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Linux Biolinum" charset="1" panose="02000503000000000000"/>
      <p:regular r:id="rId11"/>
    </p:embeddedFont>
    <p:embeddedFont>
      <p:font typeface="Open Sans Bold" charset="1" panose="020B0806030504020204"/>
      <p:regular r:id="rId12"/>
    </p:embeddedFont>
    <p:embeddedFont>
      <p:font typeface="Open Sans" charset="1" panose="020B060603050402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jpeg" Type="http://schemas.openxmlformats.org/officeDocument/2006/relationships/image"/><Relationship Id="rId12" Target="../media/image11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4.jpe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jpeg" Type="http://schemas.openxmlformats.org/officeDocument/2006/relationships/image"/><Relationship Id="rId9" Target="../media/image2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jpeg" Type="http://schemas.openxmlformats.org/officeDocument/2006/relationships/image"/><Relationship Id="rId7" Target="../media/image2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jpeg" Type="http://schemas.openxmlformats.org/officeDocument/2006/relationships/image"/><Relationship Id="rId11" Target="../media/image33.jpe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30.jpeg" Type="http://schemas.openxmlformats.org/officeDocument/2006/relationships/image"/><Relationship Id="rId9" Target="../media/image3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608960" y="-2759214"/>
            <a:ext cx="6494456" cy="6253069"/>
          </a:xfrm>
          <a:custGeom>
            <a:avLst/>
            <a:gdLst/>
            <a:ahLst/>
            <a:cxnLst/>
            <a:rect r="r" b="b" t="t" l="l"/>
            <a:pathLst>
              <a:path h="6253069" w="6494456">
                <a:moveTo>
                  <a:pt x="0" y="0"/>
                </a:moveTo>
                <a:lnTo>
                  <a:pt x="6494456" y="0"/>
                </a:lnTo>
                <a:lnTo>
                  <a:pt x="6494456" y="6253069"/>
                </a:lnTo>
                <a:lnTo>
                  <a:pt x="0" y="62530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240100" y="6247774"/>
            <a:ext cx="7256937" cy="6987210"/>
          </a:xfrm>
          <a:custGeom>
            <a:avLst/>
            <a:gdLst/>
            <a:ahLst/>
            <a:cxnLst/>
            <a:rect r="r" b="b" t="t" l="l"/>
            <a:pathLst>
              <a:path h="6987210" w="7256937">
                <a:moveTo>
                  <a:pt x="0" y="0"/>
                </a:moveTo>
                <a:lnTo>
                  <a:pt x="7256937" y="0"/>
                </a:lnTo>
                <a:lnTo>
                  <a:pt x="7256937" y="6987210"/>
                </a:lnTo>
                <a:lnTo>
                  <a:pt x="0" y="6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59162" y="1106892"/>
            <a:ext cx="14369676" cy="215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4"/>
              </a:lnSpc>
            </a:pPr>
            <a:r>
              <a:rPr lang="en-US" sz="5724">
                <a:solidFill>
                  <a:srgbClr val="91612F"/>
                </a:solidFill>
                <a:latin typeface="Linux Biolinum"/>
                <a:ea typeface="Linux Biolinum"/>
                <a:cs typeface="Linux Biolinum"/>
                <a:sym typeface="Linux Biolinum"/>
              </a:rPr>
              <a:t>Botanischer Garten der Nationalen Mechnikow-Universität Odessa – Ein Zentrum für Wissenschaft, Bildung und Klimaschutz</a:t>
            </a:r>
          </a:p>
          <a:p>
            <a:pPr algn="ctr">
              <a:lnSpc>
                <a:spcPts val="71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-10800000">
            <a:off x="-662519" y="4657168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800285" y="8037657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8" y="0"/>
                </a:lnTo>
                <a:lnTo>
                  <a:pt x="4565088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7259300" y="1002117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65614" y="-1360712"/>
            <a:ext cx="3896922" cy="3840240"/>
          </a:xfrm>
          <a:custGeom>
            <a:avLst/>
            <a:gdLst/>
            <a:ahLst/>
            <a:cxnLst/>
            <a:rect r="r" b="b" t="t" l="l"/>
            <a:pathLst>
              <a:path h="3840240" w="3896922">
                <a:moveTo>
                  <a:pt x="0" y="0"/>
                </a:moveTo>
                <a:lnTo>
                  <a:pt x="3896922" y="0"/>
                </a:lnTo>
                <a:lnTo>
                  <a:pt x="3896922" y="3840239"/>
                </a:lnTo>
                <a:lnTo>
                  <a:pt x="0" y="38402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994734" y="3614549"/>
            <a:ext cx="5264566" cy="5643751"/>
          </a:xfrm>
          <a:custGeom>
            <a:avLst/>
            <a:gdLst/>
            <a:ahLst/>
            <a:cxnLst/>
            <a:rect r="r" b="b" t="t" l="l"/>
            <a:pathLst>
              <a:path h="5643751" w="5264566">
                <a:moveTo>
                  <a:pt x="0" y="0"/>
                </a:moveTo>
                <a:lnTo>
                  <a:pt x="5264566" y="0"/>
                </a:lnTo>
                <a:lnTo>
                  <a:pt x="5264566" y="5643751"/>
                </a:lnTo>
                <a:lnTo>
                  <a:pt x="0" y="5643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4552" t="0" r="-2635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3587966"/>
            <a:ext cx="5266680" cy="5670334"/>
          </a:xfrm>
          <a:custGeom>
            <a:avLst/>
            <a:gdLst/>
            <a:ahLst/>
            <a:cxnLst/>
            <a:rect r="r" b="b" t="t" l="l"/>
            <a:pathLst>
              <a:path h="5670334" w="5266680">
                <a:moveTo>
                  <a:pt x="0" y="0"/>
                </a:moveTo>
                <a:lnTo>
                  <a:pt x="5266680" y="0"/>
                </a:lnTo>
                <a:lnTo>
                  <a:pt x="5266680" y="5670334"/>
                </a:lnTo>
                <a:lnTo>
                  <a:pt x="0" y="567033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7152" r="0" b="-668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02916" y="4536431"/>
            <a:ext cx="3682168" cy="3501226"/>
          </a:xfrm>
          <a:custGeom>
            <a:avLst/>
            <a:gdLst/>
            <a:ahLst/>
            <a:cxnLst/>
            <a:rect r="r" b="b" t="t" l="l"/>
            <a:pathLst>
              <a:path h="3501226" w="3682168">
                <a:moveTo>
                  <a:pt x="0" y="0"/>
                </a:moveTo>
                <a:lnTo>
                  <a:pt x="3682168" y="0"/>
                </a:lnTo>
                <a:lnTo>
                  <a:pt x="3682168" y="3501226"/>
                </a:lnTo>
                <a:lnTo>
                  <a:pt x="0" y="35012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9531" y="7925392"/>
            <a:ext cx="4197240" cy="4041236"/>
          </a:xfrm>
          <a:custGeom>
            <a:avLst/>
            <a:gdLst/>
            <a:ahLst/>
            <a:cxnLst/>
            <a:rect r="r" b="b" t="t" l="l"/>
            <a:pathLst>
              <a:path h="4041236" w="4197240">
                <a:moveTo>
                  <a:pt x="0" y="0"/>
                </a:moveTo>
                <a:lnTo>
                  <a:pt x="4197240" y="0"/>
                </a:lnTo>
                <a:lnTo>
                  <a:pt x="4197240" y="4041236"/>
                </a:lnTo>
                <a:lnTo>
                  <a:pt x="0" y="40412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22130" y="-248092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7" y="0"/>
                </a:lnTo>
                <a:lnTo>
                  <a:pt x="3583277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60141" y="2901342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901342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457500" y="2901342"/>
            <a:ext cx="4801800" cy="6356958"/>
          </a:xfrm>
          <a:custGeom>
            <a:avLst/>
            <a:gdLst/>
            <a:ahLst/>
            <a:cxnLst/>
            <a:rect r="r" b="b" t="t" l="l"/>
            <a:pathLst>
              <a:path h="6356958" w="4801800">
                <a:moveTo>
                  <a:pt x="0" y="0"/>
                </a:moveTo>
                <a:lnTo>
                  <a:pt x="4801800" y="0"/>
                </a:lnTo>
                <a:lnTo>
                  <a:pt x="480180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7143" r="0" b="-17143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259461" y="1143043"/>
            <a:ext cx="9769078" cy="1872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b="true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Wissenschaft und</a:t>
            </a:r>
            <a:r>
              <a:rPr lang="en-US" b="true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Forschung</a:t>
            </a:r>
          </a:p>
          <a:p>
            <a:pPr algn="ctr">
              <a:lnSpc>
                <a:spcPts val="75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3630832" y="5924992"/>
            <a:ext cx="7256937" cy="6987210"/>
          </a:xfrm>
          <a:custGeom>
            <a:avLst/>
            <a:gdLst/>
            <a:ahLst/>
            <a:cxnLst/>
            <a:rect r="r" b="b" t="t" l="l"/>
            <a:pathLst>
              <a:path h="6987210" w="7256937">
                <a:moveTo>
                  <a:pt x="0" y="0"/>
                </a:moveTo>
                <a:lnTo>
                  <a:pt x="7256936" y="0"/>
                </a:lnTo>
                <a:lnTo>
                  <a:pt x="7256936" y="6987210"/>
                </a:lnTo>
                <a:lnTo>
                  <a:pt x="0" y="6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6592095" y="3981336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7" y="0"/>
                </a:lnTo>
                <a:lnTo>
                  <a:pt x="4565087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400000">
            <a:off x="15715172" y="-2130767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60141" y="2611650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611650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489884" y="2607988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50864" y="1143043"/>
            <a:ext cx="13986272" cy="2825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b="true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Bildungsangebote &amp; Umweltbewus</a:t>
            </a:r>
            <a:r>
              <a:rPr lang="en-US" b="true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stsein</a:t>
            </a:r>
          </a:p>
          <a:p>
            <a:pPr algn="ctr">
              <a:lnSpc>
                <a:spcPts val="7559"/>
              </a:lnSpc>
              <a:spcBef>
                <a:spcPct val="0"/>
              </a:spcBef>
            </a:pPr>
          </a:p>
          <a:p>
            <a:pPr algn="ctr">
              <a:lnSpc>
                <a:spcPts val="75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4897210" y="-933172"/>
            <a:ext cx="4408980" cy="3599331"/>
          </a:xfrm>
          <a:custGeom>
            <a:avLst/>
            <a:gdLst/>
            <a:ahLst/>
            <a:cxnLst/>
            <a:rect r="r" b="b" t="t" l="l"/>
            <a:pathLst>
              <a:path h="3599331" w="4408980">
                <a:moveTo>
                  <a:pt x="0" y="0"/>
                </a:moveTo>
                <a:lnTo>
                  <a:pt x="4408979" y="0"/>
                </a:lnTo>
                <a:lnTo>
                  <a:pt x="4408979" y="3599330"/>
                </a:lnTo>
                <a:lnTo>
                  <a:pt x="0" y="3599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700908">
            <a:off x="12732497" y="-624001"/>
            <a:ext cx="7358179" cy="1913126"/>
          </a:xfrm>
          <a:custGeom>
            <a:avLst/>
            <a:gdLst/>
            <a:ahLst/>
            <a:cxnLst/>
            <a:rect r="r" b="b" t="t" l="l"/>
            <a:pathLst>
              <a:path h="1913126" w="7358179">
                <a:moveTo>
                  <a:pt x="0" y="0"/>
                </a:moveTo>
                <a:lnTo>
                  <a:pt x="7358179" y="0"/>
                </a:lnTo>
                <a:lnTo>
                  <a:pt x="7358179" y="1913126"/>
                </a:lnTo>
                <a:lnTo>
                  <a:pt x="0" y="1913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416757"/>
            <a:ext cx="7469662" cy="4985999"/>
          </a:xfrm>
          <a:custGeom>
            <a:avLst/>
            <a:gdLst/>
            <a:ahLst/>
            <a:cxnLst/>
            <a:rect r="r" b="b" t="t" l="l"/>
            <a:pathLst>
              <a:path h="4985999" w="7469662">
                <a:moveTo>
                  <a:pt x="0" y="0"/>
                </a:moveTo>
                <a:lnTo>
                  <a:pt x="7469662" y="0"/>
                </a:lnTo>
                <a:lnTo>
                  <a:pt x="7469662" y="4986000"/>
                </a:lnTo>
                <a:lnTo>
                  <a:pt x="0" y="4986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36296" y="3416757"/>
            <a:ext cx="6865404" cy="4985999"/>
          </a:xfrm>
          <a:custGeom>
            <a:avLst/>
            <a:gdLst/>
            <a:ahLst/>
            <a:cxnLst/>
            <a:rect r="r" b="b" t="t" l="l"/>
            <a:pathLst>
              <a:path h="4985999" w="6865404">
                <a:moveTo>
                  <a:pt x="0" y="0"/>
                </a:moveTo>
                <a:lnTo>
                  <a:pt x="6865404" y="0"/>
                </a:lnTo>
                <a:lnTo>
                  <a:pt x="6865404" y="4986000"/>
                </a:lnTo>
                <a:lnTo>
                  <a:pt x="0" y="4986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929708" y="1143043"/>
            <a:ext cx="8428583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b="true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Historische Entwicklung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945769" y="-648575"/>
            <a:ext cx="4550578" cy="4381441"/>
          </a:xfrm>
          <a:custGeom>
            <a:avLst/>
            <a:gdLst/>
            <a:ahLst/>
            <a:cxnLst/>
            <a:rect r="r" b="b" t="t" l="l"/>
            <a:pathLst>
              <a:path h="4381441" w="4550578">
                <a:moveTo>
                  <a:pt x="0" y="0"/>
                </a:moveTo>
                <a:lnTo>
                  <a:pt x="4550578" y="0"/>
                </a:lnTo>
                <a:lnTo>
                  <a:pt x="4550578" y="4381441"/>
                </a:lnTo>
                <a:lnTo>
                  <a:pt x="0" y="43814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101689" y="2481852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5"/>
                </a:lnTo>
                <a:lnTo>
                  <a:pt x="0" y="35311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131367">
            <a:off x="15631026" y="7628333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20" y="4627715"/>
                </a:moveTo>
                <a:lnTo>
                  <a:pt x="0" y="4627715"/>
                </a:lnTo>
                <a:lnTo>
                  <a:pt x="0" y="0"/>
                </a:lnTo>
                <a:lnTo>
                  <a:pt x="1691220" y="0"/>
                </a:lnTo>
                <a:lnTo>
                  <a:pt x="1691220" y="462771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10068" y="5670882"/>
            <a:ext cx="3203481" cy="4271308"/>
          </a:xfrm>
          <a:custGeom>
            <a:avLst/>
            <a:gdLst/>
            <a:ahLst/>
            <a:cxnLst/>
            <a:rect r="r" b="b" t="t" l="l"/>
            <a:pathLst>
              <a:path h="4271308" w="3203481">
                <a:moveTo>
                  <a:pt x="0" y="0"/>
                </a:moveTo>
                <a:lnTo>
                  <a:pt x="3203481" y="0"/>
                </a:lnTo>
                <a:lnTo>
                  <a:pt x="3203481" y="4271309"/>
                </a:lnTo>
                <a:lnTo>
                  <a:pt x="0" y="42713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81587" y="5670882"/>
            <a:ext cx="3374284" cy="4271308"/>
          </a:xfrm>
          <a:custGeom>
            <a:avLst/>
            <a:gdLst/>
            <a:ahLst/>
            <a:cxnLst/>
            <a:rect r="r" b="b" t="t" l="l"/>
            <a:pathLst>
              <a:path h="4271308" w="3374284">
                <a:moveTo>
                  <a:pt x="0" y="0"/>
                </a:moveTo>
                <a:lnTo>
                  <a:pt x="3374284" y="0"/>
                </a:lnTo>
                <a:lnTo>
                  <a:pt x="3374284" y="4271309"/>
                </a:lnTo>
                <a:lnTo>
                  <a:pt x="0" y="42713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331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892187" y="5670882"/>
            <a:ext cx="3203481" cy="4271308"/>
          </a:xfrm>
          <a:custGeom>
            <a:avLst/>
            <a:gdLst/>
            <a:ahLst/>
            <a:cxnLst/>
            <a:rect r="r" b="b" t="t" l="l"/>
            <a:pathLst>
              <a:path h="4271308" w="3203481">
                <a:moveTo>
                  <a:pt x="0" y="0"/>
                </a:moveTo>
                <a:lnTo>
                  <a:pt x="3203481" y="0"/>
                </a:lnTo>
                <a:lnTo>
                  <a:pt x="3203481" y="4271309"/>
                </a:lnTo>
                <a:lnTo>
                  <a:pt x="0" y="42713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0271" y="5670882"/>
            <a:ext cx="3203481" cy="4271308"/>
          </a:xfrm>
          <a:custGeom>
            <a:avLst/>
            <a:gdLst/>
            <a:ahLst/>
            <a:cxnLst/>
            <a:rect r="r" b="b" t="t" l="l"/>
            <a:pathLst>
              <a:path h="4271308" w="3203481">
                <a:moveTo>
                  <a:pt x="0" y="0"/>
                </a:moveTo>
                <a:lnTo>
                  <a:pt x="3203481" y="0"/>
                </a:lnTo>
                <a:lnTo>
                  <a:pt x="3203481" y="4271309"/>
                </a:lnTo>
                <a:lnTo>
                  <a:pt x="0" y="42713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73897" y="1152568"/>
            <a:ext cx="9740205" cy="189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Warum</a:t>
            </a:r>
            <a:r>
              <a:rPr lang="en-US" b="true" sz="54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besonders passend?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676191" y="2304993"/>
            <a:ext cx="12935618" cy="3160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Der Botanische Garten vereint alle Kernaspekte moderner Umweltarbeit:</a:t>
            </a:r>
          </a:p>
          <a:p>
            <a:pPr algn="ctr">
              <a:lnSpc>
                <a:spcPts val="4203"/>
              </a:lnSpc>
            </a:pP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wissenschaftliche Forschung auf hohem Niveau,</a:t>
            </a:r>
          </a:p>
          <a:p>
            <a:pPr algn="ctr">
              <a:lnSpc>
                <a:spcPts val="4203"/>
              </a:lnSpc>
            </a:pP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Bildung für nachhaltige Entwicklung,</a:t>
            </a:r>
          </a:p>
          <a:p>
            <a:pPr algn="ctr">
              <a:lnSpc>
                <a:spcPts val="4203"/>
              </a:lnSpc>
            </a:pP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aktiver Klima- und Artenschutz,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historische</a:t>
            </a:r>
            <a:r>
              <a:rPr lang="en-US" sz="30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Tiefe und kulturelle Bedeutung.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DAGlvoL6944</dc:identifier>
  <dcterms:modified xsi:type="dcterms:W3CDTF">2011-08-01T06:04:30Z</dcterms:modified>
  <cp:revision>1</cp:revision>
  <dc:title>13. Ziel „Maßnahmen zum Klimaschutz“</dc:title>
</cp:coreProperties>
</file>