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B4633-920B-4B0F-8D52-B0A57B1DFB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Das Café Blau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52E51E8-07B6-4B37-86DC-6561A87169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Inklusives Miteinander am Ufer der Blau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89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F9339-BC1B-47A5-8077-93C823FF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941501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de-DE" dirty="0"/>
              <a:t>Café Blau</a:t>
            </a:r>
            <a:br>
              <a:rPr lang="de-DE" dirty="0"/>
            </a:br>
            <a:r>
              <a:rPr lang="de-DE" dirty="0"/>
              <a:t>Gartenstr. 11</a:t>
            </a:r>
            <a:br>
              <a:rPr lang="de-DE" dirty="0"/>
            </a:br>
            <a:r>
              <a:rPr lang="de-DE" dirty="0"/>
              <a:t>89077 Ulm</a:t>
            </a:r>
            <a:endParaRPr lang="en-GB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AB8AB0F-C9FC-4AB1-B741-5AAA8720F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6519863" y="1952923"/>
            <a:ext cx="5248275" cy="2952154"/>
          </a:xfr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558122A-851D-4FBC-B300-10A7A5474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25" y="2770908"/>
            <a:ext cx="5334779" cy="3608821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3F4584-A101-40DE-A8DC-7A4B183FC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7" y="2639540"/>
            <a:ext cx="3794760" cy="2194036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08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05C1CC0-5AEB-416D-B093-4FF0946B7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6519863" y="1952923"/>
            <a:ext cx="5248275" cy="2952154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529835-F348-4AA2-A37A-7AEB8894E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9241" y="906272"/>
            <a:ext cx="3794760" cy="4958819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2000" dirty="0"/>
              <a:t>Im Fokus des  Konzepts des Cafés liegen lange Öffnungszeiten, günstige Preise, selbstgemachte Speisen und eine ansprechende Atmosphäre.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de-DE" sz="20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2000" dirty="0"/>
              <a:t>Das Mitarbeiterteam ist inklusiv und ehrenamtlich.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de-DE" sz="20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2000" dirty="0"/>
              <a:t>Es ist ein wichtiger Treffpunkt für die Bewohner des Dichterviertels und gehört zu den vielen Projekten der AG West – Verein für Jugendhilfe und soziale Arbeit Ulmer Westen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de-DE" sz="16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1600" dirty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8568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604A51-86BD-48B1-A735-E3E4B2E1A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6258" y="936026"/>
            <a:ext cx="4241523" cy="5566373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1900" dirty="0"/>
              <a:t>Im Angebot stehen ein Mittagstisch sowie Kaffee und Kuchen, zusätzlich gibt es wechselnde Angebote und Kulturveranstaltungen.</a:t>
            </a:r>
            <a:br>
              <a:rPr lang="de-DE" sz="1900" dirty="0"/>
            </a:br>
            <a:endParaRPr lang="de-DE" sz="19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1900" dirty="0"/>
              <a:t>Das niederschwellige Angebot und die günstigen Preise ermöglichen, dass Personen aus allen Gesellschaftsschichten hier zusammenkommen können.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de-DE" sz="19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de-DE" sz="1900" dirty="0"/>
              <a:t>So entsteht die Möglichkeit eines gemütlichen und geselligen Miteinanders unterschiedlichster Menschen. </a:t>
            </a: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314258A4-8671-446D-9ACB-5DDF68AA9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7145" y="1727201"/>
            <a:ext cx="5374887" cy="3023374"/>
          </a:xfrm>
        </p:spPr>
      </p:pic>
    </p:spTree>
    <p:extLst>
      <p:ext uri="{BB962C8B-B14F-4D97-AF65-F5344CB8AC3E}">
        <p14:creationId xmlns:p14="http://schemas.microsoft.com/office/powerpoint/2010/main" val="181835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AAABE-CEFE-4A6B-9244-1E8808CF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Verbindung zum NachhaltigkeitsZiel 10</a:t>
            </a:r>
            <a:endParaRPr lang="en-GB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B7DFBAE-8A01-40E6-A806-5923BDD258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03823" y="2743417"/>
            <a:ext cx="2890765" cy="2890765"/>
          </a:xfr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89BE48-27E6-4C10-87A9-E4EC4B1D1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0617" y="2674989"/>
            <a:ext cx="4270247" cy="3101982"/>
          </a:xfrm>
        </p:spPr>
        <p:txBody>
          <a:bodyPr/>
          <a:lstStyle/>
          <a:p>
            <a:r>
              <a:rPr lang="de-DE" dirty="0"/>
              <a:t>Im Café Blau können alle Menschen gleichermaßen essen, trinken, kommunizieren.</a:t>
            </a:r>
          </a:p>
          <a:p>
            <a:r>
              <a:rPr lang="de-DE" dirty="0"/>
              <a:t>Wer mehr hat, darf mehr geben, denn das Café deckt einen großen Teil seiner Kosten über Spenden.</a:t>
            </a:r>
          </a:p>
          <a:p>
            <a:r>
              <a:rPr lang="de-DE" dirty="0"/>
              <a:t>Wer nichts hat, muss nichts geben.</a:t>
            </a:r>
          </a:p>
          <a:p>
            <a:r>
              <a:rPr lang="de-DE" dirty="0"/>
              <a:t>Unterschiede werden so ausgeglichen, sie haben hier keine Bedeutung.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618406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0</TotalTime>
  <Words>179</Words>
  <Application>Microsoft Office PowerPoint</Application>
  <PresentationFormat>Breitbild</PresentationFormat>
  <Paragraphs>19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Paket</vt:lpstr>
      <vt:lpstr>Das Café Blau</vt:lpstr>
      <vt:lpstr>Café Blau Gartenstr. 11 89077 Ulm</vt:lpstr>
      <vt:lpstr>PowerPoint-Präsentation</vt:lpstr>
      <vt:lpstr>PowerPoint-Präsentation</vt:lpstr>
      <vt:lpstr>Verbindung zum NachhaltigkeitsZiel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Café Blau</dc:title>
  <dc:creator>Lehrer</dc:creator>
  <cp:lastModifiedBy>Lehrer</cp:lastModifiedBy>
  <cp:revision>5</cp:revision>
  <dcterms:created xsi:type="dcterms:W3CDTF">2025-04-30T04:56:59Z</dcterms:created>
  <dcterms:modified xsi:type="dcterms:W3CDTF">2025-04-30T05:28:31Z</dcterms:modified>
</cp:coreProperties>
</file>