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Intro" charset="1" panose="02000000000000000000"/>
      <p:regular r:id="rId13"/>
    </p:embeddedFont>
    <p:embeddedFont>
      <p:font typeface="Montserrat" charset="1" panose="00000500000000000000"/>
      <p:regular r:id="rId14"/>
    </p:embeddedFont>
    <p:embeddedFont>
      <p:font typeface="Montserrat Semi-Bold" charset="1" panose="00000700000000000000"/>
      <p:regular r:id="rId15"/>
    </p:embeddedFont>
    <p:embeddedFont>
      <p:font typeface="Montserrat Bold" charset="1" panose="0000080000000000000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48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5524271" cy="10287000"/>
            <a:chOff x="0" y="0"/>
            <a:chExt cx="5524271" cy="10287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524246" cy="10287000"/>
            </a:xfrm>
            <a:custGeom>
              <a:avLst/>
              <a:gdLst/>
              <a:ahLst/>
              <a:cxnLst/>
              <a:rect r="r" b="b" t="t" l="l"/>
              <a:pathLst>
                <a:path h="10287000" w="5524246">
                  <a:moveTo>
                    <a:pt x="0" y="0"/>
                  </a:moveTo>
                  <a:lnTo>
                    <a:pt x="0" y="10287000"/>
                  </a:lnTo>
                  <a:lnTo>
                    <a:pt x="5524246" y="10287000"/>
                  </a:lnTo>
                  <a:lnTo>
                    <a:pt x="5524246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893037" y="2387527"/>
            <a:ext cx="5772150" cy="5781675"/>
          </a:xfrm>
          <a:custGeom>
            <a:avLst/>
            <a:gdLst/>
            <a:ahLst/>
            <a:cxnLst/>
            <a:rect r="r" b="b" t="t" l="l"/>
            <a:pathLst>
              <a:path h="5781675" w="5772150">
                <a:moveTo>
                  <a:pt x="0" y="0"/>
                </a:moveTo>
                <a:lnTo>
                  <a:pt x="5772150" y="0"/>
                </a:lnTo>
                <a:lnTo>
                  <a:pt x="5772150" y="5781675"/>
                </a:lnTo>
                <a:lnTo>
                  <a:pt x="0" y="57816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0" y="0"/>
            <a:ext cx="5524271" cy="10287000"/>
            <a:chOff x="0" y="0"/>
            <a:chExt cx="5524271" cy="10287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524246" cy="10287000"/>
            </a:xfrm>
            <a:custGeom>
              <a:avLst/>
              <a:gdLst/>
              <a:ahLst/>
              <a:cxnLst/>
              <a:rect r="r" b="b" t="t" l="l"/>
              <a:pathLst>
                <a:path h="10287000" w="5524246">
                  <a:moveTo>
                    <a:pt x="0" y="0"/>
                  </a:moveTo>
                  <a:lnTo>
                    <a:pt x="0" y="10287000"/>
                  </a:lnTo>
                  <a:lnTo>
                    <a:pt x="5524246" y="10287000"/>
                  </a:lnTo>
                  <a:lnTo>
                    <a:pt x="552424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7" id="7"/>
          <p:cNvSpPr txBox="true"/>
          <p:nvPr/>
        </p:nvSpPr>
        <p:spPr>
          <a:xfrm rot="0">
            <a:off x="7940526" y="332356"/>
            <a:ext cx="8170116" cy="23024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72"/>
              </a:lnSpc>
            </a:pPr>
            <a:r>
              <a:rPr lang="en-US" sz="6699" spc="140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Gesundheit und Wohlergehen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341757" y="3179426"/>
            <a:ext cx="8290779" cy="5037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98"/>
              </a:lnSpc>
            </a:pPr>
            <a:r>
              <a:rPr lang="en-US" sz="4099" spc="7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Das Nachhaltigkeitsziel 3 fordert Gesundheit und Wohlbefinden für alle Menschen. Es umfasst den Kampf gegen Krankheiten, medizinische Versorgung und Gesundheitsbildung.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48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602039" y="2599534"/>
            <a:ext cx="5743575" cy="5743575"/>
          </a:xfrm>
          <a:custGeom>
            <a:avLst/>
            <a:gdLst/>
            <a:ahLst/>
            <a:cxnLst/>
            <a:rect r="r" b="b" t="t" l="l"/>
            <a:pathLst>
              <a:path h="5743575" w="5743575">
                <a:moveTo>
                  <a:pt x="0" y="0"/>
                </a:moveTo>
                <a:lnTo>
                  <a:pt x="5743575" y="0"/>
                </a:lnTo>
                <a:lnTo>
                  <a:pt x="5743575" y="5743575"/>
                </a:lnTo>
                <a:lnTo>
                  <a:pt x="0" y="57435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922672" y="288598"/>
            <a:ext cx="7813491" cy="20822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27"/>
              </a:lnSpc>
            </a:pPr>
            <a:r>
              <a:rPr lang="en-US" sz="5779" spc="104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Die Organisation „Альтернатива“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16702" y="3021568"/>
            <a:ext cx="7838399" cy="51765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50"/>
              </a:lnSpc>
            </a:pPr>
            <a:r>
              <a:rPr lang="en-US" sz="4200" spc="8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Gegründet 2005 in Odesa von früheren MSF- Mitarbeitenden. „Альтернатива“ unterstützt Menschen mit HIV und sexuell übertragbaren Infektionen.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48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2247674" y="1028700"/>
            <a:ext cx="847725" cy="38100"/>
            <a:chOff x="0" y="0"/>
            <a:chExt cx="847725" cy="3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47725" cy="38100"/>
            </a:xfrm>
            <a:custGeom>
              <a:avLst/>
              <a:gdLst/>
              <a:ahLst/>
              <a:cxnLst/>
              <a:rect r="r" b="b" t="t" l="l"/>
              <a:pathLst>
                <a:path h="38100" w="847725">
                  <a:moveTo>
                    <a:pt x="0" y="0"/>
                  </a:moveTo>
                  <a:lnTo>
                    <a:pt x="847725" y="0"/>
                  </a:lnTo>
                  <a:lnTo>
                    <a:pt x="847725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0" y="0"/>
            <a:ext cx="18288000" cy="5788628"/>
          </a:xfrm>
          <a:custGeom>
            <a:avLst/>
            <a:gdLst/>
            <a:ahLst/>
            <a:cxnLst/>
            <a:rect r="r" b="b" t="t" l="l"/>
            <a:pathLst>
              <a:path h="5788628" w="18288000">
                <a:moveTo>
                  <a:pt x="0" y="0"/>
                </a:moveTo>
                <a:lnTo>
                  <a:pt x="18288000" y="0"/>
                </a:lnTo>
                <a:lnTo>
                  <a:pt x="18288000" y="5788629"/>
                </a:lnTo>
                <a:lnTo>
                  <a:pt x="0" y="57886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88" t="-54680" r="-1372" b="-27966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2247674" y="1028700"/>
            <a:ext cx="849620" cy="35528"/>
            <a:chOff x="0" y="0"/>
            <a:chExt cx="849630" cy="3552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49630" cy="35560"/>
            </a:xfrm>
            <a:custGeom>
              <a:avLst/>
              <a:gdLst/>
              <a:ahLst/>
              <a:cxnLst/>
              <a:rect r="r" b="b" t="t" l="l"/>
              <a:pathLst>
                <a:path h="35560" w="849630">
                  <a:moveTo>
                    <a:pt x="0" y="35560"/>
                  </a:moveTo>
                  <a:lnTo>
                    <a:pt x="849630" y="35560"/>
                  </a:lnTo>
                  <a:lnTo>
                    <a:pt x="8496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7" id="7"/>
          <p:cNvSpPr txBox="true"/>
          <p:nvPr/>
        </p:nvSpPr>
        <p:spPr>
          <a:xfrm rot="0">
            <a:off x="271453" y="6631257"/>
            <a:ext cx="7745711" cy="2704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652"/>
              </a:lnSpc>
            </a:pPr>
            <a:r>
              <a:rPr lang="en-US" b="true" sz="8899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Projekte und Aktivitäten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014917" y="6160094"/>
            <a:ext cx="8133321" cy="35441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24"/>
              </a:lnSpc>
            </a:pPr>
            <a:r>
              <a:rPr lang="en-US" sz="4052" spc="8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Seit 2005 führt die Organisation wichtige Projekte durch – von Aufklärungskampagnen bis hin zur Hilfe im Krieg ab 2022.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1638300" cy="10287000"/>
            <a:chOff x="0" y="0"/>
            <a:chExt cx="1638300" cy="10287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38300" cy="10287000"/>
            </a:xfrm>
            <a:custGeom>
              <a:avLst/>
              <a:gdLst/>
              <a:ahLst/>
              <a:cxnLst/>
              <a:rect r="r" b="b" t="t" l="l"/>
              <a:pathLst>
                <a:path h="10287000" w="1638300">
                  <a:moveTo>
                    <a:pt x="0" y="0"/>
                  </a:moveTo>
                  <a:lnTo>
                    <a:pt x="0" y="10287000"/>
                  </a:lnTo>
                  <a:lnTo>
                    <a:pt x="1638300" y="10287000"/>
                  </a:lnTo>
                  <a:lnTo>
                    <a:pt x="1638300" y="0"/>
                  </a:lnTo>
                  <a:close/>
                </a:path>
              </a:pathLst>
            </a:custGeom>
            <a:solidFill>
              <a:srgbClr val="1E4844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2126913" y="5369433"/>
            <a:ext cx="808911" cy="36357"/>
            <a:chOff x="0" y="0"/>
            <a:chExt cx="808914" cy="3636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8863" cy="36322"/>
            </a:xfrm>
            <a:custGeom>
              <a:avLst/>
              <a:gdLst/>
              <a:ahLst/>
              <a:cxnLst/>
              <a:rect r="r" b="b" t="t" l="l"/>
              <a:pathLst>
                <a:path h="36322" w="808863">
                  <a:moveTo>
                    <a:pt x="0" y="0"/>
                  </a:moveTo>
                  <a:lnTo>
                    <a:pt x="808863" y="0"/>
                  </a:lnTo>
                  <a:lnTo>
                    <a:pt x="808863" y="36322"/>
                  </a:lnTo>
                  <a:lnTo>
                    <a:pt x="0" y="36322"/>
                  </a:lnTo>
                  <a:close/>
                </a:path>
              </a:pathLst>
            </a:custGeom>
            <a:solidFill>
              <a:srgbClr val="1E4844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2540556" y="5627684"/>
            <a:ext cx="6315075" cy="4162425"/>
            <a:chOff x="0" y="0"/>
            <a:chExt cx="8420100" cy="55499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420100" cy="5549900"/>
            </a:xfrm>
            <a:custGeom>
              <a:avLst/>
              <a:gdLst/>
              <a:ahLst/>
              <a:cxnLst/>
              <a:rect r="r" b="b" t="t" l="l"/>
              <a:pathLst>
                <a:path h="5549900" w="8420100">
                  <a:moveTo>
                    <a:pt x="1270000" y="0"/>
                  </a:moveTo>
                  <a:cubicBezTo>
                    <a:pt x="568579" y="0"/>
                    <a:pt x="0" y="568579"/>
                    <a:pt x="0" y="1270000"/>
                  </a:cubicBezTo>
                  <a:lnTo>
                    <a:pt x="0" y="4281424"/>
                  </a:lnTo>
                  <a:cubicBezTo>
                    <a:pt x="0" y="4962017"/>
                    <a:pt x="535432" y="5517642"/>
                    <a:pt x="1208024" y="5549900"/>
                  </a:cubicBezTo>
                  <a:lnTo>
                    <a:pt x="7214362" y="5549900"/>
                  </a:lnTo>
                  <a:cubicBezTo>
                    <a:pt x="7860919" y="5518912"/>
                    <a:pt x="8380730" y="5004308"/>
                    <a:pt x="8420100" y="4359783"/>
                  </a:cubicBezTo>
                  <a:lnTo>
                    <a:pt x="8420100" y="4359783"/>
                  </a:lnTo>
                  <a:lnTo>
                    <a:pt x="8420100" y="1191514"/>
                  </a:lnTo>
                  <a:lnTo>
                    <a:pt x="8420100" y="1191514"/>
                  </a:lnTo>
                  <a:cubicBezTo>
                    <a:pt x="8379587" y="526669"/>
                    <a:pt x="7827518" y="0"/>
                    <a:pt x="7152513" y="0"/>
                  </a:cubicBezTo>
                  <a:close/>
                </a:path>
              </a:pathLst>
            </a:custGeom>
            <a:blipFill>
              <a:blip r:embed="rId2"/>
              <a:stretch>
                <a:fillRect l="-218" t="0" r="-234" b="0"/>
              </a:stretch>
            </a:blip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9762296" y="5645782"/>
            <a:ext cx="6496050" cy="4143375"/>
            <a:chOff x="0" y="0"/>
            <a:chExt cx="8661400" cy="55245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661400" cy="5524500"/>
            </a:xfrm>
            <a:custGeom>
              <a:avLst/>
              <a:gdLst/>
              <a:ahLst/>
              <a:cxnLst/>
              <a:rect r="r" b="b" t="t" l="l"/>
              <a:pathLst>
                <a:path h="5524500" w="8661400">
                  <a:moveTo>
                    <a:pt x="1270000" y="0"/>
                  </a:moveTo>
                  <a:cubicBezTo>
                    <a:pt x="568579" y="0"/>
                    <a:pt x="0" y="568579"/>
                    <a:pt x="0" y="1270000"/>
                  </a:cubicBezTo>
                  <a:lnTo>
                    <a:pt x="0" y="4257294"/>
                  </a:lnTo>
                  <a:cubicBezTo>
                    <a:pt x="0" y="4930394"/>
                    <a:pt x="523621" y="5481193"/>
                    <a:pt x="1185672" y="5524500"/>
                  </a:cubicBezTo>
                  <a:lnTo>
                    <a:pt x="7478014" y="5524500"/>
                  </a:lnTo>
                  <a:cubicBezTo>
                    <a:pt x="8115046" y="5482717"/>
                    <a:pt x="8623935" y="4971288"/>
                    <a:pt x="8661400" y="4333113"/>
                  </a:cubicBezTo>
                  <a:lnTo>
                    <a:pt x="8661400" y="4333113"/>
                  </a:lnTo>
                  <a:lnTo>
                    <a:pt x="8661400" y="1194181"/>
                  </a:lnTo>
                  <a:lnTo>
                    <a:pt x="8661400" y="1194181"/>
                  </a:lnTo>
                  <a:cubicBezTo>
                    <a:pt x="8622157" y="528066"/>
                    <a:pt x="8069580" y="0"/>
                    <a:pt x="7393686" y="0"/>
                  </a:cubicBezTo>
                  <a:close/>
                </a:path>
              </a:pathLst>
            </a:custGeom>
            <a:blipFill>
              <a:blip r:embed="rId3"/>
              <a:stretch>
                <a:fillRect l="0" t="0" r="0" b="-8045"/>
              </a:stretch>
            </a:blip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0" y="0"/>
            <a:ext cx="1638300" cy="10287000"/>
            <a:chOff x="0" y="0"/>
            <a:chExt cx="1638300" cy="10287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638300" cy="10287000"/>
            </a:xfrm>
            <a:custGeom>
              <a:avLst/>
              <a:gdLst/>
              <a:ahLst/>
              <a:cxnLst/>
              <a:rect r="r" b="b" t="t" l="l"/>
              <a:pathLst>
                <a:path h="10287000" w="1638300">
                  <a:moveTo>
                    <a:pt x="0" y="0"/>
                  </a:moveTo>
                  <a:lnTo>
                    <a:pt x="0" y="10287000"/>
                  </a:lnTo>
                  <a:lnTo>
                    <a:pt x="1638300" y="10287000"/>
                  </a:lnTo>
                  <a:lnTo>
                    <a:pt x="16383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2126913" y="5369433"/>
            <a:ext cx="810720" cy="33899"/>
            <a:chOff x="0" y="0"/>
            <a:chExt cx="810717" cy="3389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0768" cy="33909"/>
            </a:xfrm>
            <a:custGeom>
              <a:avLst/>
              <a:gdLst/>
              <a:ahLst/>
              <a:cxnLst/>
              <a:rect r="r" b="b" t="t" l="l"/>
              <a:pathLst>
                <a:path h="33909" w="810768">
                  <a:moveTo>
                    <a:pt x="0" y="33909"/>
                  </a:moveTo>
                  <a:lnTo>
                    <a:pt x="810768" y="33909"/>
                  </a:lnTo>
                  <a:lnTo>
                    <a:pt x="81076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2126913" y="2274037"/>
            <a:ext cx="8512835" cy="2607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24"/>
              </a:lnSpc>
            </a:pPr>
            <a:r>
              <a:rPr lang="en-US" b="true" sz="2971" spc="59">
                <a:solidFill>
                  <a:srgbClr val="1E4844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„АЛЬТЕРНАТИВА“ HILFT BETROFFENEN UND IHREM UMFELD DURCH BERATUNG, TESTS, AUFKLÄRUNG UND ZUSAMMENARBEIT MIT PARTNERN VOR ORT.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387327" y="562670"/>
            <a:ext cx="12801600" cy="12349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79"/>
              </a:lnSpc>
            </a:pPr>
            <a:r>
              <a:rPr lang="en-US" b="true" sz="7199">
                <a:solidFill>
                  <a:srgbClr val="1E4844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GANZHEITLICHER ANSATZ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1E48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63503" y="-63503"/>
            <a:ext cx="9270997" cy="10413997"/>
            <a:chOff x="0" y="0"/>
            <a:chExt cx="9271000" cy="1041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9144000" cy="10287000"/>
            </a:xfrm>
            <a:custGeom>
              <a:avLst/>
              <a:gdLst/>
              <a:ahLst/>
              <a:cxnLst/>
              <a:rect r="r" b="b" t="t" l="l"/>
              <a:pathLst>
                <a:path h="10287000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10287000"/>
                  </a:lnTo>
                  <a:lnTo>
                    <a:pt x="0" y="102870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092200" y="2815717"/>
              <a:ext cx="847725" cy="38100"/>
            </a:xfrm>
            <a:custGeom>
              <a:avLst/>
              <a:gdLst/>
              <a:ahLst/>
              <a:cxnLst/>
              <a:rect r="r" b="b" t="t" l="l"/>
              <a:pathLst>
                <a:path h="38100" w="847725">
                  <a:moveTo>
                    <a:pt x="0" y="0"/>
                  </a:moveTo>
                  <a:lnTo>
                    <a:pt x="847725" y="0"/>
                  </a:lnTo>
                  <a:lnTo>
                    <a:pt x="847725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1E4844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63500" y="63500"/>
              <a:ext cx="9144000" cy="10287000"/>
            </a:xfrm>
            <a:custGeom>
              <a:avLst/>
              <a:gdLst/>
              <a:ahLst/>
              <a:cxnLst/>
              <a:rect r="r" b="b" t="t" l="l"/>
              <a:pathLst>
                <a:path h="10287000" w="9144000">
                  <a:moveTo>
                    <a:pt x="0" y="10287000"/>
                  </a:moveTo>
                  <a:lnTo>
                    <a:pt x="9144000" y="10287000"/>
                  </a:lnTo>
                  <a:lnTo>
                    <a:pt x="9144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1092200" y="2815717"/>
              <a:ext cx="849630" cy="35560"/>
            </a:xfrm>
            <a:custGeom>
              <a:avLst/>
              <a:gdLst/>
              <a:ahLst/>
              <a:cxnLst/>
              <a:rect r="r" b="b" t="t" l="l"/>
              <a:pathLst>
                <a:path h="35560" w="849630">
                  <a:moveTo>
                    <a:pt x="0" y="35560"/>
                  </a:moveTo>
                  <a:lnTo>
                    <a:pt x="849630" y="35560"/>
                  </a:lnTo>
                  <a:lnTo>
                    <a:pt x="8496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9804378" y="2505961"/>
            <a:ext cx="1042140" cy="157467"/>
            <a:chOff x="0" y="0"/>
            <a:chExt cx="1042137" cy="15746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63500" y="63500"/>
              <a:ext cx="914019" cy="30480"/>
            </a:xfrm>
            <a:custGeom>
              <a:avLst/>
              <a:gdLst/>
              <a:ahLst/>
              <a:cxnLst/>
              <a:rect r="r" b="b" t="t" l="l"/>
              <a:pathLst>
                <a:path h="30480" w="914019">
                  <a:moveTo>
                    <a:pt x="0" y="0"/>
                  </a:moveTo>
                  <a:lnTo>
                    <a:pt x="0" y="30480"/>
                  </a:lnTo>
                  <a:lnTo>
                    <a:pt x="914019" y="30480"/>
                  </a:lnTo>
                  <a:lnTo>
                    <a:pt x="91401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3500" y="63500"/>
              <a:ext cx="915162" cy="28448"/>
            </a:xfrm>
            <a:custGeom>
              <a:avLst/>
              <a:gdLst/>
              <a:ahLst/>
              <a:cxnLst/>
              <a:rect r="r" b="b" t="t" l="l"/>
              <a:pathLst>
                <a:path h="28448" w="915162">
                  <a:moveTo>
                    <a:pt x="0" y="28448"/>
                  </a:moveTo>
                  <a:lnTo>
                    <a:pt x="915162" y="28448"/>
                  </a:lnTo>
                  <a:lnTo>
                    <a:pt x="9151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028700" y="3859530"/>
            <a:ext cx="6257725" cy="43900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632"/>
              </a:lnSpc>
            </a:pPr>
            <a:r>
              <a:rPr lang="en-US" b="true" sz="7199">
                <a:solidFill>
                  <a:srgbClr val="1E4844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Die Organisation macht SDG 3 greifbar: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867871" y="3445440"/>
            <a:ext cx="6807918" cy="52733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03"/>
              </a:lnSpc>
            </a:pPr>
            <a:r>
              <a:rPr lang="en-US" b="true" sz="5757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Sie ermöglicht Zugang zu Hilfe, bekämpft Stigmatisierung und stärkt soziale Integration.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708358" y="934383"/>
            <a:ext cx="12611738" cy="906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b="true" sz="5299" spc="105">
                <a:solidFill>
                  <a:srgbClr val="CBC2B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Beitrag zur Umsetzung von SDG 3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221080" y="2119922"/>
            <a:ext cx="5486400" cy="7209539"/>
          </a:xfrm>
          <a:custGeom>
            <a:avLst/>
            <a:gdLst/>
            <a:ahLst/>
            <a:cxnLst/>
            <a:rect r="r" b="b" t="t" l="l"/>
            <a:pathLst>
              <a:path h="7209539" w="5486400">
                <a:moveTo>
                  <a:pt x="0" y="0"/>
                </a:moveTo>
                <a:lnTo>
                  <a:pt x="5486400" y="0"/>
                </a:lnTo>
                <a:lnTo>
                  <a:pt x="5486400" y="7209539"/>
                </a:lnTo>
                <a:lnTo>
                  <a:pt x="0" y="72095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160790" y="3510553"/>
            <a:ext cx="4933950" cy="3695700"/>
          </a:xfrm>
          <a:custGeom>
            <a:avLst/>
            <a:gdLst/>
            <a:ahLst/>
            <a:cxnLst/>
            <a:rect r="r" b="b" t="t" l="l"/>
            <a:pathLst>
              <a:path h="3695700" w="4933950">
                <a:moveTo>
                  <a:pt x="0" y="0"/>
                </a:moveTo>
                <a:lnTo>
                  <a:pt x="4933950" y="0"/>
                </a:lnTo>
                <a:lnTo>
                  <a:pt x="4933950" y="3695700"/>
                </a:lnTo>
                <a:lnTo>
                  <a:pt x="0" y="36957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869474" y="69590"/>
            <a:ext cx="10759688" cy="27325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b="true" sz="8799">
                <a:solidFill>
                  <a:srgbClr val="1E4844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Unterstützer und </a:t>
            </a:r>
          </a:p>
          <a:p>
            <a:pPr algn="ctr">
              <a:lnSpc>
                <a:spcPts val="11340"/>
              </a:lnSpc>
            </a:pPr>
            <a:r>
              <a:rPr lang="en-US" b="true" sz="8100">
                <a:solidFill>
                  <a:srgbClr val="1E4844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Partner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21903" y="3651037"/>
            <a:ext cx="5821928" cy="45760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5"/>
              </a:lnSpc>
            </a:pPr>
            <a:r>
              <a:rPr lang="en-US" b="true" sz="3699" spc="66">
                <a:solidFill>
                  <a:srgbClr val="1E484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Internationale Geber, NGOs, staatliche Stellen und Freiwillige unterstützen „Альтернатива“ bei der flexiblen Hilfeleistung.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4610100" cy="10287000"/>
            <a:chOff x="0" y="0"/>
            <a:chExt cx="4610100" cy="10287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10100" cy="10287000"/>
            </a:xfrm>
            <a:custGeom>
              <a:avLst/>
              <a:gdLst/>
              <a:ahLst/>
              <a:cxnLst/>
              <a:rect r="r" b="b" t="t" l="l"/>
              <a:pathLst>
                <a:path h="10287000" w="4610100">
                  <a:moveTo>
                    <a:pt x="0" y="0"/>
                  </a:moveTo>
                  <a:lnTo>
                    <a:pt x="0" y="10287000"/>
                  </a:lnTo>
                  <a:lnTo>
                    <a:pt x="4610100" y="10287000"/>
                  </a:lnTo>
                  <a:lnTo>
                    <a:pt x="4610100" y="0"/>
                  </a:lnTo>
                  <a:close/>
                </a:path>
              </a:pathLst>
            </a:custGeom>
            <a:solidFill>
              <a:srgbClr val="1E4844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867423" y="1722663"/>
            <a:ext cx="7258050" cy="6057900"/>
            <a:chOff x="0" y="0"/>
            <a:chExt cx="9677400" cy="80772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677400" cy="8077200"/>
            </a:xfrm>
            <a:custGeom>
              <a:avLst/>
              <a:gdLst/>
              <a:ahLst/>
              <a:cxnLst/>
              <a:rect r="r" b="b" t="t" l="l"/>
              <a:pathLst>
                <a:path h="8077200" w="9677400">
                  <a:moveTo>
                    <a:pt x="495300" y="0"/>
                  </a:moveTo>
                  <a:cubicBezTo>
                    <a:pt x="221742" y="0"/>
                    <a:pt x="0" y="221742"/>
                    <a:pt x="0" y="495300"/>
                  </a:cubicBezTo>
                  <a:lnTo>
                    <a:pt x="0" y="7587361"/>
                  </a:lnTo>
                  <a:cubicBezTo>
                    <a:pt x="0" y="7835773"/>
                    <a:pt x="182753" y="8041386"/>
                    <a:pt x="421259" y="8077200"/>
                  </a:cubicBezTo>
                  <a:lnTo>
                    <a:pt x="9258681" y="8077200"/>
                  </a:lnTo>
                  <a:cubicBezTo>
                    <a:pt x="9480931" y="8043926"/>
                    <a:pt x="9654794" y="7862951"/>
                    <a:pt x="9677400" y="7637399"/>
                  </a:cubicBezTo>
                  <a:lnTo>
                    <a:pt x="9677400" y="7637399"/>
                  </a:lnTo>
                  <a:lnTo>
                    <a:pt x="9677400" y="7637399"/>
                  </a:lnTo>
                  <a:lnTo>
                    <a:pt x="9677400" y="445389"/>
                  </a:lnTo>
                  <a:lnTo>
                    <a:pt x="9677400" y="445389"/>
                  </a:lnTo>
                  <a:cubicBezTo>
                    <a:pt x="9652381" y="195326"/>
                    <a:pt x="9441307" y="0"/>
                    <a:pt x="918464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0" y="0"/>
            <a:ext cx="4610100" cy="10287000"/>
            <a:chOff x="0" y="0"/>
            <a:chExt cx="4610100" cy="10287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610100" cy="10287000"/>
            </a:xfrm>
            <a:custGeom>
              <a:avLst/>
              <a:gdLst/>
              <a:ahLst/>
              <a:cxnLst/>
              <a:rect r="r" b="b" t="t" l="l"/>
              <a:pathLst>
                <a:path h="10287000" w="4610100">
                  <a:moveTo>
                    <a:pt x="0" y="0"/>
                  </a:moveTo>
                  <a:lnTo>
                    <a:pt x="0" y="10287000"/>
                  </a:lnTo>
                  <a:lnTo>
                    <a:pt x="4610100" y="10287000"/>
                  </a:lnTo>
                  <a:lnTo>
                    <a:pt x="46101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096252" y="834123"/>
            <a:ext cx="6054604" cy="2273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22"/>
              </a:lnSpc>
            </a:pPr>
            <a:r>
              <a:rPr lang="en-US" b="true" sz="7454">
                <a:solidFill>
                  <a:srgbClr val="1E4844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EIGENE EINDRÜCKE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777926" y="4489685"/>
            <a:ext cx="8743674" cy="29039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6"/>
              </a:lnSpc>
            </a:pPr>
            <a:r>
              <a:rPr lang="en-US" b="true" sz="3852">
                <a:solidFill>
                  <a:srgbClr val="1E4844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„АЛЬТЕРНАТИВА“ BEEINDRUCKT DURCH IHRE MENSCHLICHKEIT, PROFESSIONALITÄT UND KONKRETE HILFE FÜR OFT ÜBERSEHENE MENSCHEN.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DAGoj0iv0SQ</dc:identifier>
  <dcterms:modified xsi:type="dcterms:W3CDTF">2011-08-01T06:04:30Z</dcterms:modified>
  <cp:revision>1</cp:revision>
  <dc:title>Gesundheit und Wohlergehen.pdf</dc:title>
</cp:coreProperties>
</file>