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7ED73C-84BD-46B2-93F6-6C63DF8ACE79}" v="6" dt="2025-05-17T13:35:07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3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ert Fassler" userId="7e05ad584c82963f" providerId="LiveId" clId="{4B7ED73C-84BD-46B2-93F6-6C63DF8ACE79}"/>
    <pc:docChg chg="custSel addSld modSld">
      <pc:chgData name="Albert Fassler" userId="7e05ad584c82963f" providerId="LiveId" clId="{4B7ED73C-84BD-46B2-93F6-6C63DF8ACE79}" dt="2025-05-17T13:36:41.155" v="45" actId="20577"/>
      <pc:docMkLst>
        <pc:docMk/>
      </pc:docMkLst>
      <pc:sldChg chg="modSp mod">
        <pc:chgData name="Albert Fassler" userId="7e05ad584c82963f" providerId="LiveId" clId="{4B7ED73C-84BD-46B2-93F6-6C63DF8ACE79}" dt="2025-05-17T13:36:41.155" v="45" actId="20577"/>
        <pc:sldMkLst>
          <pc:docMk/>
          <pc:sldMk cId="2758468327" sldId="259"/>
        </pc:sldMkLst>
        <pc:spChg chg="mod">
          <ac:chgData name="Albert Fassler" userId="7e05ad584c82963f" providerId="LiveId" clId="{4B7ED73C-84BD-46B2-93F6-6C63DF8ACE79}" dt="2025-05-17T13:36:41.155" v="45" actId="20577"/>
          <ac:spMkLst>
            <pc:docMk/>
            <pc:sldMk cId="2758468327" sldId="259"/>
            <ac:spMk id="4" creationId="{74830D9A-6DC7-BCBF-5C0C-3AC9766DF96D}"/>
          </ac:spMkLst>
        </pc:spChg>
      </pc:sldChg>
      <pc:sldChg chg="addSp delSp modSp new mod delAnim modAnim">
        <pc:chgData name="Albert Fassler" userId="7e05ad584c82963f" providerId="LiveId" clId="{4B7ED73C-84BD-46B2-93F6-6C63DF8ACE79}" dt="2025-05-17T13:35:02.687" v="22" actId="1076"/>
        <pc:sldMkLst>
          <pc:docMk/>
          <pc:sldMk cId="1869017174" sldId="261"/>
        </pc:sldMkLst>
        <pc:spChg chg="del">
          <ac:chgData name="Albert Fassler" userId="7e05ad584c82963f" providerId="LiveId" clId="{4B7ED73C-84BD-46B2-93F6-6C63DF8ACE79}" dt="2025-05-17T13:33:28.455" v="2" actId="478"/>
          <ac:spMkLst>
            <pc:docMk/>
            <pc:sldMk cId="1869017174" sldId="261"/>
            <ac:spMk id="2" creationId="{AA3FBBC0-1C37-8B77-D40B-3508A2932FFA}"/>
          </ac:spMkLst>
        </pc:spChg>
        <pc:spChg chg="del">
          <ac:chgData name="Albert Fassler" userId="7e05ad584c82963f" providerId="LiveId" clId="{4B7ED73C-84BD-46B2-93F6-6C63DF8ACE79}" dt="2025-05-17T13:33:24.006" v="1"/>
          <ac:spMkLst>
            <pc:docMk/>
            <pc:sldMk cId="1869017174" sldId="261"/>
            <ac:spMk id="3" creationId="{151243D8-FD8F-D084-9C9B-68CF4EFD8C69}"/>
          </ac:spMkLst>
        </pc:spChg>
        <pc:spChg chg="add del mod">
          <ac:chgData name="Albert Fassler" userId="7e05ad584c82963f" providerId="LiveId" clId="{4B7ED73C-84BD-46B2-93F6-6C63DF8ACE79}" dt="2025-05-17T13:34:57.234" v="18" actId="478"/>
          <ac:spMkLst>
            <pc:docMk/>
            <pc:sldMk cId="1869017174" sldId="261"/>
            <ac:spMk id="8" creationId="{5CE556AA-0012-0CF9-CDF9-223796F8A0E5}"/>
          </ac:spMkLst>
        </pc:spChg>
        <pc:picChg chg="add del mod">
          <ac:chgData name="Albert Fassler" userId="7e05ad584c82963f" providerId="LiveId" clId="{4B7ED73C-84BD-46B2-93F6-6C63DF8ACE79}" dt="2025-05-17T13:34:49.724" v="15" actId="478"/>
          <ac:picMkLst>
            <pc:docMk/>
            <pc:sldMk cId="1869017174" sldId="261"/>
            <ac:picMk id="4" creationId="{2EEC2D07-62BC-E1C8-87BE-BE749298C568}"/>
          </ac:picMkLst>
        </pc:picChg>
        <pc:picChg chg="add mod">
          <ac:chgData name="Albert Fassler" userId="7e05ad584c82963f" providerId="LiveId" clId="{4B7ED73C-84BD-46B2-93F6-6C63DF8ACE79}" dt="2025-05-17T13:35:02.687" v="22" actId="1076"/>
          <ac:picMkLst>
            <pc:docMk/>
            <pc:sldMk cId="1869017174" sldId="261"/>
            <ac:picMk id="6" creationId="{58DAC9BA-B932-8FC3-122C-F1EA0F3F1CD7}"/>
          </ac:picMkLst>
        </pc:picChg>
      </pc:sldChg>
      <pc:sldChg chg="addSp delSp modSp new mod modAnim">
        <pc:chgData name="Albert Fassler" userId="7e05ad584c82963f" providerId="LiveId" clId="{4B7ED73C-84BD-46B2-93F6-6C63DF8ACE79}" dt="2025-05-17T13:35:13.447" v="28" actId="1076"/>
        <pc:sldMkLst>
          <pc:docMk/>
          <pc:sldMk cId="3553546931" sldId="262"/>
        </pc:sldMkLst>
        <pc:spChg chg="del">
          <ac:chgData name="Albert Fassler" userId="7e05ad584c82963f" providerId="LiveId" clId="{4B7ED73C-84BD-46B2-93F6-6C63DF8ACE79}" dt="2025-05-17T13:35:09.751" v="25" actId="478"/>
          <ac:spMkLst>
            <pc:docMk/>
            <pc:sldMk cId="3553546931" sldId="262"/>
            <ac:spMk id="2" creationId="{EE74BC77-BE93-C210-F8CE-BF6301CCC4B9}"/>
          </ac:spMkLst>
        </pc:spChg>
        <pc:spChg chg="del">
          <ac:chgData name="Albert Fassler" userId="7e05ad584c82963f" providerId="LiveId" clId="{4B7ED73C-84BD-46B2-93F6-6C63DF8ACE79}" dt="2025-05-17T13:35:07.748" v="24"/>
          <ac:spMkLst>
            <pc:docMk/>
            <pc:sldMk cId="3553546931" sldId="262"/>
            <ac:spMk id="3" creationId="{822EEEC4-3F66-81C1-4A23-BD58B6FB04F5}"/>
          </ac:spMkLst>
        </pc:spChg>
        <pc:picChg chg="add mod">
          <ac:chgData name="Albert Fassler" userId="7e05ad584c82963f" providerId="LiveId" clId="{4B7ED73C-84BD-46B2-93F6-6C63DF8ACE79}" dt="2025-05-17T13:35:13.447" v="28" actId="1076"/>
          <ac:picMkLst>
            <pc:docMk/>
            <pc:sldMk cId="3553546931" sldId="262"/>
            <ac:picMk id="4" creationId="{84585C1C-DFE2-D0D7-6BBC-27C375AFE2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16891-3241-4AB4-824A-BBAA480A232C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70ED6-E8E6-4886-95C1-D20FE61534D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860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70ED6-E8E6-4886-95C1-D20FE61534D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35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D7B6F-9103-B3C2-7367-48E8454E0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786CA47-58AA-EF6F-BAF0-0C38EB432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B5D2F-40A9-D3E4-E15A-44A840CD2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C58B1B-BDFD-8F81-5011-86D5C6E6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9006E7-836C-0594-07B6-8DD1F64B1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745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C63E1-697B-FCB7-7A4F-2BC27960E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CD9F3B-E0E6-58C3-2A14-CCF7D0B28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CF017D-114F-25F3-556F-65592B7ED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3A1544-4DBC-7ED0-6E20-843CF063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D8FDE4-72E3-E0BA-5917-63EEB5097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23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C4FF4-FE66-A6B0-1F39-903815063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4031F8-A988-A9FD-ACE2-8E6A91223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2DDD98-33A2-FC40-A9FB-37580F5E9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C7F49F-94E0-F473-E89B-F3D578448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A79A91-A27C-17F9-8521-0EBB2E25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83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7374F-F0CE-E53A-C689-4C352E76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106313-B72C-AE24-D5DF-443595D71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B9EC64C-6DB9-8C84-3A7C-5B0AFCF96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F9CF769-5B1D-DEE7-08C8-FB9A3D580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1005C10-C2F8-396B-5DDA-6F63BEFC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C65BE3-10DE-BD89-082E-D08F79C16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7196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5374ED-DF92-01F0-D856-1E05B6AA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DD5919-65E8-6EF5-C527-9961C1F36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9215DA-9188-A424-9684-BB5E3B9D1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6C14EA-27D3-4484-4680-8F503BD37E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F18CB18-7D39-39E7-1E2C-0C4C9A636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1BE6340-76C8-BA77-5ED2-ACD17C15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4255EAB-6531-542F-DC14-F66660CC4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DF2895F-F48E-79E9-EE3E-8C1E98C8A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73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97BA2-D933-D1D0-B503-F41A2D26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30EDE5-41B4-C18F-0689-E3E116D6C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4ED924-36AF-5513-69D2-E8FD58D1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558D03-7D62-F583-284B-A3F469D6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438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75281FE-88AF-CC02-6843-3C2679909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CC7DC4C-CEF5-753C-A5A2-5B1E68E68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B37E01-A963-045B-BA00-809823CD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928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9AF9F-7E09-7FA9-3EFC-635B85CA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C4B1EB-655F-BF88-54E7-D93D3AFAD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796973-078D-B7F7-985F-041F2BCE5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153B66-4A02-9998-071D-F2387517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5DCDBE5-9E99-47A4-42C5-E9753686A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3C0C17-4F83-50A2-64CF-773E46852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21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319F2-1708-2438-96EE-68C60713D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EC7498B-859F-4C82-55F5-B02E04E955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7A32EE-62F5-8248-D310-335EDCDC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EE73DF-07D0-B29B-37D0-48D2C065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F75CF1-5C3B-7EF2-4BC3-4AB1E43C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6D0D41-D378-6AFF-04A6-1405A2C3E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950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35BA4-7A7E-59E7-7849-5AD6677C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E953470-31A0-8D14-3D31-E4D3CB2B6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FCA49A-B609-D714-1AF6-9AA0787B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F5A2-9580-CF78-5452-EB376C73F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8D9144-D2DD-FDFF-3E3E-78867D4C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498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B887D17-AAC3-A0AE-0647-8E72DB4DB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23E837D-C733-6A5B-F61B-D9C594075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8FB33E-9F3C-DCEA-2EB4-E024C8898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1F748B-A642-ED1A-49EE-AB484D36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588999-12CD-155D-C361-95D4D45E5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36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0B67B34-3FA9-91DB-8B75-F9CDD473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84BC4E-CB4F-5D41-7823-293351A0B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DB32CB-6DCF-B8B4-9F25-8564BC8D1C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BF6158-6786-4EF9-B5A2-A21B0A2AF3E6}" type="datetimeFigureOut">
              <a:rPr lang="de-DE" smtClean="0"/>
              <a:t>17.05.2025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5BE620-8711-7186-BD19-CD315193D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4AFEB8-57EB-87FE-43CD-9ADF8DDBB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CD1074-E71F-4387-8536-70E36EC5E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83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2F2F21-E155-0924-34A2-AD884E408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2428"/>
            <a:ext cx="9144000" cy="2387600"/>
          </a:xfrm>
        </p:spPr>
        <p:txBody>
          <a:bodyPr/>
          <a:lstStyle/>
          <a:p>
            <a:r>
              <a:rPr lang="de-DE" dirty="0"/>
              <a:t>Kneipp-Anlage </a:t>
            </a:r>
            <a:r>
              <a:rPr lang="de-DE" dirty="0" err="1"/>
              <a:t>Blausinsel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FC715FF-2696-D208-71C7-F79E9AF19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31767"/>
            <a:ext cx="9144000" cy="1655762"/>
          </a:xfrm>
        </p:spPr>
        <p:txBody>
          <a:bodyPr/>
          <a:lstStyle/>
          <a:p>
            <a:r>
              <a:rPr lang="de-DE" dirty="0"/>
              <a:t>Ulm</a:t>
            </a:r>
          </a:p>
        </p:txBody>
      </p:sp>
      <p:pic>
        <p:nvPicPr>
          <p:cNvPr id="7" name="Grafik 6" descr="Ein Bild, das Text, Schrift, Grün, Screenshot enthält.&#10;&#10;KI-generierte Inhalte können fehlerhaft sein.">
            <a:extLst>
              <a:ext uri="{FF2B5EF4-FFF2-40B4-BE49-F238E27FC236}">
                <a16:creationId xmlns:a16="http://schemas.microsoft.com/office/drawing/2014/main" id="{9EE8E304-5BE6-9DA7-CE37-2202A4B1D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721" y="3736437"/>
            <a:ext cx="2418558" cy="241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62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48168-4536-CA18-1B54-E771857E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Ziel 3 Inhalte: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F0BF80-C6E8-84F4-42F9-6519ABBF3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e-DE" b="1" dirty="0"/>
              <a:t>Gesundheitssysteme stärken</a:t>
            </a:r>
            <a:r>
              <a:rPr lang="de-DE" dirty="0"/>
              <a:t>: Allen Menschen soll der Zugang zu qualitativ hochwertiger Gesundheitsversorgung gewährleistet werden.</a:t>
            </a:r>
          </a:p>
          <a:p>
            <a:pPr marL="0" indent="0" algn="ctr">
              <a:buNone/>
            </a:pPr>
            <a:endParaRPr lang="de-DE" dirty="0"/>
          </a:p>
          <a:p>
            <a:pPr algn="ctr"/>
            <a:r>
              <a:rPr lang="de-DE" b="1" dirty="0"/>
              <a:t>Krankheitsprävention</a:t>
            </a:r>
            <a:r>
              <a:rPr lang="de-DE" dirty="0"/>
              <a:t>: Alle Menschen sollen vor übertragbaren Krankheiten (wie Aids oder Tuberkulose) und vor nicht übertragbaren Krankheiten (wie Krebs oder Diabetes) geschützt werden.</a:t>
            </a:r>
          </a:p>
        </p:txBody>
      </p:sp>
      <p:pic>
        <p:nvPicPr>
          <p:cNvPr id="6" name="Grafik 5" descr="Ein Bild, das Text, Schrift, Grün, Screenshot enthält.&#10;&#10;KI-generierte Inhalte können fehlerhaft sein.">
            <a:extLst>
              <a:ext uri="{FF2B5EF4-FFF2-40B4-BE49-F238E27FC236}">
                <a16:creationId xmlns:a16="http://schemas.microsoft.com/office/drawing/2014/main" id="{C9E672FD-63C1-E334-B3CB-B150D9EE9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005" y="137830"/>
            <a:ext cx="638919" cy="63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65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3772B1-143F-DE35-4F98-47EB7EBA2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Sebastian Kneipp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BB3A47-9E30-DDBC-4597-13894DBBE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Geburt: 17. Mai 1821 in </a:t>
            </a:r>
            <a:r>
              <a:rPr lang="de-DE" dirty="0" err="1"/>
              <a:t>Unterbiberger</a:t>
            </a:r>
            <a:r>
              <a:rPr lang="de-DE" dirty="0"/>
              <a:t>, Bayern, Deutschland.</a:t>
            </a:r>
          </a:p>
          <a:p>
            <a:r>
              <a:rPr lang="de-DE" dirty="0"/>
              <a:t>Beruf: Priester, Heilpraktiker, Naturheilkundler.</a:t>
            </a:r>
          </a:p>
          <a:p>
            <a:r>
              <a:rPr lang="de-DE" dirty="0"/>
              <a:t>Im Alter von 28 Jahren erkrankte er an Tuberkulose und konnte durch die Anwendung von kaltem Wasser seine Gesundheit wiederherstellen.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b="1" dirty="0"/>
              <a:t>                        Entwicklung der Kneipp-Therapie </a:t>
            </a:r>
            <a:endParaRPr lang="de-DE" dirty="0"/>
          </a:p>
        </p:txBody>
      </p:sp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46416B44-73F5-5C46-E19E-AD339BDDFE65}"/>
              </a:ext>
            </a:extLst>
          </p:cNvPr>
          <p:cNvSpPr/>
          <p:nvPr/>
        </p:nvSpPr>
        <p:spPr>
          <a:xfrm>
            <a:off x="975851" y="4571999"/>
            <a:ext cx="1406013" cy="5506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 descr="Ein Bild, das Text, Schrift, Grün, Screenshot enthält.&#10;&#10;KI-generierte Inhalte können fehlerhaft sein.">
            <a:extLst>
              <a:ext uri="{FF2B5EF4-FFF2-40B4-BE49-F238E27FC236}">
                <a16:creationId xmlns:a16="http://schemas.microsoft.com/office/drawing/2014/main" id="{964F72F8-352D-72E1-FFEA-E9506F777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005" y="137830"/>
            <a:ext cx="638919" cy="63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36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3643C-D437-5A4F-1C98-5052EB7BF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Kneipp-Therapie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4830D9A-6DC7-BCBF-5C0C-3AC9766DF9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512716"/>
            <a:ext cx="10940845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Hydrotherapie (Wasseranwendungen)</a:t>
            </a:r>
            <a:r>
              <a:rPr kumimoji="0" lang="de-DE" altLang="de-DE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sym typeface="Wingdings" panose="05000000000000000000" pitchFamily="2" charset="2"/>
              </a:rPr>
              <a:t> Wassertreten</a:t>
            </a:r>
            <a:endParaRPr kumimoji="0" lang="de-DE" altLang="de-D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Phytotherapie (Heilpflanzen)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Bewegung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Ernährung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Ordnungstherapie (Lebensordnung und geistige Balance)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de-DE" altLang="de-DE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sym typeface="Wingdings" panose="05000000000000000000" pitchFamily="2" charset="2"/>
              </a:rPr>
              <a:t> Bis heute angewandt und „überliefert“</a:t>
            </a:r>
            <a:endParaRPr kumimoji="0" lang="de-DE" altLang="de-D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</p:txBody>
      </p:sp>
      <p:pic>
        <p:nvPicPr>
          <p:cNvPr id="5" name="Grafik 4" descr="Ein Bild, das Text, Schrift, Grün, Screenshot enthält.&#10;&#10;KI-generierte Inhalte können fehlerhaft sein.">
            <a:extLst>
              <a:ext uri="{FF2B5EF4-FFF2-40B4-BE49-F238E27FC236}">
                <a16:creationId xmlns:a16="http://schemas.microsoft.com/office/drawing/2014/main" id="{8F888E00-C7AD-1328-2D32-88BB07034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005" y="137830"/>
            <a:ext cx="638919" cy="63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6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25328-FC3E-7573-BBCE-11B6F039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Kneipp-Anlage </a:t>
            </a:r>
            <a:r>
              <a:rPr lang="de-DE" dirty="0" err="1"/>
              <a:t>Blausinsel</a:t>
            </a:r>
            <a:endParaRPr lang="de-DE" dirty="0"/>
          </a:p>
        </p:txBody>
      </p:sp>
      <p:pic>
        <p:nvPicPr>
          <p:cNvPr id="5" name="Inhaltsplatzhalter 4" descr="Ein Bild, das Luftfotografie, Städtebau, Vogelperspektive, Gebäude enthält.&#10;&#10;KI-generierte Inhalte können fehlerhaft sein.">
            <a:extLst>
              <a:ext uri="{FF2B5EF4-FFF2-40B4-BE49-F238E27FC236}">
                <a16:creationId xmlns:a16="http://schemas.microsoft.com/office/drawing/2014/main" id="{2010B995-DA00-5ED6-2EFF-49F9002F1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45" y="1825625"/>
            <a:ext cx="10271110" cy="4351338"/>
          </a:xfrm>
        </p:spPr>
      </p:pic>
      <p:sp>
        <p:nvSpPr>
          <p:cNvPr id="6" name="Pfeil: nach unten 5">
            <a:extLst>
              <a:ext uri="{FF2B5EF4-FFF2-40B4-BE49-F238E27FC236}">
                <a16:creationId xmlns:a16="http://schemas.microsoft.com/office/drawing/2014/main" id="{27C3EB95-C448-0B86-2277-C703B425AA4B}"/>
              </a:ext>
            </a:extLst>
          </p:cNvPr>
          <p:cNvSpPr/>
          <p:nvPr/>
        </p:nvSpPr>
        <p:spPr>
          <a:xfrm>
            <a:off x="3352800" y="4001294"/>
            <a:ext cx="294968" cy="46211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EF715D9-2AED-3700-B773-1627ED8E790F}"/>
              </a:ext>
            </a:extLst>
          </p:cNvPr>
          <p:cNvSpPr txBox="1"/>
          <p:nvPr/>
        </p:nvSpPr>
        <p:spPr>
          <a:xfrm>
            <a:off x="2418736" y="3693517"/>
            <a:ext cx="303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FF0000"/>
                </a:solidFill>
                <a:highlight>
                  <a:srgbClr val="000080"/>
                </a:highlight>
              </a:rPr>
              <a:t>Kneipp-Anlage </a:t>
            </a:r>
            <a:r>
              <a:rPr lang="de-DE" sz="1400" b="1" dirty="0" err="1">
                <a:solidFill>
                  <a:srgbClr val="FF0000"/>
                </a:solidFill>
                <a:highlight>
                  <a:srgbClr val="000080"/>
                </a:highlight>
              </a:rPr>
              <a:t>Blausinsel</a:t>
            </a:r>
            <a:endParaRPr lang="de-DE" sz="1400" b="1" dirty="0">
              <a:solidFill>
                <a:srgbClr val="FF0000"/>
              </a:solidFill>
              <a:highlight>
                <a:srgbClr val="000080"/>
              </a:highlight>
            </a:endParaRPr>
          </a:p>
        </p:txBody>
      </p:sp>
      <p:sp>
        <p:nvSpPr>
          <p:cNvPr id="8" name="Pfeil: nach unten 7">
            <a:extLst>
              <a:ext uri="{FF2B5EF4-FFF2-40B4-BE49-F238E27FC236}">
                <a16:creationId xmlns:a16="http://schemas.microsoft.com/office/drawing/2014/main" id="{6239E49C-8059-F9ED-0711-058D40AAE1FE}"/>
              </a:ext>
            </a:extLst>
          </p:cNvPr>
          <p:cNvSpPr/>
          <p:nvPr/>
        </p:nvSpPr>
        <p:spPr>
          <a:xfrm>
            <a:off x="4744064" y="4104968"/>
            <a:ext cx="206478" cy="46211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: nach unten 8">
            <a:extLst>
              <a:ext uri="{FF2B5EF4-FFF2-40B4-BE49-F238E27FC236}">
                <a16:creationId xmlns:a16="http://schemas.microsoft.com/office/drawing/2014/main" id="{F5177210-51AF-8D39-F4AA-06638175D3D9}"/>
              </a:ext>
            </a:extLst>
          </p:cNvPr>
          <p:cNvSpPr/>
          <p:nvPr/>
        </p:nvSpPr>
        <p:spPr>
          <a:xfrm>
            <a:off x="9360310" y="5515897"/>
            <a:ext cx="206478" cy="46211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: nach unten 9">
            <a:extLst>
              <a:ext uri="{FF2B5EF4-FFF2-40B4-BE49-F238E27FC236}">
                <a16:creationId xmlns:a16="http://schemas.microsoft.com/office/drawing/2014/main" id="{EB7B8BFF-FEFE-4F61-4093-E77ED83B7281}"/>
              </a:ext>
            </a:extLst>
          </p:cNvPr>
          <p:cNvSpPr/>
          <p:nvPr/>
        </p:nvSpPr>
        <p:spPr>
          <a:xfrm>
            <a:off x="8170606" y="1995949"/>
            <a:ext cx="206478" cy="46211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 descr="Ein Bild, das Text, Schrift, Grün, Screenshot enthält.&#10;&#10;KI-generierte Inhalte können fehlerhaft sein.">
            <a:extLst>
              <a:ext uri="{FF2B5EF4-FFF2-40B4-BE49-F238E27FC236}">
                <a16:creationId xmlns:a16="http://schemas.microsoft.com/office/drawing/2014/main" id="{7427725F-312E-E374-4843-82600D371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005" y="137830"/>
            <a:ext cx="638919" cy="63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draußen, Pflanze, Baum, Gebäude enthält.&#10;&#10;KI-generierte Inhalte können fehlerhaft sein.">
            <a:extLst>
              <a:ext uri="{FF2B5EF4-FFF2-40B4-BE49-F238E27FC236}">
                <a16:creationId xmlns:a16="http://schemas.microsoft.com/office/drawing/2014/main" id="{58DAC9BA-B932-8FC3-122C-F1EA0F3F1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61" y="631861"/>
            <a:ext cx="7907677" cy="593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17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1842">
            <a:hlinkClick r:id="" action="ppaction://media"/>
            <a:extLst>
              <a:ext uri="{FF2B5EF4-FFF2-40B4-BE49-F238E27FC236}">
                <a16:creationId xmlns:a16="http://schemas.microsoft.com/office/drawing/2014/main" id="{84585C1C-DFE2-D0D7-6BBC-27C375AFE21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1146" y="983142"/>
            <a:ext cx="9165896" cy="5155817"/>
          </a:xfrm>
        </p:spPr>
      </p:pic>
    </p:spTree>
    <p:extLst>
      <p:ext uri="{BB962C8B-B14F-4D97-AF65-F5344CB8AC3E}">
        <p14:creationId xmlns:p14="http://schemas.microsoft.com/office/powerpoint/2010/main" val="355354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Breitbild</PresentationFormat>
  <Paragraphs>23</Paragraphs>
  <Slides>7</Slides>
  <Notes>1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</vt:lpstr>
      <vt:lpstr>Kneipp-Anlage Blausinsel</vt:lpstr>
      <vt:lpstr>Ziel 3 Inhalte:</vt:lpstr>
      <vt:lpstr>Sebastian Kneipp</vt:lpstr>
      <vt:lpstr>Kneipp-Therapie</vt:lpstr>
      <vt:lpstr>Kneipp-Anlage Blausinsel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 Fassler</dc:creator>
  <cp:lastModifiedBy>Albert Fassler</cp:lastModifiedBy>
  <cp:revision>1</cp:revision>
  <dcterms:created xsi:type="dcterms:W3CDTF">2025-05-11T08:24:19Z</dcterms:created>
  <dcterms:modified xsi:type="dcterms:W3CDTF">2025-05-17T13:36:45Z</dcterms:modified>
</cp:coreProperties>
</file>