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5" r:id="rId1"/>
  </p:sldMasterIdLst>
  <p:notesMasterIdLst>
    <p:notesMasterId r:id="rId21"/>
  </p:notesMasterIdLst>
  <p:sldIdLst>
    <p:sldId id="256" r:id="rId2"/>
    <p:sldId id="290" r:id="rId3"/>
    <p:sldId id="289" r:id="rId4"/>
    <p:sldId id="299" r:id="rId5"/>
    <p:sldId id="291" r:id="rId6"/>
    <p:sldId id="269" r:id="rId7"/>
    <p:sldId id="292" r:id="rId8"/>
    <p:sldId id="302" r:id="rId9"/>
    <p:sldId id="293" r:id="rId10"/>
    <p:sldId id="283" r:id="rId11"/>
    <p:sldId id="297" r:id="rId12"/>
    <p:sldId id="294" r:id="rId13"/>
    <p:sldId id="260" r:id="rId14"/>
    <p:sldId id="298" r:id="rId15"/>
    <p:sldId id="295" r:id="rId16"/>
    <p:sldId id="276" r:id="rId17"/>
    <p:sldId id="296" r:id="rId18"/>
    <p:sldId id="300" r:id="rId19"/>
    <p:sldId id="301" r:id="rId20"/>
  </p:sldIdLst>
  <p:sldSz cx="9144000" cy="5143500" type="screen16x9"/>
  <p:notesSz cx="6858000" cy="9144000"/>
  <p:embeddedFontLst>
    <p:embeddedFont>
      <p:font typeface="Bebas Neue" panose="020B0606020202050201" pitchFamily="34" charset="0"/>
      <p:regular r:id="rId22"/>
    </p:embeddedFont>
    <p:embeddedFont>
      <p:font typeface="Libre Baskerville" panose="02000000000000000000" pitchFamily="2" charset="0"/>
      <p:regular r:id="rId23"/>
      <p:bold r:id="rId24"/>
      <p:italic r:id="rId25"/>
    </p:embeddedFont>
    <p:embeddedFont>
      <p:font typeface="Montserrat" panose="00000500000000000000" pitchFamily="2" charset="-52"/>
      <p:regular r:id="rId26"/>
      <p:bold r:id="rId27"/>
      <p:italic r:id="rId28"/>
      <p:boldItalic r:id="rId29"/>
    </p:embeddedFont>
    <p:embeddedFont>
      <p:font typeface="Montserrat ExtraBold" panose="00000900000000000000" pitchFamily="2" charset="-52"/>
      <p:bold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7702F6B-A6F6-460E-B1C0-6EF69A9615E1}">
  <a:tblStyle styleId="{A7702F6B-A6F6-460E-B1C0-6EF69A9615E1}"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75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notesMaster" Target="notesMasters/notesMaster1.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g12ea6cde073_0_40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4" name="Google Shape;504;g12ea6cde073_0_40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8"/>
        <p:cNvGrpSpPr/>
        <p:nvPr/>
      </p:nvGrpSpPr>
      <p:grpSpPr>
        <a:xfrm>
          <a:off x="0" y="0"/>
          <a:ext cx="0" cy="0"/>
          <a:chOff x="0" y="0"/>
          <a:chExt cx="0" cy="0"/>
        </a:xfrm>
      </p:grpSpPr>
      <p:sp>
        <p:nvSpPr>
          <p:cNvPr id="1439" name="Google Shape;1439;g12ea6cde073_0_49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0" name="Google Shape;1440;g12ea6cde073_0_49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9"/>
        <p:cNvGrpSpPr/>
        <p:nvPr/>
      </p:nvGrpSpPr>
      <p:grpSpPr>
        <a:xfrm>
          <a:off x="0" y="0"/>
          <a:ext cx="0" cy="0"/>
          <a:chOff x="0" y="0"/>
          <a:chExt cx="0" cy="0"/>
        </a:xfrm>
      </p:grpSpPr>
      <p:sp>
        <p:nvSpPr>
          <p:cNvPr id="1460" name="Google Shape;1460;g12ea6cde073_0_46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1" name="Google Shape;1461;g12ea6cde073_0_46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3"/>
        <p:cNvGrpSpPr/>
        <p:nvPr/>
      </p:nvGrpSpPr>
      <p:grpSpPr>
        <a:xfrm>
          <a:off x="0" y="0"/>
          <a:ext cx="0" cy="0"/>
          <a:chOff x="0" y="0"/>
          <a:chExt cx="0" cy="0"/>
        </a:xfrm>
      </p:grpSpPr>
      <p:sp>
        <p:nvSpPr>
          <p:cNvPr id="2854" name="Google Shape;2854;g12ee89da52b_8_233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5" name="Google Shape;2855;g12ee89da52b_8_233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2"/>
        <p:cNvGrpSpPr/>
        <p:nvPr/>
      </p:nvGrpSpPr>
      <p:grpSpPr>
        <a:xfrm>
          <a:off x="0" y="0"/>
          <a:ext cx="0" cy="0"/>
          <a:chOff x="0" y="0"/>
          <a:chExt cx="0" cy="0"/>
        </a:xfrm>
      </p:grpSpPr>
      <p:sp>
        <p:nvSpPr>
          <p:cNvPr id="1793" name="Google Shape;1793;g12ee89da52b_8_3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4" name="Google Shape;1794;g12ee89da52b_8_3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3"/>
        <p:cNvGrpSpPr/>
        <p:nvPr/>
      </p:nvGrpSpPr>
      <p:grpSpPr>
        <a:xfrm>
          <a:off x="0" y="0"/>
          <a:ext cx="0" cy="0"/>
          <a:chOff x="0" y="0"/>
          <a:chExt cx="0" cy="0"/>
        </a:xfrm>
      </p:grpSpPr>
      <p:sp>
        <p:nvSpPr>
          <p:cNvPr id="1594" name="Google Shape;1594;g1c2203aa5ff_2_2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5" name="Google Shape;1595;g1c2203aa5ff_2_2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4"/>
        <p:cNvGrpSpPr/>
        <p:nvPr/>
      </p:nvGrpSpPr>
      <p:grpSpPr>
        <a:xfrm>
          <a:off x="0" y="0"/>
          <a:ext cx="0" cy="0"/>
          <a:chOff x="0" y="0"/>
          <a:chExt cx="0" cy="0"/>
        </a:xfrm>
      </p:grpSpPr>
      <p:sp>
        <p:nvSpPr>
          <p:cNvPr id="2005" name="Google Shape;2005;g12ee89da52b_8_224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6" name="Google Shape;2006;g12ee89da52b_8_224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2"/>
        <p:cNvGrpSpPr/>
        <p:nvPr/>
      </p:nvGrpSpPr>
      <p:grpSpPr>
        <a:xfrm>
          <a:off x="0" y="0"/>
          <a:ext cx="0" cy="0"/>
          <a:chOff x="0" y="0"/>
          <a:chExt cx="0" cy="0"/>
        </a:xfrm>
      </p:grpSpPr>
      <p:sp>
        <p:nvSpPr>
          <p:cNvPr id="1943" name="Google Shape;1943;g12ee89da52b_8_3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4" name="Google Shape;1944;g12ee89da52b_8_3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190459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9"/>
        <p:cNvGrpSpPr/>
        <p:nvPr/>
      </p:nvGrpSpPr>
      <p:grpSpPr>
        <a:xfrm>
          <a:off x="0" y="0"/>
          <a:ext cx="0" cy="0"/>
          <a:chOff x="0" y="0"/>
          <a:chExt cx="0" cy="0"/>
        </a:xfrm>
      </p:grpSpPr>
      <p:sp>
        <p:nvSpPr>
          <p:cNvPr id="1460" name="Google Shape;1460;g12ea6cde073_0_46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1" name="Google Shape;1461;g12ea6cde073_0_46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121099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9"/>
        <p:cNvGrpSpPr/>
        <p:nvPr/>
      </p:nvGrpSpPr>
      <p:grpSpPr>
        <a:xfrm>
          <a:off x="0" y="0"/>
          <a:ext cx="0" cy="0"/>
          <a:chOff x="0" y="0"/>
          <a:chExt cx="0" cy="0"/>
        </a:xfrm>
      </p:grpSpPr>
      <p:sp>
        <p:nvSpPr>
          <p:cNvPr id="2130" name="Google Shape;2130;g1c2203aa5ff_2_3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1" name="Google Shape;2131;g1c2203aa5ff_2_3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2"/>
        <p:cNvGrpSpPr/>
        <p:nvPr/>
      </p:nvGrpSpPr>
      <p:grpSpPr>
        <a:xfrm>
          <a:off x="0" y="0"/>
          <a:ext cx="0" cy="0"/>
          <a:chOff x="0" y="0"/>
          <a:chExt cx="0" cy="0"/>
        </a:xfrm>
      </p:grpSpPr>
      <p:sp>
        <p:nvSpPr>
          <p:cNvPr id="1943" name="Google Shape;1943;g12ee89da52b_8_3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4" name="Google Shape;1944;g12ee89da52b_8_3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2"/>
        <p:cNvGrpSpPr/>
        <p:nvPr/>
      </p:nvGrpSpPr>
      <p:grpSpPr>
        <a:xfrm>
          <a:off x="0" y="0"/>
          <a:ext cx="0" cy="0"/>
          <a:chOff x="0" y="0"/>
          <a:chExt cx="0" cy="0"/>
        </a:xfrm>
      </p:grpSpPr>
      <p:sp>
        <p:nvSpPr>
          <p:cNvPr id="1793" name="Google Shape;1793;g12ee89da52b_8_3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4" name="Google Shape;1794;g12ee89da52b_8_3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66172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p:cNvGrpSpPr/>
        <p:nvPr/>
      </p:nvGrpSpPr>
      <p:grpSpPr>
        <a:xfrm>
          <a:off x="0" y="0"/>
          <a:ext cx="0" cy="0"/>
          <a:chOff x="0" y="0"/>
          <a:chExt cx="0" cy="0"/>
        </a:xfrm>
      </p:grpSpPr>
      <p:sp>
        <p:nvSpPr>
          <p:cNvPr id="830" name="Google Shape;830;g1c21f876eb8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1" name="Google Shape;831;g1c21f876eb8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2"/>
        <p:cNvGrpSpPr/>
        <p:nvPr/>
      </p:nvGrpSpPr>
      <p:grpSpPr>
        <a:xfrm>
          <a:off x="0" y="0"/>
          <a:ext cx="0" cy="0"/>
          <a:chOff x="0" y="0"/>
          <a:chExt cx="0" cy="0"/>
        </a:xfrm>
      </p:grpSpPr>
      <p:sp>
        <p:nvSpPr>
          <p:cNvPr id="1943" name="Google Shape;1943;g12ee89da52b_8_3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4" name="Google Shape;1944;g12ee89da52b_8_3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754200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4"/>
        <p:cNvGrpSpPr/>
        <p:nvPr/>
      </p:nvGrpSpPr>
      <p:grpSpPr>
        <a:xfrm>
          <a:off x="0" y="0"/>
          <a:ext cx="0" cy="0"/>
          <a:chOff x="0" y="0"/>
          <a:chExt cx="0" cy="0"/>
        </a:xfrm>
      </p:grpSpPr>
      <p:sp>
        <p:nvSpPr>
          <p:cNvPr id="2005" name="Google Shape;2005;g12ee89da52b_8_224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6" name="Google Shape;2006;g12ee89da52b_8_224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934910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8"/>
        <p:cNvGrpSpPr/>
        <p:nvPr/>
      </p:nvGrpSpPr>
      <p:grpSpPr>
        <a:xfrm>
          <a:off x="0" y="0"/>
          <a:ext cx="0" cy="0"/>
          <a:chOff x="0" y="0"/>
          <a:chExt cx="0" cy="0"/>
        </a:xfrm>
      </p:grpSpPr>
      <p:sp>
        <p:nvSpPr>
          <p:cNvPr id="2769" name="Google Shape;2769;g12ee89da52b_8_226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70" name="Google Shape;2770;g12ee89da52b_8_226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9"/>
        <p:cNvGrpSpPr/>
        <p:nvPr/>
      </p:nvGrpSpPr>
      <p:grpSpPr>
        <a:xfrm>
          <a:off x="0" y="0"/>
          <a:ext cx="0" cy="0"/>
          <a:chOff x="0" y="0"/>
          <a:chExt cx="0" cy="0"/>
        </a:xfrm>
      </p:grpSpPr>
      <p:sp>
        <p:nvSpPr>
          <p:cNvPr id="1460" name="Google Shape;1460;g12ea6cde073_0_46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1" name="Google Shape;1461;g12ea6cde073_0_46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576492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3"/>
        <p:cNvGrpSpPr/>
        <p:nvPr/>
      </p:nvGrpSpPr>
      <p:grpSpPr>
        <a:xfrm>
          <a:off x="0" y="0"/>
          <a:ext cx="0" cy="0"/>
          <a:chOff x="0" y="0"/>
          <a:chExt cx="0" cy="0"/>
        </a:xfrm>
      </p:grpSpPr>
      <p:sp>
        <p:nvSpPr>
          <p:cNvPr id="2854" name="Google Shape;2854;g12ee89da52b_8_233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5" name="Google Shape;2855;g12ee89da52b_8_233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885695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grpSp>
        <p:nvGrpSpPr>
          <p:cNvPr id="9" name="Google Shape;9;p2"/>
          <p:cNvGrpSpPr/>
          <p:nvPr/>
        </p:nvGrpSpPr>
        <p:grpSpPr>
          <a:xfrm>
            <a:off x="-10725" y="0"/>
            <a:ext cx="9165425" cy="4612325"/>
            <a:chOff x="-25178" y="0"/>
            <a:chExt cx="9190238" cy="4611403"/>
          </a:xfrm>
        </p:grpSpPr>
        <p:sp>
          <p:nvSpPr>
            <p:cNvPr id="10" name="Google Shape;10;p2"/>
            <p:cNvSpPr/>
            <p:nvPr/>
          </p:nvSpPr>
          <p:spPr>
            <a:xfrm>
              <a:off x="-14374" y="0"/>
              <a:ext cx="9168716" cy="4610619"/>
            </a:xfrm>
            <a:custGeom>
              <a:avLst/>
              <a:gdLst/>
              <a:ahLst/>
              <a:cxnLst/>
              <a:rect l="l" t="t" r="r" b="b"/>
              <a:pathLst>
                <a:path w="37465" h="38739" extrusionOk="0">
                  <a:moveTo>
                    <a:pt x="0" y="0"/>
                  </a:moveTo>
                  <a:lnTo>
                    <a:pt x="0" y="38738"/>
                  </a:lnTo>
                  <a:lnTo>
                    <a:pt x="37465" y="38738"/>
                  </a:lnTo>
                  <a:lnTo>
                    <a:pt x="3746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14499" y="4535668"/>
              <a:ext cx="9168716" cy="72835"/>
            </a:xfrm>
            <a:custGeom>
              <a:avLst/>
              <a:gdLst/>
              <a:ahLst/>
              <a:cxnLst/>
              <a:rect l="l" t="t" r="r" b="b"/>
              <a:pathLst>
                <a:path w="37465" h="694" extrusionOk="0">
                  <a:moveTo>
                    <a:pt x="0" y="0"/>
                  </a:moveTo>
                  <a:lnTo>
                    <a:pt x="0" y="694"/>
                  </a:lnTo>
                  <a:lnTo>
                    <a:pt x="37465" y="694"/>
                  </a:lnTo>
                  <a:lnTo>
                    <a:pt x="3746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25178" y="4605629"/>
              <a:ext cx="9190238" cy="5774"/>
            </a:xfrm>
            <a:custGeom>
              <a:avLst/>
              <a:gdLst/>
              <a:ahLst/>
              <a:cxnLst/>
              <a:rect l="l" t="t" r="r" b="b"/>
              <a:pathLst>
                <a:path w="36095" h="39" extrusionOk="0">
                  <a:moveTo>
                    <a:pt x="34254" y="1"/>
                  </a:moveTo>
                  <a:cubicBezTo>
                    <a:pt x="33668" y="1"/>
                    <a:pt x="33082" y="2"/>
                    <a:pt x="32497" y="2"/>
                  </a:cubicBezTo>
                  <a:lnTo>
                    <a:pt x="21952" y="2"/>
                  </a:lnTo>
                  <a:lnTo>
                    <a:pt x="7964" y="3"/>
                  </a:lnTo>
                  <a:cubicBezTo>
                    <a:pt x="6503" y="3"/>
                    <a:pt x="5042" y="1"/>
                    <a:pt x="3580" y="1"/>
                  </a:cubicBezTo>
                  <a:cubicBezTo>
                    <a:pt x="2411" y="1"/>
                    <a:pt x="1242" y="2"/>
                    <a:pt x="74" y="8"/>
                  </a:cubicBezTo>
                  <a:cubicBezTo>
                    <a:pt x="1" y="8"/>
                    <a:pt x="1" y="32"/>
                    <a:pt x="74" y="32"/>
                  </a:cubicBezTo>
                  <a:cubicBezTo>
                    <a:pt x="1334" y="37"/>
                    <a:pt x="2596" y="38"/>
                    <a:pt x="3858" y="38"/>
                  </a:cubicBezTo>
                  <a:cubicBezTo>
                    <a:pt x="4940" y="38"/>
                    <a:pt x="6022" y="38"/>
                    <a:pt x="7103" y="38"/>
                  </a:cubicBezTo>
                  <a:lnTo>
                    <a:pt x="32067" y="38"/>
                  </a:lnTo>
                  <a:cubicBezTo>
                    <a:pt x="32724" y="38"/>
                    <a:pt x="33382" y="39"/>
                    <a:pt x="34039" y="39"/>
                  </a:cubicBezTo>
                  <a:cubicBezTo>
                    <a:pt x="34697" y="39"/>
                    <a:pt x="35354" y="38"/>
                    <a:pt x="36011" y="33"/>
                  </a:cubicBezTo>
                  <a:cubicBezTo>
                    <a:pt x="36095" y="33"/>
                    <a:pt x="36095" y="6"/>
                    <a:pt x="36011" y="6"/>
                  </a:cubicBezTo>
                  <a:cubicBezTo>
                    <a:pt x="35426" y="2"/>
                    <a:pt x="34840" y="1"/>
                    <a:pt x="3425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 name="Google Shape;13;p2"/>
          <p:cNvGrpSpPr/>
          <p:nvPr/>
        </p:nvGrpSpPr>
        <p:grpSpPr>
          <a:xfrm>
            <a:off x="102861" y="76194"/>
            <a:ext cx="8938263" cy="4168131"/>
            <a:chOff x="8954536" y="76194"/>
            <a:chExt cx="8938263" cy="4168131"/>
          </a:xfrm>
        </p:grpSpPr>
        <p:sp>
          <p:nvSpPr>
            <p:cNvPr id="14" name="Google Shape;14;p2"/>
            <p:cNvSpPr/>
            <p:nvPr/>
          </p:nvSpPr>
          <p:spPr>
            <a:xfrm>
              <a:off x="17699625" y="3045120"/>
              <a:ext cx="66900" cy="66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13976213" y="3690108"/>
              <a:ext cx="66900" cy="66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10522575" y="715275"/>
              <a:ext cx="75000" cy="750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13086125" y="1914522"/>
              <a:ext cx="86100" cy="861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9100900" y="3282625"/>
              <a:ext cx="60000" cy="600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14047475" y="76194"/>
              <a:ext cx="58800" cy="588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16328025" y="2009845"/>
              <a:ext cx="66900" cy="66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12546063" y="213513"/>
              <a:ext cx="162900" cy="162900"/>
            </a:xfrm>
            <a:prstGeom prst="ellipse">
              <a:avLst/>
            </a:pr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16762838" y="1093625"/>
              <a:ext cx="162900" cy="162900"/>
            </a:xfrm>
            <a:prstGeom prst="ellipse">
              <a:avLst/>
            </a:pr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17380788" y="4081425"/>
              <a:ext cx="162900" cy="162900"/>
            </a:xfrm>
            <a:prstGeom prst="ellipse">
              <a:avLst/>
            </a:pr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11947413" y="3466288"/>
              <a:ext cx="162900" cy="162900"/>
            </a:xfrm>
            <a:prstGeom prst="ellipse">
              <a:avLst/>
            </a:pr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 name="Google Shape;25;p2"/>
            <p:cNvGrpSpPr/>
            <p:nvPr/>
          </p:nvGrpSpPr>
          <p:grpSpPr>
            <a:xfrm>
              <a:off x="8954536" y="211255"/>
              <a:ext cx="8938263" cy="3947185"/>
              <a:chOff x="8954536" y="211255"/>
              <a:chExt cx="8938263" cy="3947185"/>
            </a:xfrm>
          </p:grpSpPr>
          <p:sp>
            <p:nvSpPr>
              <p:cNvPr id="26" name="Google Shape;26;p2"/>
              <p:cNvSpPr/>
              <p:nvPr/>
            </p:nvSpPr>
            <p:spPr>
              <a:xfrm>
                <a:off x="14139435" y="1963071"/>
                <a:ext cx="222579" cy="75014"/>
              </a:xfrm>
              <a:custGeom>
                <a:avLst/>
                <a:gdLst/>
                <a:ahLst/>
                <a:cxnLst/>
                <a:rect l="l" t="t" r="r" b="b"/>
                <a:pathLst>
                  <a:path w="1893" h="638" extrusionOk="0">
                    <a:moveTo>
                      <a:pt x="0" y="1"/>
                    </a:moveTo>
                    <a:lnTo>
                      <a:pt x="0" y="637"/>
                    </a:lnTo>
                    <a:lnTo>
                      <a:pt x="1893" y="637"/>
                    </a:lnTo>
                    <a:lnTo>
                      <a:pt x="189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14062300" y="2055726"/>
                <a:ext cx="222579" cy="74897"/>
              </a:xfrm>
              <a:custGeom>
                <a:avLst/>
                <a:gdLst/>
                <a:ahLst/>
                <a:cxnLst/>
                <a:rect l="l" t="t" r="r" b="b"/>
                <a:pathLst>
                  <a:path w="1893" h="637" extrusionOk="0">
                    <a:moveTo>
                      <a:pt x="0" y="0"/>
                    </a:moveTo>
                    <a:lnTo>
                      <a:pt x="0" y="637"/>
                    </a:lnTo>
                    <a:lnTo>
                      <a:pt x="1893" y="637"/>
                    </a:lnTo>
                    <a:lnTo>
                      <a:pt x="189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14304641" y="2055726"/>
                <a:ext cx="222579" cy="74897"/>
              </a:xfrm>
              <a:custGeom>
                <a:avLst/>
                <a:gdLst/>
                <a:ahLst/>
                <a:cxnLst/>
                <a:rect l="l" t="t" r="r" b="b"/>
                <a:pathLst>
                  <a:path w="1893" h="637" extrusionOk="0">
                    <a:moveTo>
                      <a:pt x="0" y="0"/>
                    </a:moveTo>
                    <a:lnTo>
                      <a:pt x="0" y="637"/>
                    </a:lnTo>
                    <a:lnTo>
                      <a:pt x="1892" y="637"/>
                    </a:lnTo>
                    <a:lnTo>
                      <a:pt x="189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17491640" y="3639778"/>
                <a:ext cx="222579" cy="75014"/>
              </a:xfrm>
              <a:custGeom>
                <a:avLst/>
                <a:gdLst/>
                <a:ahLst/>
                <a:cxnLst/>
                <a:rect l="l" t="t" r="r" b="b"/>
                <a:pathLst>
                  <a:path w="1893" h="638" extrusionOk="0">
                    <a:moveTo>
                      <a:pt x="1" y="1"/>
                    </a:moveTo>
                    <a:lnTo>
                      <a:pt x="1" y="638"/>
                    </a:lnTo>
                    <a:lnTo>
                      <a:pt x="1893" y="638"/>
                    </a:lnTo>
                    <a:lnTo>
                      <a:pt x="189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17414504" y="3732433"/>
                <a:ext cx="222579" cy="74897"/>
              </a:xfrm>
              <a:custGeom>
                <a:avLst/>
                <a:gdLst/>
                <a:ahLst/>
                <a:cxnLst/>
                <a:rect l="l" t="t" r="r" b="b"/>
                <a:pathLst>
                  <a:path w="1893" h="637" extrusionOk="0">
                    <a:moveTo>
                      <a:pt x="0" y="0"/>
                    </a:moveTo>
                    <a:lnTo>
                      <a:pt x="0" y="637"/>
                    </a:lnTo>
                    <a:lnTo>
                      <a:pt x="1893" y="637"/>
                    </a:lnTo>
                    <a:lnTo>
                      <a:pt x="189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17656845" y="3732433"/>
                <a:ext cx="222579" cy="74897"/>
              </a:xfrm>
              <a:custGeom>
                <a:avLst/>
                <a:gdLst/>
                <a:ahLst/>
                <a:cxnLst/>
                <a:rect l="l" t="t" r="r" b="b"/>
                <a:pathLst>
                  <a:path w="1893" h="637" extrusionOk="0">
                    <a:moveTo>
                      <a:pt x="0" y="0"/>
                    </a:moveTo>
                    <a:lnTo>
                      <a:pt x="0" y="637"/>
                    </a:lnTo>
                    <a:lnTo>
                      <a:pt x="1893" y="637"/>
                    </a:lnTo>
                    <a:lnTo>
                      <a:pt x="189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17504939" y="303675"/>
                <a:ext cx="222579" cy="75014"/>
              </a:xfrm>
              <a:custGeom>
                <a:avLst/>
                <a:gdLst/>
                <a:ahLst/>
                <a:cxnLst/>
                <a:rect l="l" t="t" r="r" b="b"/>
                <a:pathLst>
                  <a:path w="1893" h="638" extrusionOk="0">
                    <a:moveTo>
                      <a:pt x="1" y="1"/>
                    </a:moveTo>
                    <a:lnTo>
                      <a:pt x="1" y="638"/>
                    </a:lnTo>
                    <a:lnTo>
                      <a:pt x="1893" y="638"/>
                    </a:lnTo>
                    <a:lnTo>
                      <a:pt x="189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17427921" y="211255"/>
                <a:ext cx="222697" cy="75014"/>
              </a:xfrm>
              <a:custGeom>
                <a:avLst/>
                <a:gdLst/>
                <a:ahLst/>
                <a:cxnLst/>
                <a:rect l="l" t="t" r="r" b="b"/>
                <a:pathLst>
                  <a:path w="1894" h="638" extrusionOk="0">
                    <a:moveTo>
                      <a:pt x="1" y="1"/>
                    </a:moveTo>
                    <a:lnTo>
                      <a:pt x="1" y="638"/>
                    </a:lnTo>
                    <a:lnTo>
                      <a:pt x="1893" y="638"/>
                    </a:lnTo>
                    <a:lnTo>
                      <a:pt x="189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17670263" y="211255"/>
                <a:ext cx="222461" cy="75014"/>
              </a:xfrm>
              <a:custGeom>
                <a:avLst/>
                <a:gdLst/>
                <a:ahLst/>
                <a:cxnLst/>
                <a:rect l="l" t="t" r="r" b="b"/>
                <a:pathLst>
                  <a:path w="1892" h="638" extrusionOk="0">
                    <a:moveTo>
                      <a:pt x="1" y="1"/>
                    </a:moveTo>
                    <a:lnTo>
                      <a:pt x="1" y="638"/>
                    </a:lnTo>
                    <a:lnTo>
                      <a:pt x="1892" y="638"/>
                    </a:lnTo>
                    <a:lnTo>
                      <a:pt x="189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15621242" y="731288"/>
                <a:ext cx="222579" cy="75014"/>
              </a:xfrm>
              <a:custGeom>
                <a:avLst/>
                <a:gdLst/>
                <a:ahLst/>
                <a:cxnLst/>
                <a:rect l="l" t="t" r="r" b="b"/>
                <a:pathLst>
                  <a:path w="1893" h="638" extrusionOk="0">
                    <a:moveTo>
                      <a:pt x="1" y="1"/>
                    </a:moveTo>
                    <a:lnTo>
                      <a:pt x="1" y="638"/>
                    </a:lnTo>
                    <a:lnTo>
                      <a:pt x="1893" y="638"/>
                    </a:lnTo>
                    <a:lnTo>
                      <a:pt x="189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15544224" y="638868"/>
                <a:ext cx="222697" cy="75014"/>
              </a:xfrm>
              <a:custGeom>
                <a:avLst/>
                <a:gdLst/>
                <a:ahLst/>
                <a:cxnLst/>
                <a:rect l="l" t="t" r="r" b="b"/>
                <a:pathLst>
                  <a:path w="1894" h="638" extrusionOk="0">
                    <a:moveTo>
                      <a:pt x="1" y="1"/>
                    </a:moveTo>
                    <a:lnTo>
                      <a:pt x="1" y="638"/>
                    </a:lnTo>
                    <a:lnTo>
                      <a:pt x="1893" y="638"/>
                    </a:lnTo>
                    <a:lnTo>
                      <a:pt x="189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15786565" y="638868"/>
                <a:ext cx="222461" cy="75014"/>
              </a:xfrm>
              <a:custGeom>
                <a:avLst/>
                <a:gdLst/>
                <a:ahLst/>
                <a:cxnLst/>
                <a:rect l="l" t="t" r="r" b="b"/>
                <a:pathLst>
                  <a:path w="1892" h="638" extrusionOk="0">
                    <a:moveTo>
                      <a:pt x="1" y="1"/>
                    </a:moveTo>
                    <a:lnTo>
                      <a:pt x="1" y="638"/>
                    </a:lnTo>
                    <a:lnTo>
                      <a:pt x="1892" y="638"/>
                    </a:lnTo>
                    <a:lnTo>
                      <a:pt x="189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11668392" y="731288"/>
                <a:ext cx="222579" cy="75014"/>
              </a:xfrm>
              <a:custGeom>
                <a:avLst/>
                <a:gdLst/>
                <a:ahLst/>
                <a:cxnLst/>
                <a:rect l="l" t="t" r="r" b="b"/>
                <a:pathLst>
                  <a:path w="1893" h="638" extrusionOk="0">
                    <a:moveTo>
                      <a:pt x="1" y="1"/>
                    </a:moveTo>
                    <a:lnTo>
                      <a:pt x="1" y="638"/>
                    </a:lnTo>
                    <a:lnTo>
                      <a:pt x="1893" y="638"/>
                    </a:lnTo>
                    <a:lnTo>
                      <a:pt x="189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11591374" y="638868"/>
                <a:ext cx="222697" cy="75014"/>
              </a:xfrm>
              <a:custGeom>
                <a:avLst/>
                <a:gdLst/>
                <a:ahLst/>
                <a:cxnLst/>
                <a:rect l="l" t="t" r="r" b="b"/>
                <a:pathLst>
                  <a:path w="1894" h="638" extrusionOk="0">
                    <a:moveTo>
                      <a:pt x="1" y="1"/>
                    </a:moveTo>
                    <a:lnTo>
                      <a:pt x="1" y="638"/>
                    </a:lnTo>
                    <a:lnTo>
                      <a:pt x="1893" y="638"/>
                    </a:lnTo>
                    <a:lnTo>
                      <a:pt x="189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2"/>
              <p:cNvSpPr/>
              <p:nvPr/>
            </p:nvSpPr>
            <p:spPr>
              <a:xfrm>
                <a:off x="11833715" y="638868"/>
                <a:ext cx="222461" cy="75014"/>
              </a:xfrm>
              <a:custGeom>
                <a:avLst/>
                <a:gdLst/>
                <a:ahLst/>
                <a:cxnLst/>
                <a:rect l="l" t="t" r="r" b="b"/>
                <a:pathLst>
                  <a:path w="1892" h="638" extrusionOk="0">
                    <a:moveTo>
                      <a:pt x="1" y="1"/>
                    </a:moveTo>
                    <a:lnTo>
                      <a:pt x="1" y="638"/>
                    </a:lnTo>
                    <a:lnTo>
                      <a:pt x="1892" y="638"/>
                    </a:lnTo>
                    <a:lnTo>
                      <a:pt x="189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9031554" y="4083426"/>
                <a:ext cx="222579" cy="75014"/>
              </a:xfrm>
              <a:custGeom>
                <a:avLst/>
                <a:gdLst/>
                <a:ahLst/>
                <a:cxnLst/>
                <a:rect l="l" t="t" r="r" b="b"/>
                <a:pathLst>
                  <a:path w="1893" h="638" extrusionOk="0">
                    <a:moveTo>
                      <a:pt x="1" y="1"/>
                    </a:moveTo>
                    <a:lnTo>
                      <a:pt x="1" y="638"/>
                    </a:lnTo>
                    <a:lnTo>
                      <a:pt x="1893" y="638"/>
                    </a:lnTo>
                    <a:lnTo>
                      <a:pt x="189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8954536" y="3991006"/>
                <a:ext cx="222697" cy="75014"/>
              </a:xfrm>
              <a:custGeom>
                <a:avLst/>
                <a:gdLst/>
                <a:ahLst/>
                <a:cxnLst/>
                <a:rect l="l" t="t" r="r" b="b"/>
                <a:pathLst>
                  <a:path w="1894" h="638" extrusionOk="0">
                    <a:moveTo>
                      <a:pt x="1" y="1"/>
                    </a:moveTo>
                    <a:lnTo>
                      <a:pt x="1" y="638"/>
                    </a:lnTo>
                    <a:lnTo>
                      <a:pt x="1893" y="638"/>
                    </a:lnTo>
                    <a:lnTo>
                      <a:pt x="189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a:off x="9196878" y="3991006"/>
                <a:ext cx="222461" cy="75014"/>
              </a:xfrm>
              <a:custGeom>
                <a:avLst/>
                <a:gdLst/>
                <a:ahLst/>
                <a:cxnLst/>
                <a:rect l="l" t="t" r="r" b="b"/>
                <a:pathLst>
                  <a:path w="1892" h="638" extrusionOk="0">
                    <a:moveTo>
                      <a:pt x="1" y="1"/>
                    </a:moveTo>
                    <a:lnTo>
                      <a:pt x="1" y="638"/>
                    </a:lnTo>
                    <a:lnTo>
                      <a:pt x="1892" y="638"/>
                    </a:lnTo>
                    <a:lnTo>
                      <a:pt x="189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9269954" y="358613"/>
                <a:ext cx="222385" cy="82590"/>
              </a:xfrm>
              <a:custGeom>
                <a:avLst/>
                <a:gdLst/>
                <a:ahLst/>
                <a:cxnLst/>
                <a:rect l="l" t="t" r="r" b="b"/>
                <a:pathLst>
                  <a:path w="2332" h="866" extrusionOk="0">
                    <a:moveTo>
                      <a:pt x="2208" y="124"/>
                    </a:moveTo>
                    <a:lnTo>
                      <a:pt x="2208" y="742"/>
                    </a:lnTo>
                    <a:lnTo>
                      <a:pt x="124" y="742"/>
                    </a:lnTo>
                    <a:lnTo>
                      <a:pt x="124" y="124"/>
                    </a:lnTo>
                    <a:close/>
                    <a:moveTo>
                      <a:pt x="1" y="1"/>
                    </a:moveTo>
                    <a:lnTo>
                      <a:pt x="1" y="866"/>
                    </a:lnTo>
                    <a:lnTo>
                      <a:pt x="2331" y="866"/>
                    </a:lnTo>
                    <a:lnTo>
                      <a:pt x="23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9404604" y="262672"/>
                <a:ext cx="222385" cy="82590"/>
              </a:xfrm>
              <a:custGeom>
                <a:avLst/>
                <a:gdLst/>
                <a:ahLst/>
                <a:cxnLst/>
                <a:rect l="l" t="t" r="r" b="b"/>
                <a:pathLst>
                  <a:path w="2332" h="866" extrusionOk="0">
                    <a:moveTo>
                      <a:pt x="2208" y="124"/>
                    </a:moveTo>
                    <a:lnTo>
                      <a:pt x="2208" y="741"/>
                    </a:lnTo>
                    <a:lnTo>
                      <a:pt x="125" y="741"/>
                    </a:lnTo>
                    <a:lnTo>
                      <a:pt x="125" y="124"/>
                    </a:lnTo>
                    <a:close/>
                    <a:moveTo>
                      <a:pt x="1" y="0"/>
                    </a:moveTo>
                    <a:lnTo>
                      <a:pt x="1" y="865"/>
                    </a:lnTo>
                    <a:lnTo>
                      <a:pt x="2332" y="865"/>
                    </a:lnTo>
                    <a:lnTo>
                      <a:pt x="233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9377712" y="468096"/>
                <a:ext cx="222385" cy="82590"/>
              </a:xfrm>
              <a:custGeom>
                <a:avLst/>
                <a:gdLst/>
                <a:ahLst/>
                <a:cxnLst/>
                <a:rect l="l" t="t" r="r" b="b"/>
                <a:pathLst>
                  <a:path w="2332" h="866" extrusionOk="0">
                    <a:moveTo>
                      <a:pt x="2208" y="123"/>
                    </a:moveTo>
                    <a:lnTo>
                      <a:pt x="2208" y="742"/>
                    </a:lnTo>
                    <a:lnTo>
                      <a:pt x="125" y="742"/>
                    </a:lnTo>
                    <a:lnTo>
                      <a:pt x="125" y="123"/>
                    </a:lnTo>
                    <a:close/>
                    <a:moveTo>
                      <a:pt x="1" y="1"/>
                    </a:moveTo>
                    <a:lnTo>
                      <a:pt x="1" y="866"/>
                    </a:lnTo>
                    <a:lnTo>
                      <a:pt x="2332" y="866"/>
                    </a:lnTo>
                    <a:lnTo>
                      <a:pt x="233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9512458" y="365289"/>
                <a:ext cx="222289" cy="82781"/>
              </a:xfrm>
              <a:custGeom>
                <a:avLst/>
                <a:gdLst/>
                <a:ahLst/>
                <a:cxnLst/>
                <a:rect l="l" t="t" r="r" b="b"/>
                <a:pathLst>
                  <a:path w="2331" h="868" extrusionOk="0">
                    <a:moveTo>
                      <a:pt x="2207" y="125"/>
                    </a:moveTo>
                    <a:lnTo>
                      <a:pt x="2207" y="743"/>
                    </a:lnTo>
                    <a:lnTo>
                      <a:pt x="124" y="743"/>
                    </a:lnTo>
                    <a:lnTo>
                      <a:pt x="124" y="125"/>
                    </a:lnTo>
                    <a:close/>
                    <a:moveTo>
                      <a:pt x="0" y="1"/>
                    </a:moveTo>
                    <a:lnTo>
                      <a:pt x="0" y="867"/>
                    </a:lnTo>
                    <a:lnTo>
                      <a:pt x="2331" y="867"/>
                    </a:lnTo>
                    <a:lnTo>
                      <a:pt x="23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
              <p:cNvSpPr/>
              <p:nvPr/>
            </p:nvSpPr>
            <p:spPr>
              <a:xfrm>
                <a:off x="17428007" y="1721843"/>
                <a:ext cx="222385" cy="82590"/>
              </a:xfrm>
              <a:custGeom>
                <a:avLst/>
                <a:gdLst/>
                <a:ahLst/>
                <a:cxnLst/>
                <a:rect l="l" t="t" r="r" b="b"/>
                <a:pathLst>
                  <a:path w="2332" h="866" extrusionOk="0">
                    <a:moveTo>
                      <a:pt x="2208" y="124"/>
                    </a:moveTo>
                    <a:lnTo>
                      <a:pt x="2208" y="742"/>
                    </a:lnTo>
                    <a:lnTo>
                      <a:pt x="124" y="742"/>
                    </a:lnTo>
                    <a:lnTo>
                      <a:pt x="124" y="124"/>
                    </a:lnTo>
                    <a:close/>
                    <a:moveTo>
                      <a:pt x="1" y="1"/>
                    </a:moveTo>
                    <a:lnTo>
                      <a:pt x="1" y="866"/>
                    </a:lnTo>
                    <a:lnTo>
                      <a:pt x="2331" y="866"/>
                    </a:lnTo>
                    <a:lnTo>
                      <a:pt x="23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p:nvPr/>
            </p:nvSpPr>
            <p:spPr>
              <a:xfrm>
                <a:off x="17562657" y="1625902"/>
                <a:ext cx="222385" cy="82590"/>
              </a:xfrm>
              <a:custGeom>
                <a:avLst/>
                <a:gdLst/>
                <a:ahLst/>
                <a:cxnLst/>
                <a:rect l="l" t="t" r="r" b="b"/>
                <a:pathLst>
                  <a:path w="2332" h="866" extrusionOk="0">
                    <a:moveTo>
                      <a:pt x="2208" y="124"/>
                    </a:moveTo>
                    <a:lnTo>
                      <a:pt x="2208" y="741"/>
                    </a:lnTo>
                    <a:lnTo>
                      <a:pt x="125" y="741"/>
                    </a:lnTo>
                    <a:lnTo>
                      <a:pt x="125" y="124"/>
                    </a:lnTo>
                    <a:close/>
                    <a:moveTo>
                      <a:pt x="1" y="0"/>
                    </a:moveTo>
                    <a:lnTo>
                      <a:pt x="1" y="865"/>
                    </a:lnTo>
                    <a:lnTo>
                      <a:pt x="2332" y="865"/>
                    </a:lnTo>
                    <a:lnTo>
                      <a:pt x="233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2"/>
              <p:cNvSpPr/>
              <p:nvPr/>
            </p:nvSpPr>
            <p:spPr>
              <a:xfrm>
                <a:off x="17535765" y="1831326"/>
                <a:ext cx="222385" cy="82590"/>
              </a:xfrm>
              <a:custGeom>
                <a:avLst/>
                <a:gdLst/>
                <a:ahLst/>
                <a:cxnLst/>
                <a:rect l="l" t="t" r="r" b="b"/>
                <a:pathLst>
                  <a:path w="2332" h="866" extrusionOk="0">
                    <a:moveTo>
                      <a:pt x="2208" y="123"/>
                    </a:moveTo>
                    <a:lnTo>
                      <a:pt x="2208" y="742"/>
                    </a:lnTo>
                    <a:lnTo>
                      <a:pt x="125" y="742"/>
                    </a:lnTo>
                    <a:lnTo>
                      <a:pt x="125" y="123"/>
                    </a:lnTo>
                    <a:close/>
                    <a:moveTo>
                      <a:pt x="1" y="1"/>
                    </a:moveTo>
                    <a:lnTo>
                      <a:pt x="1" y="866"/>
                    </a:lnTo>
                    <a:lnTo>
                      <a:pt x="2332" y="866"/>
                    </a:lnTo>
                    <a:lnTo>
                      <a:pt x="233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2"/>
              <p:cNvSpPr/>
              <p:nvPr/>
            </p:nvSpPr>
            <p:spPr>
              <a:xfrm>
                <a:off x="17670510" y="1728519"/>
                <a:ext cx="222289" cy="82781"/>
              </a:xfrm>
              <a:custGeom>
                <a:avLst/>
                <a:gdLst/>
                <a:ahLst/>
                <a:cxnLst/>
                <a:rect l="l" t="t" r="r" b="b"/>
                <a:pathLst>
                  <a:path w="2331" h="868" extrusionOk="0">
                    <a:moveTo>
                      <a:pt x="2207" y="125"/>
                    </a:moveTo>
                    <a:lnTo>
                      <a:pt x="2207" y="743"/>
                    </a:lnTo>
                    <a:lnTo>
                      <a:pt x="124" y="743"/>
                    </a:lnTo>
                    <a:lnTo>
                      <a:pt x="124" y="125"/>
                    </a:lnTo>
                    <a:close/>
                    <a:moveTo>
                      <a:pt x="0" y="1"/>
                    </a:moveTo>
                    <a:lnTo>
                      <a:pt x="0" y="867"/>
                    </a:lnTo>
                    <a:lnTo>
                      <a:pt x="2331" y="867"/>
                    </a:lnTo>
                    <a:lnTo>
                      <a:pt x="23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2" name="Google Shape;52;p2"/>
            <p:cNvSpPr/>
            <p:nvPr/>
          </p:nvSpPr>
          <p:spPr>
            <a:xfrm>
              <a:off x="9105475" y="1926663"/>
              <a:ext cx="162900" cy="162900"/>
            </a:xfrm>
            <a:prstGeom prst="ellipse">
              <a:avLst/>
            </a:pr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3" name="Google Shape;53;p2"/>
          <p:cNvSpPr txBox="1">
            <a:spLocks noGrp="1"/>
          </p:cNvSpPr>
          <p:nvPr>
            <p:ph type="ctrTitle"/>
          </p:nvPr>
        </p:nvSpPr>
        <p:spPr>
          <a:xfrm>
            <a:off x="4114450" y="657013"/>
            <a:ext cx="4318500" cy="3093600"/>
          </a:xfrm>
          <a:prstGeom prst="rect">
            <a:avLst/>
          </a:prstGeom>
          <a:ln>
            <a:noFill/>
          </a:ln>
        </p:spPr>
        <p:txBody>
          <a:bodyPr spcFirstLastPara="1" wrap="square" lIns="91425" tIns="91425" rIns="91425" bIns="91425" anchor="ctr" anchorCtr="0">
            <a:noAutofit/>
          </a:bodyPr>
          <a:lstStyle>
            <a:lvl1pPr lvl="0" algn="r">
              <a:lnSpc>
                <a:spcPct val="90000"/>
              </a:lnSpc>
              <a:spcBef>
                <a:spcPts val="0"/>
              </a:spcBef>
              <a:spcAft>
                <a:spcPts val="0"/>
              </a:spcAft>
              <a:buSzPts val="5200"/>
              <a:buFont typeface="Montserrat ExtraBold"/>
              <a:buNone/>
              <a:defRPr sz="8500">
                <a:highlight>
                  <a:schemeClr val="accent3"/>
                </a:highlight>
                <a:latin typeface="Montserrat ExtraBold"/>
                <a:ea typeface="Montserrat ExtraBold"/>
                <a:cs typeface="Montserrat ExtraBold"/>
                <a:sym typeface="Montserrat ExtraBold"/>
              </a:defRPr>
            </a:lvl1pPr>
            <a:lvl2pPr lvl="1" algn="ctr">
              <a:spcBef>
                <a:spcPts val="0"/>
              </a:spcBef>
              <a:spcAft>
                <a:spcPts val="0"/>
              </a:spcAft>
              <a:buSzPts val="5200"/>
              <a:buFont typeface="Montserrat ExtraBold"/>
              <a:buNone/>
              <a:defRPr sz="5200">
                <a:latin typeface="Montserrat ExtraBold"/>
                <a:ea typeface="Montserrat ExtraBold"/>
                <a:cs typeface="Montserrat ExtraBold"/>
                <a:sym typeface="Montserrat ExtraBold"/>
              </a:defRPr>
            </a:lvl2pPr>
            <a:lvl3pPr lvl="2" algn="ctr">
              <a:spcBef>
                <a:spcPts val="0"/>
              </a:spcBef>
              <a:spcAft>
                <a:spcPts val="0"/>
              </a:spcAft>
              <a:buSzPts val="5200"/>
              <a:buFont typeface="Montserrat ExtraBold"/>
              <a:buNone/>
              <a:defRPr sz="5200">
                <a:latin typeface="Montserrat ExtraBold"/>
                <a:ea typeface="Montserrat ExtraBold"/>
                <a:cs typeface="Montserrat ExtraBold"/>
                <a:sym typeface="Montserrat ExtraBold"/>
              </a:defRPr>
            </a:lvl3pPr>
            <a:lvl4pPr lvl="3" algn="ctr">
              <a:spcBef>
                <a:spcPts val="0"/>
              </a:spcBef>
              <a:spcAft>
                <a:spcPts val="0"/>
              </a:spcAft>
              <a:buSzPts val="5200"/>
              <a:buFont typeface="Montserrat ExtraBold"/>
              <a:buNone/>
              <a:defRPr sz="5200">
                <a:latin typeface="Montserrat ExtraBold"/>
                <a:ea typeface="Montserrat ExtraBold"/>
                <a:cs typeface="Montserrat ExtraBold"/>
                <a:sym typeface="Montserrat ExtraBold"/>
              </a:defRPr>
            </a:lvl4pPr>
            <a:lvl5pPr lvl="4" algn="ctr">
              <a:spcBef>
                <a:spcPts val="0"/>
              </a:spcBef>
              <a:spcAft>
                <a:spcPts val="0"/>
              </a:spcAft>
              <a:buSzPts val="5200"/>
              <a:buFont typeface="Montserrat ExtraBold"/>
              <a:buNone/>
              <a:defRPr sz="5200">
                <a:latin typeface="Montserrat ExtraBold"/>
                <a:ea typeface="Montserrat ExtraBold"/>
                <a:cs typeface="Montserrat ExtraBold"/>
                <a:sym typeface="Montserrat ExtraBold"/>
              </a:defRPr>
            </a:lvl5pPr>
            <a:lvl6pPr lvl="5" algn="ctr">
              <a:spcBef>
                <a:spcPts val="0"/>
              </a:spcBef>
              <a:spcAft>
                <a:spcPts val="0"/>
              </a:spcAft>
              <a:buSzPts val="5200"/>
              <a:buFont typeface="Montserrat ExtraBold"/>
              <a:buNone/>
              <a:defRPr sz="5200">
                <a:latin typeface="Montserrat ExtraBold"/>
                <a:ea typeface="Montserrat ExtraBold"/>
                <a:cs typeface="Montserrat ExtraBold"/>
                <a:sym typeface="Montserrat ExtraBold"/>
              </a:defRPr>
            </a:lvl6pPr>
            <a:lvl7pPr lvl="6" algn="ctr">
              <a:spcBef>
                <a:spcPts val="0"/>
              </a:spcBef>
              <a:spcAft>
                <a:spcPts val="0"/>
              </a:spcAft>
              <a:buSzPts val="5200"/>
              <a:buFont typeface="Montserrat ExtraBold"/>
              <a:buNone/>
              <a:defRPr sz="5200">
                <a:latin typeface="Montserrat ExtraBold"/>
                <a:ea typeface="Montserrat ExtraBold"/>
                <a:cs typeface="Montserrat ExtraBold"/>
                <a:sym typeface="Montserrat ExtraBold"/>
              </a:defRPr>
            </a:lvl7pPr>
            <a:lvl8pPr lvl="7" algn="ctr">
              <a:spcBef>
                <a:spcPts val="0"/>
              </a:spcBef>
              <a:spcAft>
                <a:spcPts val="0"/>
              </a:spcAft>
              <a:buSzPts val="5200"/>
              <a:buFont typeface="Montserrat ExtraBold"/>
              <a:buNone/>
              <a:defRPr sz="5200">
                <a:latin typeface="Montserrat ExtraBold"/>
                <a:ea typeface="Montserrat ExtraBold"/>
                <a:cs typeface="Montserrat ExtraBold"/>
                <a:sym typeface="Montserrat ExtraBold"/>
              </a:defRPr>
            </a:lvl8pPr>
            <a:lvl9pPr lvl="8" algn="ctr">
              <a:spcBef>
                <a:spcPts val="0"/>
              </a:spcBef>
              <a:spcAft>
                <a:spcPts val="0"/>
              </a:spcAft>
              <a:buSzPts val="5200"/>
              <a:buFont typeface="Montserrat ExtraBold"/>
              <a:buNone/>
              <a:defRPr sz="5200">
                <a:latin typeface="Montserrat ExtraBold"/>
                <a:ea typeface="Montserrat ExtraBold"/>
                <a:cs typeface="Montserrat ExtraBold"/>
                <a:sym typeface="Montserrat ExtraBold"/>
              </a:defRPr>
            </a:lvl9pPr>
          </a:lstStyle>
          <a:p>
            <a:endParaRPr/>
          </a:p>
        </p:txBody>
      </p:sp>
      <p:sp>
        <p:nvSpPr>
          <p:cNvPr id="54" name="Google Shape;54;p2"/>
          <p:cNvSpPr txBox="1">
            <a:spLocks noGrp="1"/>
          </p:cNvSpPr>
          <p:nvPr>
            <p:ph type="subTitle" idx="1"/>
          </p:nvPr>
        </p:nvSpPr>
        <p:spPr>
          <a:xfrm>
            <a:off x="4114450" y="3972138"/>
            <a:ext cx="4318500" cy="412800"/>
          </a:xfrm>
          <a:prstGeom prst="rect">
            <a:avLst/>
          </a:prstGeom>
        </p:spPr>
        <p:txBody>
          <a:bodyPr spcFirstLastPara="1" wrap="square" lIns="91425" tIns="91425" rIns="91425" bIns="91425" anchor="ctr" anchorCtr="0">
            <a:noAutofit/>
          </a:bodyPr>
          <a:lstStyle>
            <a:lvl1pPr lvl="0" algn="r">
              <a:lnSpc>
                <a:spcPct val="100000"/>
              </a:lnSpc>
              <a:spcBef>
                <a:spcPts val="0"/>
              </a:spcBef>
              <a:spcAft>
                <a:spcPts val="0"/>
              </a:spcAft>
              <a:buSzPts val="14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5"/>
        <p:cNvGrpSpPr/>
        <p:nvPr/>
      </p:nvGrpSpPr>
      <p:grpSpPr>
        <a:xfrm>
          <a:off x="0" y="0"/>
          <a:ext cx="0" cy="0"/>
          <a:chOff x="0" y="0"/>
          <a:chExt cx="0" cy="0"/>
        </a:xfrm>
      </p:grpSpPr>
      <p:grpSp>
        <p:nvGrpSpPr>
          <p:cNvPr id="56" name="Google Shape;56;p3"/>
          <p:cNvGrpSpPr/>
          <p:nvPr/>
        </p:nvGrpSpPr>
        <p:grpSpPr>
          <a:xfrm>
            <a:off x="-10725" y="0"/>
            <a:ext cx="9165425" cy="4612325"/>
            <a:chOff x="-25178" y="0"/>
            <a:chExt cx="9190238" cy="4611403"/>
          </a:xfrm>
        </p:grpSpPr>
        <p:sp>
          <p:nvSpPr>
            <p:cNvPr id="57" name="Google Shape;57;p3"/>
            <p:cNvSpPr/>
            <p:nvPr/>
          </p:nvSpPr>
          <p:spPr>
            <a:xfrm>
              <a:off x="-14374" y="0"/>
              <a:ext cx="9168716" cy="4610619"/>
            </a:xfrm>
            <a:custGeom>
              <a:avLst/>
              <a:gdLst/>
              <a:ahLst/>
              <a:cxnLst/>
              <a:rect l="l" t="t" r="r" b="b"/>
              <a:pathLst>
                <a:path w="37465" h="38739" extrusionOk="0">
                  <a:moveTo>
                    <a:pt x="0" y="0"/>
                  </a:moveTo>
                  <a:lnTo>
                    <a:pt x="0" y="38738"/>
                  </a:lnTo>
                  <a:lnTo>
                    <a:pt x="37465" y="38738"/>
                  </a:lnTo>
                  <a:lnTo>
                    <a:pt x="3746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3"/>
            <p:cNvSpPr/>
            <p:nvPr/>
          </p:nvSpPr>
          <p:spPr>
            <a:xfrm>
              <a:off x="-14499" y="4535668"/>
              <a:ext cx="9168716" cy="72835"/>
            </a:xfrm>
            <a:custGeom>
              <a:avLst/>
              <a:gdLst/>
              <a:ahLst/>
              <a:cxnLst/>
              <a:rect l="l" t="t" r="r" b="b"/>
              <a:pathLst>
                <a:path w="37465" h="694" extrusionOk="0">
                  <a:moveTo>
                    <a:pt x="0" y="0"/>
                  </a:moveTo>
                  <a:lnTo>
                    <a:pt x="0" y="694"/>
                  </a:lnTo>
                  <a:lnTo>
                    <a:pt x="37465" y="694"/>
                  </a:lnTo>
                  <a:lnTo>
                    <a:pt x="3746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3"/>
            <p:cNvSpPr/>
            <p:nvPr/>
          </p:nvSpPr>
          <p:spPr>
            <a:xfrm>
              <a:off x="-25178" y="4605629"/>
              <a:ext cx="9190238" cy="5774"/>
            </a:xfrm>
            <a:custGeom>
              <a:avLst/>
              <a:gdLst/>
              <a:ahLst/>
              <a:cxnLst/>
              <a:rect l="l" t="t" r="r" b="b"/>
              <a:pathLst>
                <a:path w="36095" h="39" extrusionOk="0">
                  <a:moveTo>
                    <a:pt x="34254" y="1"/>
                  </a:moveTo>
                  <a:cubicBezTo>
                    <a:pt x="33668" y="1"/>
                    <a:pt x="33082" y="2"/>
                    <a:pt x="32497" y="2"/>
                  </a:cubicBezTo>
                  <a:lnTo>
                    <a:pt x="21952" y="2"/>
                  </a:lnTo>
                  <a:lnTo>
                    <a:pt x="7964" y="3"/>
                  </a:lnTo>
                  <a:cubicBezTo>
                    <a:pt x="6503" y="3"/>
                    <a:pt x="5042" y="1"/>
                    <a:pt x="3580" y="1"/>
                  </a:cubicBezTo>
                  <a:cubicBezTo>
                    <a:pt x="2411" y="1"/>
                    <a:pt x="1242" y="2"/>
                    <a:pt x="74" y="8"/>
                  </a:cubicBezTo>
                  <a:cubicBezTo>
                    <a:pt x="1" y="8"/>
                    <a:pt x="1" y="32"/>
                    <a:pt x="74" y="32"/>
                  </a:cubicBezTo>
                  <a:cubicBezTo>
                    <a:pt x="1334" y="37"/>
                    <a:pt x="2596" y="38"/>
                    <a:pt x="3858" y="38"/>
                  </a:cubicBezTo>
                  <a:cubicBezTo>
                    <a:pt x="4940" y="38"/>
                    <a:pt x="6022" y="38"/>
                    <a:pt x="7103" y="38"/>
                  </a:cubicBezTo>
                  <a:lnTo>
                    <a:pt x="32067" y="38"/>
                  </a:lnTo>
                  <a:cubicBezTo>
                    <a:pt x="32724" y="38"/>
                    <a:pt x="33382" y="39"/>
                    <a:pt x="34039" y="39"/>
                  </a:cubicBezTo>
                  <a:cubicBezTo>
                    <a:pt x="34697" y="39"/>
                    <a:pt x="35354" y="38"/>
                    <a:pt x="36011" y="33"/>
                  </a:cubicBezTo>
                  <a:cubicBezTo>
                    <a:pt x="36095" y="33"/>
                    <a:pt x="36095" y="6"/>
                    <a:pt x="36011" y="6"/>
                  </a:cubicBezTo>
                  <a:cubicBezTo>
                    <a:pt x="35426" y="2"/>
                    <a:pt x="34840" y="1"/>
                    <a:pt x="34254" y="1"/>
                  </a:cubicBezTo>
                  <a:close/>
                </a:path>
              </a:pathLst>
            </a:custGeom>
            <a:solidFill>
              <a:srgbClr val="382B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0" name="Google Shape;60;p3"/>
          <p:cNvGrpSpPr/>
          <p:nvPr/>
        </p:nvGrpSpPr>
        <p:grpSpPr>
          <a:xfrm>
            <a:off x="76188" y="198275"/>
            <a:ext cx="8868163" cy="4237025"/>
            <a:chOff x="76188" y="198275"/>
            <a:chExt cx="8868163" cy="4237025"/>
          </a:xfrm>
        </p:grpSpPr>
        <p:sp>
          <p:nvSpPr>
            <p:cNvPr id="61" name="Google Shape;61;p3"/>
            <p:cNvSpPr/>
            <p:nvPr/>
          </p:nvSpPr>
          <p:spPr>
            <a:xfrm>
              <a:off x="5384373" y="662496"/>
              <a:ext cx="222579" cy="75014"/>
            </a:xfrm>
            <a:custGeom>
              <a:avLst/>
              <a:gdLst/>
              <a:ahLst/>
              <a:cxnLst/>
              <a:rect l="l" t="t" r="r" b="b"/>
              <a:pathLst>
                <a:path w="1893" h="638" extrusionOk="0">
                  <a:moveTo>
                    <a:pt x="0" y="1"/>
                  </a:moveTo>
                  <a:lnTo>
                    <a:pt x="0" y="637"/>
                  </a:lnTo>
                  <a:lnTo>
                    <a:pt x="1893" y="637"/>
                  </a:lnTo>
                  <a:lnTo>
                    <a:pt x="189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3"/>
            <p:cNvSpPr/>
            <p:nvPr/>
          </p:nvSpPr>
          <p:spPr>
            <a:xfrm>
              <a:off x="5549579" y="755151"/>
              <a:ext cx="222579" cy="74897"/>
            </a:xfrm>
            <a:custGeom>
              <a:avLst/>
              <a:gdLst/>
              <a:ahLst/>
              <a:cxnLst/>
              <a:rect l="l" t="t" r="r" b="b"/>
              <a:pathLst>
                <a:path w="1893" h="637" extrusionOk="0">
                  <a:moveTo>
                    <a:pt x="0" y="0"/>
                  </a:moveTo>
                  <a:lnTo>
                    <a:pt x="0" y="637"/>
                  </a:lnTo>
                  <a:lnTo>
                    <a:pt x="1892" y="637"/>
                  </a:lnTo>
                  <a:lnTo>
                    <a:pt x="189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3"/>
            <p:cNvSpPr/>
            <p:nvPr/>
          </p:nvSpPr>
          <p:spPr>
            <a:xfrm>
              <a:off x="7691702" y="4000078"/>
              <a:ext cx="222579" cy="75014"/>
            </a:xfrm>
            <a:custGeom>
              <a:avLst/>
              <a:gdLst/>
              <a:ahLst/>
              <a:cxnLst/>
              <a:rect l="l" t="t" r="r" b="b"/>
              <a:pathLst>
                <a:path w="1893" h="638" extrusionOk="0">
                  <a:moveTo>
                    <a:pt x="1" y="1"/>
                  </a:moveTo>
                  <a:lnTo>
                    <a:pt x="1" y="638"/>
                  </a:lnTo>
                  <a:lnTo>
                    <a:pt x="1893" y="638"/>
                  </a:lnTo>
                  <a:lnTo>
                    <a:pt x="189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3"/>
            <p:cNvSpPr/>
            <p:nvPr/>
          </p:nvSpPr>
          <p:spPr>
            <a:xfrm>
              <a:off x="7614567" y="4092733"/>
              <a:ext cx="222579" cy="74897"/>
            </a:xfrm>
            <a:custGeom>
              <a:avLst/>
              <a:gdLst/>
              <a:ahLst/>
              <a:cxnLst/>
              <a:rect l="l" t="t" r="r" b="b"/>
              <a:pathLst>
                <a:path w="1893" h="637" extrusionOk="0">
                  <a:moveTo>
                    <a:pt x="0" y="0"/>
                  </a:moveTo>
                  <a:lnTo>
                    <a:pt x="0" y="637"/>
                  </a:lnTo>
                  <a:lnTo>
                    <a:pt x="1893" y="637"/>
                  </a:lnTo>
                  <a:lnTo>
                    <a:pt x="189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3"/>
            <p:cNvSpPr/>
            <p:nvPr/>
          </p:nvSpPr>
          <p:spPr>
            <a:xfrm>
              <a:off x="7856908" y="4092733"/>
              <a:ext cx="222579" cy="74897"/>
            </a:xfrm>
            <a:custGeom>
              <a:avLst/>
              <a:gdLst/>
              <a:ahLst/>
              <a:cxnLst/>
              <a:rect l="l" t="t" r="r" b="b"/>
              <a:pathLst>
                <a:path w="1893" h="637" extrusionOk="0">
                  <a:moveTo>
                    <a:pt x="0" y="0"/>
                  </a:moveTo>
                  <a:lnTo>
                    <a:pt x="0" y="637"/>
                  </a:lnTo>
                  <a:lnTo>
                    <a:pt x="1893" y="637"/>
                  </a:lnTo>
                  <a:lnTo>
                    <a:pt x="189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3"/>
            <p:cNvSpPr/>
            <p:nvPr/>
          </p:nvSpPr>
          <p:spPr>
            <a:xfrm>
              <a:off x="8276939" y="1586950"/>
              <a:ext cx="222579" cy="75014"/>
            </a:xfrm>
            <a:custGeom>
              <a:avLst/>
              <a:gdLst/>
              <a:ahLst/>
              <a:cxnLst/>
              <a:rect l="l" t="t" r="r" b="b"/>
              <a:pathLst>
                <a:path w="1893"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3"/>
            <p:cNvSpPr/>
            <p:nvPr/>
          </p:nvSpPr>
          <p:spPr>
            <a:xfrm>
              <a:off x="1793492" y="602513"/>
              <a:ext cx="222579" cy="75014"/>
            </a:xfrm>
            <a:custGeom>
              <a:avLst/>
              <a:gdLst/>
              <a:ahLst/>
              <a:cxnLst/>
              <a:rect l="l" t="t" r="r" b="b"/>
              <a:pathLst>
                <a:path w="1893"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3"/>
            <p:cNvSpPr/>
            <p:nvPr/>
          </p:nvSpPr>
          <p:spPr>
            <a:xfrm>
              <a:off x="1716474" y="510093"/>
              <a:ext cx="222697" cy="75014"/>
            </a:xfrm>
            <a:custGeom>
              <a:avLst/>
              <a:gdLst/>
              <a:ahLst/>
              <a:cxnLst/>
              <a:rect l="l" t="t" r="r" b="b"/>
              <a:pathLst>
                <a:path w="1894"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3"/>
            <p:cNvSpPr/>
            <p:nvPr/>
          </p:nvSpPr>
          <p:spPr>
            <a:xfrm>
              <a:off x="1958815" y="510093"/>
              <a:ext cx="222461" cy="75014"/>
            </a:xfrm>
            <a:custGeom>
              <a:avLst/>
              <a:gdLst/>
              <a:ahLst/>
              <a:cxnLst/>
              <a:rect l="l" t="t" r="r" b="b"/>
              <a:pathLst>
                <a:path w="1892" h="638" extrusionOk="0">
                  <a:moveTo>
                    <a:pt x="1" y="1"/>
                  </a:moveTo>
                  <a:lnTo>
                    <a:pt x="1" y="638"/>
                  </a:lnTo>
                  <a:lnTo>
                    <a:pt x="1892" y="638"/>
                  </a:lnTo>
                  <a:lnTo>
                    <a:pt x="1892"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3"/>
            <p:cNvSpPr/>
            <p:nvPr/>
          </p:nvSpPr>
          <p:spPr>
            <a:xfrm>
              <a:off x="5952800" y="4272400"/>
              <a:ext cx="162900" cy="162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3"/>
            <p:cNvSpPr/>
            <p:nvPr/>
          </p:nvSpPr>
          <p:spPr>
            <a:xfrm>
              <a:off x="8499525" y="198275"/>
              <a:ext cx="295800" cy="2958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3"/>
            <p:cNvSpPr/>
            <p:nvPr/>
          </p:nvSpPr>
          <p:spPr>
            <a:xfrm>
              <a:off x="1010900" y="1490000"/>
              <a:ext cx="162900" cy="162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3"/>
            <p:cNvSpPr/>
            <p:nvPr/>
          </p:nvSpPr>
          <p:spPr>
            <a:xfrm>
              <a:off x="986350" y="3469675"/>
              <a:ext cx="295800" cy="2958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3"/>
            <p:cNvSpPr/>
            <p:nvPr/>
          </p:nvSpPr>
          <p:spPr>
            <a:xfrm>
              <a:off x="7235550" y="918050"/>
              <a:ext cx="162900" cy="162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5" name="Google Shape;75;p3"/>
            <p:cNvGrpSpPr/>
            <p:nvPr/>
          </p:nvGrpSpPr>
          <p:grpSpPr>
            <a:xfrm flipH="1">
              <a:off x="3125984" y="1501415"/>
              <a:ext cx="464798" cy="229499"/>
              <a:chOff x="7696375" y="504975"/>
              <a:chExt cx="561825" cy="277408"/>
            </a:xfrm>
          </p:grpSpPr>
          <p:sp>
            <p:nvSpPr>
              <p:cNvPr id="76" name="Google Shape;76;p3"/>
              <p:cNvSpPr/>
              <p:nvPr/>
            </p:nvSpPr>
            <p:spPr>
              <a:xfrm>
                <a:off x="7696375" y="504975"/>
                <a:ext cx="343849" cy="131045"/>
              </a:xfrm>
              <a:custGeom>
                <a:avLst/>
                <a:gdLst/>
                <a:ahLst/>
                <a:cxnLst/>
                <a:rect l="l" t="t" r="r" b="b"/>
                <a:pathLst>
                  <a:path w="1863" h="710" extrusionOk="0">
                    <a:moveTo>
                      <a:pt x="1739" y="125"/>
                    </a:moveTo>
                    <a:lnTo>
                      <a:pt x="1739" y="585"/>
                    </a:lnTo>
                    <a:lnTo>
                      <a:pt x="122" y="585"/>
                    </a:lnTo>
                    <a:lnTo>
                      <a:pt x="122" y="125"/>
                    </a:lnTo>
                    <a:close/>
                    <a:moveTo>
                      <a:pt x="0" y="1"/>
                    </a:moveTo>
                    <a:lnTo>
                      <a:pt x="0" y="709"/>
                    </a:lnTo>
                    <a:lnTo>
                      <a:pt x="1863" y="709"/>
                    </a:lnTo>
                    <a:lnTo>
                      <a:pt x="186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3"/>
              <p:cNvSpPr/>
              <p:nvPr/>
            </p:nvSpPr>
            <p:spPr>
              <a:xfrm>
                <a:off x="7914535" y="651523"/>
                <a:ext cx="343665" cy="130860"/>
              </a:xfrm>
              <a:custGeom>
                <a:avLst/>
                <a:gdLst/>
                <a:ahLst/>
                <a:cxnLst/>
                <a:rect l="l" t="t" r="r" b="b"/>
                <a:pathLst>
                  <a:path w="1862" h="709" extrusionOk="0">
                    <a:moveTo>
                      <a:pt x="1738" y="124"/>
                    </a:moveTo>
                    <a:lnTo>
                      <a:pt x="1738" y="585"/>
                    </a:lnTo>
                    <a:lnTo>
                      <a:pt x="123" y="585"/>
                    </a:lnTo>
                    <a:lnTo>
                      <a:pt x="123" y="124"/>
                    </a:lnTo>
                    <a:close/>
                    <a:moveTo>
                      <a:pt x="1" y="0"/>
                    </a:moveTo>
                    <a:lnTo>
                      <a:pt x="1" y="708"/>
                    </a:lnTo>
                    <a:lnTo>
                      <a:pt x="1862" y="708"/>
                    </a:lnTo>
                    <a:lnTo>
                      <a:pt x="186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8" name="Google Shape;78;p3"/>
            <p:cNvGrpSpPr/>
            <p:nvPr/>
          </p:nvGrpSpPr>
          <p:grpSpPr>
            <a:xfrm>
              <a:off x="7272254" y="1762072"/>
              <a:ext cx="464792" cy="288013"/>
              <a:chOff x="2735298" y="809042"/>
              <a:chExt cx="638978" cy="395949"/>
            </a:xfrm>
          </p:grpSpPr>
          <p:sp>
            <p:nvSpPr>
              <p:cNvPr id="79" name="Google Shape;79;p3"/>
              <p:cNvSpPr/>
              <p:nvPr/>
            </p:nvSpPr>
            <p:spPr>
              <a:xfrm>
                <a:off x="2735298" y="940937"/>
                <a:ext cx="305725" cy="113541"/>
              </a:xfrm>
              <a:custGeom>
                <a:avLst/>
                <a:gdLst/>
                <a:ahLst/>
                <a:cxnLst/>
                <a:rect l="l" t="t" r="r" b="b"/>
                <a:pathLst>
                  <a:path w="2332" h="866" extrusionOk="0">
                    <a:moveTo>
                      <a:pt x="2208" y="124"/>
                    </a:moveTo>
                    <a:lnTo>
                      <a:pt x="2208" y="742"/>
                    </a:lnTo>
                    <a:lnTo>
                      <a:pt x="124" y="742"/>
                    </a:lnTo>
                    <a:lnTo>
                      <a:pt x="124" y="124"/>
                    </a:lnTo>
                    <a:close/>
                    <a:moveTo>
                      <a:pt x="1" y="1"/>
                    </a:moveTo>
                    <a:lnTo>
                      <a:pt x="1" y="866"/>
                    </a:lnTo>
                    <a:lnTo>
                      <a:pt x="2331" y="866"/>
                    </a:lnTo>
                    <a:lnTo>
                      <a:pt x="23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3"/>
              <p:cNvSpPr/>
              <p:nvPr/>
            </p:nvSpPr>
            <p:spPr>
              <a:xfrm>
                <a:off x="2920409" y="809042"/>
                <a:ext cx="305725" cy="113541"/>
              </a:xfrm>
              <a:custGeom>
                <a:avLst/>
                <a:gdLst/>
                <a:ahLst/>
                <a:cxnLst/>
                <a:rect l="l" t="t" r="r" b="b"/>
                <a:pathLst>
                  <a:path w="2332" h="866" extrusionOk="0">
                    <a:moveTo>
                      <a:pt x="2208" y="124"/>
                    </a:moveTo>
                    <a:lnTo>
                      <a:pt x="2208" y="741"/>
                    </a:lnTo>
                    <a:lnTo>
                      <a:pt x="125" y="741"/>
                    </a:lnTo>
                    <a:lnTo>
                      <a:pt x="125" y="124"/>
                    </a:lnTo>
                    <a:close/>
                    <a:moveTo>
                      <a:pt x="1" y="0"/>
                    </a:moveTo>
                    <a:lnTo>
                      <a:pt x="1" y="865"/>
                    </a:lnTo>
                    <a:lnTo>
                      <a:pt x="2332" y="865"/>
                    </a:lnTo>
                    <a:lnTo>
                      <a:pt x="233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3"/>
              <p:cNvSpPr/>
              <p:nvPr/>
            </p:nvSpPr>
            <p:spPr>
              <a:xfrm>
                <a:off x="2883439" y="1091450"/>
                <a:ext cx="305725" cy="113541"/>
              </a:xfrm>
              <a:custGeom>
                <a:avLst/>
                <a:gdLst/>
                <a:ahLst/>
                <a:cxnLst/>
                <a:rect l="l" t="t" r="r" b="b"/>
                <a:pathLst>
                  <a:path w="2332" h="866" extrusionOk="0">
                    <a:moveTo>
                      <a:pt x="2208" y="123"/>
                    </a:moveTo>
                    <a:lnTo>
                      <a:pt x="2208" y="742"/>
                    </a:lnTo>
                    <a:lnTo>
                      <a:pt x="125" y="742"/>
                    </a:lnTo>
                    <a:lnTo>
                      <a:pt x="125" y="123"/>
                    </a:lnTo>
                    <a:close/>
                    <a:moveTo>
                      <a:pt x="1" y="1"/>
                    </a:moveTo>
                    <a:lnTo>
                      <a:pt x="1" y="866"/>
                    </a:lnTo>
                    <a:lnTo>
                      <a:pt x="2332" y="866"/>
                    </a:lnTo>
                    <a:lnTo>
                      <a:pt x="233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3"/>
              <p:cNvSpPr/>
              <p:nvPr/>
            </p:nvSpPr>
            <p:spPr>
              <a:xfrm>
                <a:off x="3068681" y="950115"/>
                <a:ext cx="305594" cy="113803"/>
              </a:xfrm>
              <a:custGeom>
                <a:avLst/>
                <a:gdLst/>
                <a:ahLst/>
                <a:cxnLst/>
                <a:rect l="l" t="t" r="r" b="b"/>
                <a:pathLst>
                  <a:path w="2331" h="868" extrusionOk="0">
                    <a:moveTo>
                      <a:pt x="2207" y="125"/>
                    </a:moveTo>
                    <a:lnTo>
                      <a:pt x="2207" y="743"/>
                    </a:lnTo>
                    <a:lnTo>
                      <a:pt x="124" y="743"/>
                    </a:lnTo>
                    <a:lnTo>
                      <a:pt x="124" y="125"/>
                    </a:lnTo>
                    <a:close/>
                    <a:moveTo>
                      <a:pt x="0" y="1"/>
                    </a:moveTo>
                    <a:lnTo>
                      <a:pt x="0" y="867"/>
                    </a:lnTo>
                    <a:lnTo>
                      <a:pt x="2331" y="867"/>
                    </a:lnTo>
                    <a:lnTo>
                      <a:pt x="23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 name="Google Shape;83;p3"/>
            <p:cNvGrpSpPr/>
            <p:nvPr/>
          </p:nvGrpSpPr>
          <p:grpSpPr>
            <a:xfrm>
              <a:off x="4597724" y="1822356"/>
              <a:ext cx="464802" cy="167435"/>
              <a:chOff x="6369974" y="786318"/>
              <a:chExt cx="464802" cy="167435"/>
            </a:xfrm>
          </p:grpSpPr>
          <p:sp>
            <p:nvSpPr>
              <p:cNvPr id="84" name="Google Shape;84;p3"/>
              <p:cNvSpPr/>
              <p:nvPr/>
            </p:nvSpPr>
            <p:spPr>
              <a:xfrm>
                <a:off x="6446992" y="878738"/>
                <a:ext cx="222579" cy="75014"/>
              </a:xfrm>
              <a:custGeom>
                <a:avLst/>
                <a:gdLst/>
                <a:ahLst/>
                <a:cxnLst/>
                <a:rect l="l" t="t" r="r" b="b"/>
                <a:pathLst>
                  <a:path w="1893"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3"/>
              <p:cNvSpPr/>
              <p:nvPr/>
            </p:nvSpPr>
            <p:spPr>
              <a:xfrm>
                <a:off x="6369974" y="786318"/>
                <a:ext cx="222697" cy="75014"/>
              </a:xfrm>
              <a:custGeom>
                <a:avLst/>
                <a:gdLst/>
                <a:ahLst/>
                <a:cxnLst/>
                <a:rect l="l" t="t" r="r" b="b"/>
                <a:pathLst>
                  <a:path w="1894"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3"/>
              <p:cNvSpPr/>
              <p:nvPr/>
            </p:nvSpPr>
            <p:spPr>
              <a:xfrm>
                <a:off x="6612315" y="786318"/>
                <a:ext cx="222461" cy="75014"/>
              </a:xfrm>
              <a:custGeom>
                <a:avLst/>
                <a:gdLst/>
                <a:ahLst/>
                <a:cxnLst/>
                <a:rect l="l" t="t" r="r" b="b"/>
                <a:pathLst>
                  <a:path w="1892" h="638" extrusionOk="0">
                    <a:moveTo>
                      <a:pt x="1" y="1"/>
                    </a:moveTo>
                    <a:lnTo>
                      <a:pt x="1" y="638"/>
                    </a:lnTo>
                    <a:lnTo>
                      <a:pt x="1892" y="638"/>
                    </a:lnTo>
                    <a:lnTo>
                      <a:pt x="1892"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7" name="Google Shape;87;p3"/>
            <p:cNvSpPr/>
            <p:nvPr/>
          </p:nvSpPr>
          <p:spPr>
            <a:xfrm>
              <a:off x="228713" y="4148713"/>
              <a:ext cx="162900" cy="162900"/>
            </a:xfrm>
            <a:prstGeom prst="ellipse">
              <a:avLst/>
            </a:pr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3"/>
            <p:cNvSpPr/>
            <p:nvPr/>
          </p:nvSpPr>
          <p:spPr>
            <a:xfrm>
              <a:off x="276350" y="264725"/>
              <a:ext cx="162900" cy="162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3"/>
            <p:cNvSpPr/>
            <p:nvPr/>
          </p:nvSpPr>
          <p:spPr>
            <a:xfrm>
              <a:off x="8781450" y="2641875"/>
              <a:ext cx="162900" cy="162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0" name="Google Shape;90;p3"/>
            <p:cNvGrpSpPr/>
            <p:nvPr/>
          </p:nvGrpSpPr>
          <p:grpSpPr>
            <a:xfrm>
              <a:off x="1659604" y="4086172"/>
              <a:ext cx="464792" cy="288013"/>
              <a:chOff x="2735298" y="809042"/>
              <a:chExt cx="638978" cy="395949"/>
            </a:xfrm>
          </p:grpSpPr>
          <p:sp>
            <p:nvSpPr>
              <p:cNvPr id="91" name="Google Shape;91;p3"/>
              <p:cNvSpPr/>
              <p:nvPr/>
            </p:nvSpPr>
            <p:spPr>
              <a:xfrm>
                <a:off x="2735298" y="940937"/>
                <a:ext cx="305725" cy="113541"/>
              </a:xfrm>
              <a:custGeom>
                <a:avLst/>
                <a:gdLst/>
                <a:ahLst/>
                <a:cxnLst/>
                <a:rect l="l" t="t" r="r" b="b"/>
                <a:pathLst>
                  <a:path w="2332" h="866" extrusionOk="0">
                    <a:moveTo>
                      <a:pt x="2208" y="124"/>
                    </a:moveTo>
                    <a:lnTo>
                      <a:pt x="2208" y="742"/>
                    </a:lnTo>
                    <a:lnTo>
                      <a:pt x="124" y="742"/>
                    </a:lnTo>
                    <a:lnTo>
                      <a:pt x="124" y="124"/>
                    </a:lnTo>
                    <a:close/>
                    <a:moveTo>
                      <a:pt x="1" y="1"/>
                    </a:moveTo>
                    <a:lnTo>
                      <a:pt x="1" y="866"/>
                    </a:lnTo>
                    <a:lnTo>
                      <a:pt x="2331" y="866"/>
                    </a:lnTo>
                    <a:lnTo>
                      <a:pt x="23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3"/>
              <p:cNvSpPr/>
              <p:nvPr/>
            </p:nvSpPr>
            <p:spPr>
              <a:xfrm>
                <a:off x="2920409" y="809042"/>
                <a:ext cx="305725" cy="113541"/>
              </a:xfrm>
              <a:custGeom>
                <a:avLst/>
                <a:gdLst/>
                <a:ahLst/>
                <a:cxnLst/>
                <a:rect l="l" t="t" r="r" b="b"/>
                <a:pathLst>
                  <a:path w="2332" h="866" extrusionOk="0">
                    <a:moveTo>
                      <a:pt x="2208" y="124"/>
                    </a:moveTo>
                    <a:lnTo>
                      <a:pt x="2208" y="741"/>
                    </a:lnTo>
                    <a:lnTo>
                      <a:pt x="125" y="741"/>
                    </a:lnTo>
                    <a:lnTo>
                      <a:pt x="125" y="124"/>
                    </a:lnTo>
                    <a:close/>
                    <a:moveTo>
                      <a:pt x="1" y="0"/>
                    </a:moveTo>
                    <a:lnTo>
                      <a:pt x="1" y="865"/>
                    </a:lnTo>
                    <a:lnTo>
                      <a:pt x="2332" y="865"/>
                    </a:lnTo>
                    <a:lnTo>
                      <a:pt x="233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3"/>
              <p:cNvSpPr/>
              <p:nvPr/>
            </p:nvSpPr>
            <p:spPr>
              <a:xfrm>
                <a:off x="2883439" y="1091450"/>
                <a:ext cx="305725" cy="113541"/>
              </a:xfrm>
              <a:custGeom>
                <a:avLst/>
                <a:gdLst/>
                <a:ahLst/>
                <a:cxnLst/>
                <a:rect l="l" t="t" r="r" b="b"/>
                <a:pathLst>
                  <a:path w="2332" h="866" extrusionOk="0">
                    <a:moveTo>
                      <a:pt x="2208" y="123"/>
                    </a:moveTo>
                    <a:lnTo>
                      <a:pt x="2208" y="742"/>
                    </a:lnTo>
                    <a:lnTo>
                      <a:pt x="125" y="742"/>
                    </a:lnTo>
                    <a:lnTo>
                      <a:pt x="125" y="123"/>
                    </a:lnTo>
                    <a:close/>
                    <a:moveTo>
                      <a:pt x="1" y="1"/>
                    </a:moveTo>
                    <a:lnTo>
                      <a:pt x="1" y="866"/>
                    </a:lnTo>
                    <a:lnTo>
                      <a:pt x="2332" y="866"/>
                    </a:lnTo>
                    <a:lnTo>
                      <a:pt x="233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3"/>
              <p:cNvSpPr/>
              <p:nvPr/>
            </p:nvSpPr>
            <p:spPr>
              <a:xfrm>
                <a:off x="3068681" y="950115"/>
                <a:ext cx="305594" cy="113803"/>
              </a:xfrm>
              <a:custGeom>
                <a:avLst/>
                <a:gdLst/>
                <a:ahLst/>
                <a:cxnLst/>
                <a:rect l="l" t="t" r="r" b="b"/>
                <a:pathLst>
                  <a:path w="2331" h="868" extrusionOk="0">
                    <a:moveTo>
                      <a:pt x="2207" y="125"/>
                    </a:moveTo>
                    <a:lnTo>
                      <a:pt x="2207" y="743"/>
                    </a:lnTo>
                    <a:lnTo>
                      <a:pt x="124" y="743"/>
                    </a:lnTo>
                    <a:lnTo>
                      <a:pt x="124" y="125"/>
                    </a:lnTo>
                    <a:close/>
                    <a:moveTo>
                      <a:pt x="0" y="1"/>
                    </a:moveTo>
                    <a:lnTo>
                      <a:pt x="0" y="867"/>
                    </a:lnTo>
                    <a:lnTo>
                      <a:pt x="2331" y="867"/>
                    </a:lnTo>
                    <a:lnTo>
                      <a:pt x="23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 name="Google Shape;95;p3"/>
            <p:cNvGrpSpPr/>
            <p:nvPr/>
          </p:nvGrpSpPr>
          <p:grpSpPr>
            <a:xfrm>
              <a:off x="3828286" y="4109706"/>
              <a:ext cx="464802" cy="167435"/>
              <a:chOff x="172186" y="3593631"/>
              <a:chExt cx="464802" cy="167435"/>
            </a:xfrm>
          </p:grpSpPr>
          <p:sp>
            <p:nvSpPr>
              <p:cNvPr id="96" name="Google Shape;96;p3"/>
              <p:cNvSpPr/>
              <p:nvPr/>
            </p:nvSpPr>
            <p:spPr>
              <a:xfrm>
                <a:off x="249204" y="3686051"/>
                <a:ext cx="222579" cy="75014"/>
              </a:xfrm>
              <a:custGeom>
                <a:avLst/>
                <a:gdLst/>
                <a:ahLst/>
                <a:cxnLst/>
                <a:rect l="l" t="t" r="r" b="b"/>
                <a:pathLst>
                  <a:path w="1893"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3"/>
              <p:cNvSpPr/>
              <p:nvPr/>
            </p:nvSpPr>
            <p:spPr>
              <a:xfrm>
                <a:off x="172186" y="3593631"/>
                <a:ext cx="222697" cy="75014"/>
              </a:xfrm>
              <a:custGeom>
                <a:avLst/>
                <a:gdLst/>
                <a:ahLst/>
                <a:cxnLst/>
                <a:rect l="l" t="t" r="r" b="b"/>
                <a:pathLst>
                  <a:path w="1894"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3"/>
              <p:cNvSpPr/>
              <p:nvPr/>
            </p:nvSpPr>
            <p:spPr>
              <a:xfrm>
                <a:off x="414528" y="3593631"/>
                <a:ext cx="222461" cy="75014"/>
              </a:xfrm>
              <a:custGeom>
                <a:avLst/>
                <a:gdLst/>
                <a:ahLst/>
                <a:cxnLst/>
                <a:rect l="l" t="t" r="r" b="b"/>
                <a:pathLst>
                  <a:path w="1892" h="638" extrusionOk="0">
                    <a:moveTo>
                      <a:pt x="1" y="1"/>
                    </a:moveTo>
                    <a:lnTo>
                      <a:pt x="1" y="638"/>
                    </a:lnTo>
                    <a:lnTo>
                      <a:pt x="1892" y="638"/>
                    </a:lnTo>
                    <a:lnTo>
                      <a:pt x="1892"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9" name="Google Shape;99;p3"/>
            <p:cNvSpPr/>
            <p:nvPr/>
          </p:nvSpPr>
          <p:spPr>
            <a:xfrm>
              <a:off x="5772150" y="1342900"/>
              <a:ext cx="162900" cy="162900"/>
            </a:xfrm>
            <a:prstGeom prst="ellipse">
              <a:avLst/>
            </a:pr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3"/>
            <p:cNvSpPr/>
            <p:nvPr/>
          </p:nvSpPr>
          <p:spPr>
            <a:xfrm>
              <a:off x="76188" y="2191525"/>
              <a:ext cx="162900" cy="162900"/>
            </a:xfrm>
            <a:prstGeom prst="ellipse">
              <a:avLst/>
            </a:pr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3"/>
            <p:cNvSpPr/>
            <p:nvPr/>
          </p:nvSpPr>
          <p:spPr>
            <a:xfrm>
              <a:off x="3680575" y="320350"/>
              <a:ext cx="60000" cy="600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3"/>
            <p:cNvSpPr/>
            <p:nvPr/>
          </p:nvSpPr>
          <p:spPr>
            <a:xfrm>
              <a:off x="6278600" y="2243569"/>
              <a:ext cx="58800" cy="588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3" name="Google Shape;103;p3"/>
          <p:cNvSpPr txBox="1">
            <a:spLocks noGrp="1"/>
          </p:cNvSpPr>
          <p:nvPr>
            <p:ph type="title"/>
          </p:nvPr>
        </p:nvSpPr>
        <p:spPr>
          <a:xfrm>
            <a:off x="1705338" y="2731238"/>
            <a:ext cx="5299800" cy="621300"/>
          </a:xfrm>
          <a:prstGeom prst="rect">
            <a:avLst/>
          </a:prstGeom>
          <a:solidFill>
            <a:schemeClr val="accent3"/>
          </a:solidFill>
        </p:spPr>
        <p:txBody>
          <a:bodyPr spcFirstLastPara="1" wrap="square" lIns="91425" tIns="91425" rIns="91425" bIns="91425" anchor="ctr" anchorCtr="0">
            <a:noAutofit/>
          </a:bodyPr>
          <a:lstStyle>
            <a:lvl1pPr lvl="0">
              <a:spcBef>
                <a:spcPts val="0"/>
              </a:spcBef>
              <a:spcAft>
                <a:spcPts val="0"/>
              </a:spcAft>
              <a:buSzPts val="3600"/>
              <a:buFont typeface="Montserrat ExtraBold"/>
              <a:buNone/>
              <a:defRPr sz="4000">
                <a:latin typeface="Montserrat ExtraBold"/>
                <a:ea typeface="Montserrat ExtraBold"/>
                <a:cs typeface="Montserrat ExtraBold"/>
                <a:sym typeface="Montserrat ExtraBold"/>
              </a:defRPr>
            </a:lvl1pPr>
            <a:lvl2pPr lvl="1" algn="ctr">
              <a:spcBef>
                <a:spcPts val="0"/>
              </a:spcBef>
              <a:spcAft>
                <a:spcPts val="0"/>
              </a:spcAft>
              <a:buSzPts val="3600"/>
              <a:buFont typeface="Montserrat ExtraBold"/>
              <a:buNone/>
              <a:defRPr sz="3600">
                <a:latin typeface="Montserrat ExtraBold"/>
                <a:ea typeface="Montserrat ExtraBold"/>
                <a:cs typeface="Montserrat ExtraBold"/>
                <a:sym typeface="Montserrat ExtraBold"/>
              </a:defRPr>
            </a:lvl2pPr>
            <a:lvl3pPr lvl="2" algn="ctr">
              <a:spcBef>
                <a:spcPts val="0"/>
              </a:spcBef>
              <a:spcAft>
                <a:spcPts val="0"/>
              </a:spcAft>
              <a:buSzPts val="3600"/>
              <a:buFont typeface="Montserrat ExtraBold"/>
              <a:buNone/>
              <a:defRPr sz="3600">
                <a:latin typeface="Montserrat ExtraBold"/>
                <a:ea typeface="Montserrat ExtraBold"/>
                <a:cs typeface="Montserrat ExtraBold"/>
                <a:sym typeface="Montserrat ExtraBold"/>
              </a:defRPr>
            </a:lvl3pPr>
            <a:lvl4pPr lvl="3" algn="ctr">
              <a:spcBef>
                <a:spcPts val="0"/>
              </a:spcBef>
              <a:spcAft>
                <a:spcPts val="0"/>
              </a:spcAft>
              <a:buSzPts val="3600"/>
              <a:buFont typeface="Montserrat ExtraBold"/>
              <a:buNone/>
              <a:defRPr sz="3600">
                <a:latin typeface="Montserrat ExtraBold"/>
                <a:ea typeface="Montserrat ExtraBold"/>
                <a:cs typeface="Montserrat ExtraBold"/>
                <a:sym typeface="Montserrat ExtraBold"/>
              </a:defRPr>
            </a:lvl4pPr>
            <a:lvl5pPr lvl="4" algn="ctr">
              <a:spcBef>
                <a:spcPts val="0"/>
              </a:spcBef>
              <a:spcAft>
                <a:spcPts val="0"/>
              </a:spcAft>
              <a:buSzPts val="3600"/>
              <a:buFont typeface="Montserrat ExtraBold"/>
              <a:buNone/>
              <a:defRPr sz="3600">
                <a:latin typeface="Montserrat ExtraBold"/>
                <a:ea typeface="Montserrat ExtraBold"/>
                <a:cs typeface="Montserrat ExtraBold"/>
                <a:sym typeface="Montserrat ExtraBold"/>
              </a:defRPr>
            </a:lvl5pPr>
            <a:lvl6pPr lvl="5" algn="ctr">
              <a:spcBef>
                <a:spcPts val="0"/>
              </a:spcBef>
              <a:spcAft>
                <a:spcPts val="0"/>
              </a:spcAft>
              <a:buSzPts val="3600"/>
              <a:buFont typeface="Montserrat ExtraBold"/>
              <a:buNone/>
              <a:defRPr sz="3600">
                <a:latin typeface="Montserrat ExtraBold"/>
                <a:ea typeface="Montserrat ExtraBold"/>
                <a:cs typeface="Montserrat ExtraBold"/>
                <a:sym typeface="Montserrat ExtraBold"/>
              </a:defRPr>
            </a:lvl6pPr>
            <a:lvl7pPr lvl="6" algn="ctr">
              <a:spcBef>
                <a:spcPts val="0"/>
              </a:spcBef>
              <a:spcAft>
                <a:spcPts val="0"/>
              </a:spcAft>
              <a:buSzPts val="3600"/>
              <a:buFont typeface="Montserrat ExtraBold"/>
              <a:buNone/>
              <a:defRPr sz="3600">
                <a:latin typeface="Montserrat ExtraBold"/>
                <a:ea typeface="Montserrat ExtraBold"/>
                <a:cs typeface="Montserrat ExtraBold"/>
                <a:sym typeface="Montserrat ExtraBold"/>
              </a:defRPr>
            </a:lvl7pPr>
            <a:lvl8pPr lvl="7" algn="ctr">
              <a:spcBef>
                <a:spcPts val="0"/>
              </a:spcBef>
              <a:spcAft>
                <a:spcPts val="0"/>
              </a:spcAft>
              <a:buSzPts val="3600"/>
              <a:buFont typeface="Montserrat ExtraBold"/>
              <a:buNone/>
              <a:defRPr sz="3600">
                <a:latin typeface="Montserrat ExtraBold"/>
                <a:ea typeface="Montserrat ExtraBold"/>
                <a:cs typeface="Montserrat ExtraBold"/>
                <a:sym typeface="Montserrat ExtraBold"/>
              </a:defRPr>
            </a:lvl8pPr>
            <a:lvl9pPr lvl="8" algn="ctr">
              <a:spcBef>
                <a:spcPts val="0"/>
              </a:spcBef>
              <a:spcAft>
                <a:spcPts val="0"/>
              </a:spcAft>
              <a:buSzPts val="3600"/>
              <a:buFont typeface="Montserrat ExtraBold"/>
              <a:buNone/>
              <a:defRPr sz="3600">
                <a:latin typeface="Montserrat ExtraBold"/>
                <a:ea typeface="Montserrat ExtraBold"/>
                <a:cs typeface="Montserrat ExtraBold"/>
                <a:sym typeface="Montserrat ExtraBold"/>
              </a:defRPr>
            </a:lvl9pPr>
          </a:lstStyle>
          <a:p>
            <a:endParaRPr/>
          </a:p>
        </p:txBody>
      </p:sp>
      <p:sp>
        <p:nvSpPr>
          <p:cNvPr id="104" name="Google Shape;104;p3"/>
          <p:cNvSpPr txBox="1">
            <a:spLocks noGrp="1"/>
          </p:cNvSpPr>
          <p:nvPr>
            <p:ph type="title" idx="2" hasCustomPrompt="1"/>
          </p:nvPr>
        </p:nvSpPr>
        <p:spPr>
          <a:xfrm>
            <a:off x="1706188" y="918038"/>
            <a:ext cx="3206100" cy="1812600"/>
          </a:xfrm>
          <a:prstGeom prst="rect">
            <a:avLst/>
          </a:prstGeom>
          <a:solidFill>
            <a:schemeClr val="accent3"/>
          </a:solidFill>
        </p:spPr>
        <p:txBody>
          <a:bodyPr spcFirstLastPara="1" wrap="square" lIns="91425" tIns="91425" rIns="91425" bIns="91425" anchor="ctr" anchorCtr="0">
            <a:noAutofit/>
          </a:bodyPr>
          <a:lstStyle>
            <a:lvl1pPr lvl="0" algn="ctr" rtl="0">
              <a:spcBef>
                <a:spcPts val="0"/>
              </a:spcBef>
              <a:spcAft>
                <a:spcPts val="0"/>
              </a:spcAft>
              <a:buSzPts val="6000"/>
              <a:buNone/>
              <a:defRPr sz="148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05" name="Google Shape;105;p3"/>
          <p:cNvSpPr txBox="1">
            <a:spLocks noGrp="1"/>
          </p:cNvSpPr>
          <p:nvPr>
            <p:ph type="subTitle" idx="1"/>
          </p:nvPr>
        </p:nvSpPr>
        <p:spPr>
          <a:xfrm>
            <a:off x="1701250" y="3385525"/>
            <a:ext cx="5299800" cy="6213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37"/>
        <p:cNvGrpSpPr/>
        <p:nvPr/>
      </p:nvGrpSpPr>
      <p:grpSpPr>
        <a:xfrm>
          <a:off x="0" y="0"/>
          <a:ext cx="0" cy="0"/>
          <a:chOff x="0" y="0"/>
          <a:chExt cx="0" cy="0"/>
        </a:xfrm>
      </p:grpSpPr>
      <p:grpSp>
        <p:nvGrpSpPr>
          <p:cNvPr id="138" name="Google Shape;138;p5"/>
          <p:cNvGrpSpPr/>
          <p:nvPr/>
        </p:nvGrpSpPr>
        <p:grpSpPr>
          <a:xfrm>
            <a:off x="-10725" y="0"/>
            <a:ext cx="9165425" cy="4612325"/>
            <a:chOff x="-25178" y="0"/>
            <a:chExt cx="9190238" cy="4611403"/>
          </a:xfrm>
        </p:grpSpPr>
        <p:sp>
          <p:nvSpPr>
            <p:cNvPr id="139" name="Google Shape;139;p5"/>
            <p:cNvSpPr/>
            <p:nvPr/>
          </p:nvSpPr>
          <p:spPr>
            <a:xfrm>
              <a:off x="-14374" y="0"/>
              <a:ext cx="9168716" cy="4610619"/>
            </a:xfrm>
            <a:custGeom>
              <a:avLst/>
              <a:gdLst/>
              <a:ahLst/>
              <a:cxnLst/>
              <a:rect l="l" t="t" r="r" b="b"/>
              <a:pathLst>
                <a:path w="37465" h="38739" extrusionOk="0">
                  <a:moveTo>
                    <a:pt x="0" y="0"/>
                  </a:moveTo>
                  <a:lnTo>
                    <a:pt x="0" y="38738"/>
                  </a:lnTo>
                  <a:lnTo>
                    <a:pt x="37465" y="38738"/>
                  </a:lnTo>
                  <a:lnTo>
                    <a:pt x="3746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5"/>
            <p:cNvSpPr/>
            <p:nvPr/>
          </p:nvSpPr>
          <p:spPr>
            <a:xfrm>
              <a:off x="-14499" y="4535668"/>
              <a:ext cx="9168716" cy="72835"/>
            </a:xfrm>
            <a:custGeom>
              <a:avLst/>
              <a:gdLst/>
              <a:ahLst/>
              <a:cxnLst/>
              <a:rect l="l" t="t" r="r" b="b"/>
              <a:pathLst>
                <a:path w="37465" h="694" extrusionOk="0">
                  <a:moveTo>
                    <a:pt x="0" y="0"/>
                  </a:moveTo>
                  <a:lnTo>
                    <a:pt x="0" y="694"/>
                  </a:lnTo>
                  <a:lnTo>
                    <a:pt x="37465" y="694"/>
                  </a:lnTo>
                  <a:lnTo>
                    <a:pt x="3746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5"/>
            <p:cNvSpPr/>
            <p:nvPr/>
          </p:nvSpPr>
          <p:spPr>
            <a:xfrm>
              <a:off x="-25178" y="4605629"/>
              <a:ext cx="9190238" cy="5774"/>
            </a:xfrm>
            <a:custGeom>
              <a:avLst/>
              <a:gdLst/>
              <a:ahLst/>
              <a:cxnLst/>
              <a:rect l="l" t="t" r="r" b="b"/>
              <a:pathLst>
                <a:path w="36095" h="39" extrusionOk="0">
                  <a:moveTo>
                    <a:pt x="34254" y="1"/>
                  </a:moveTo>
                  <a:cubicBezTo>
                    <a:pt x="33668" y="1"/>
                    <a:pt x="33082" y="2"/>
                    <a:pt x="32497" y="2"/>
                  </a:cubicBezTo>
                  <a:lnTo>
                    <a:pt x="21952" y="2"/>
                  </a:lnTo>
                  <a:lnTo>
                    <a:pt x="7964" y="3"/>
                  </a:lnTo>
                  <a:cubicBezTo>
                    <a:pt x="6503" y="3"/>
                    <a:pt x="5042" y="1"/>
                    <a:pt x="3580" y="1"/>
                  </a:cubicBezTo>
                  <a:cubicBezTo>
                    <a:pt x="2411" y="1"/>
                    <a:pt x="1242" y="2"/>
                    <a:pt x="74" y="8"/>
                  </a:cubicBezTo>
                  <a:cubicBezTo>
                    <a:pt x="1" y="8"/>
                    <a:pt x="1" y="32"/>
                    <a:pt x="74" y="32"/>
                  </a:cubicBezTo>
                  <a:cubicBezTo>
                    <a:pt x="1334" y="37"/>
                    <a:pt x="2596" y="38"/>
                    <a:pt x="3858" y="38"/>
                  </a:cubicBezTo>
                  <a:cubicBezTo>
                    <a:pt x="4940" y="38"/>
                    <a:pt x="6022" y="38"/>
                    <a:pt x="7103" y="38"/>
                  </a:cubicBezTo>
                  <a:lnTo>
                    <a:pt x="32067" y="38"/>
                  </a:lnTo>
                  <a:cubicBezTo>
                    <a:pt x="32724" y="38"/>
                    <a:pt x="33382" y="39"/>
                    <a:pt x="34039" y="39"/>
                  </a:cubicBezTo>
                  <a:cubicBezTo>
                    <a:pt x="34697" y="39"/>
                    <a:pt x="35354" y="38"/>
                    <a:pt x="36011" y="33"/>
                  </a:cubicBezTo>
                  <a:cubicBezTo>
                    <a:pt x="36095" y="33"/>
                    <a:pt x="36095" y="6"/>
                    <a:pt x="36011" y="6"/>
                  </a:cubicBezTo>
                  <a:cubicBezTo>
                    <a:pt x="35426" y="2"/>
                    <a:pt x="34840" y="1"/>
                    <a:pt x="34254" y="1"/>
                  </a:cubicBezTo>
                  <a:close/>
                </a:path>
              </a:pathLst>
            </a:custGeom>
            <a:solidFill>
              <a:srgbClr val="382B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2" name="Google Shape;142;p5"/>
          <p:cNvGrpSpPr/>
          <p:nvPr/>
        </p:nvGrpSpPr>
        <p:grpSpPr>
          <a:xfrm>
            <a:off x="140625" y="197531"/>
            <a:ext cx="8911725" cy="4111535"/>
            <a:chOff x="140625" y="197531"/>
            <a:chExt cx="8911725" cy="4111535"/>
          </a:xfrm>
        </p:grpSpPr>
        <p:grpSp>
          <p:nvGrpSpPr>
            <p:cNvPr id="143" name="Google Shape;143;p5"/>
            <p:cNvGrpSpPr/>
            <p:nvPr/>
          </p:nvGrpSpPr>
          <p:grpSpPr>
            <a:xfrm>
              <a:off x="8510349" y="197531"/>
              <a:ext cx="464802" cy="167435"/>
              <a:chOff x="6500449" y="451268"/>
              <a:chExt cx="464802" cy="167435"/>
            </a:xfrm>
          </p:grpSpPr>
          <p:sp>
            <p:nvSpPr>
              <p:cNvPr id="144" name="Google Shape;144;p5"/>
              <p:cNvSpPr/>
              <p:nvPr/>
            </p:nvSpPr>
            <p:spPr>
              <a:xfrm>
                <a:off x="6577467" y="543688"/>
                <a:ext cx="222579" cy="75014"/>
              </a:xfrm>
              <a:custGeom>
                <a:avLst/>
                <a:gdLst/>
                <a:ahLst/>
                <a:cxnLst/>
                <a:rect l="l" t="t" r="r" b="b"/>
                <a:pathLst>
                  <a:path w="1893"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5"/>
              <p:cNvSpPr/>
              <p:nvPr/>
            </p:nvSpPr>
            <p:spPr>
              <a:xfrm>
                <a:off x="6500449" y="451268"/>
                <a:ext cx="222697" cy="75014"/>
              </a:xfrm>
              <a:custGeom>
                <a:avLst/>
                <a:gdLst/>
                <a:ahLst/>
                <a:cxnLst/>
                <a:rect l="l" t="t" r="r" b="b"/>
                <a:pathLst>
                  <a:path w="1894"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5"/>
              <p:cNvSpPr/>
              <p:nvPr/>
            </p:nvSpPr>
            <p:spPr>
              <a:xfrm>
                <a:off x="6742790" y="451268"/>
                <a:ext cx="222461" cy="75014"/>
              </a:xfrm>
              <a:custGeom>
                <a:avLst/>
                <a:gdLst/>
                <a:ahLst/>
                <a:cxnLst/>
                <a:rect l="l" t="t" r="r" b="b"/>
                <a:pathLst>
                  <a:path w="1892" h="638" extrusionOk="0">
                    <a:moveTo>
                      <a:pt x="1" y="1"/>
                    </a:moveTo>
                    <a:lnTo>
                      <a:pt x="1" y="638"/>
                    </a:lnTo>
                    <a:lnTo>
                      <a:pt x="1892" y="638"/>
                    </a:lnTo>
                    <a:lnTo>
                      <a:pt x="1892"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7" name="Google Shape;147;p5"/>
            <p:cNvGrpSpPr/>
            <p:nvPr/>
          </p:nvGrpSpPr>
          <p:grpSpPr>
            <a:xfrm>
              <a:off x="803707" y="289944"/>
              <a:ext cx="456135" cy="164388"/>
              <a:chOff x="8325332" y="3575419"/>
              <a:chExt cx="456135" cy="164388"/>
            </a:xfrm>
          </p:grpSpPr>
          <p:sp>
            <p:nvSpPr>
              <p:cNvPr id="148" name="Google Shape;148;p5"/>
              <p:cNvSpPr/>
              <p:nvPr/>
            </p:nvSpPr>
            <p:spPr>
              <a:xfrm>
                <a:off x="8401008" y="3575419"/>
                <a:ext cx="218376" cy="73598"/>
              </a:xfrm>
              <a:custGeom>
                <a:avLst/>
                <a:gdLst/>
                <a:ahLst/>
                <a:cxnLst/>
                <a:rect l="l" t="t" r="r" b="b"/>
                <a:pathLst>
                  <a:path w="1893" h="638" extrusionOk="0">
                    <a:moveTo>
                      <a:pt x="1" y="1"/>
                    </a:moveTo>
                    <a:lnTo>
                      <a:pt x="1" y="638"/>
                    </a:lnTo>
                    <a:lnTo>
                      <a:pt x="1893" y="638"/>
                    </a:lnTo>
                    <a:lnTo>
                      <a:pt x="189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5"/>
              <p:cNvSpPr/>
              <p:nvPr/>
            </p:nvSpPr>
            <p:spPr>
              <a:xfrm>
                <a:off x="8325332" y="3666324"/>
                <a:ext cx="218376" cy="73483"/>
              </a:xfrm>
              <a:custGeom>
                <a:avLst/>
                <a:gdLst/>
                <a:ahLst/>
                <a:cxnLst/>
                <a:rect l="l" t="t" r="r" b="b"/>
                <a:pathLst>
                  <a:path w="1893" h="637" extrusionOk="0">
                    <a:moveTo>
                      <a:pt x="0" y="0"/>
                    </a:moveTo>
                    <a:lnTo>
                      <a:pt x="0" y="637"/>
                    </a:lnTo>
                    <a:lnTo>
                      <a:pt x="1893" y="637"/>
                    </a:lnTo>
                    <a:lnTo>
                      <a:pt x="189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5"/>
              <p:cNvSpPr/>
              <p:nvPr/>
            </p:nvSpPr>
            <p:spPr>
              <a:xfrm>
                <a:off x="8563090" y="3666324"/>
                <a:ext cx="218376" cy="73483"/>
              </a:xfrm>
              <a:custGeom>
                <a:avLst/>
                <a:gdLst/>
                <a:ahLst/>
                <a:cxnLst/>
                <a:rect l="l" t="t" r="r" b="b"/>
                <a:pathLst>
                  <a:path w="1893" h="637" extrusionOk="0">
                    <a:moveTo>
                      <a:pt x="0" y="0"/>
                    </a:moveTo>
                    <a:lnTo>
                      <a:pt x="0" y="637"/>
                    </a:lnTo>
                    <a:lnTo>
                      <a:pt x="1893" y="637"/>
                    </a:lnTo>
                    <a:lnTo>
                      <a:pt x="189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1" name="Google Shape;151;p5"/>
            <p:cNvGrpSpPr/>
            <p:nvPr/>
          </p:nvGrpSpPr>
          <p:grpSpPr>
            <a:xfrm>
              <a:off x="2643561" y="4141631"/>
              <a:ext cx="464802" cy="167435"/>
              <a:chOff x="172186" y="3593631"/>
              <a:chExt cx="464802" cy="167435"/>
            </a:xfrm>
          </p:grpSpPr>
          <p:sp>
            <p:nvSpPr>
              <p:cNvPr id="152" name="Google Shape;152;p5"/>
              <p:cNvSpPr/>
              <p:nvPr/>
            </p:nvSpPr>
            <p:spPr>
              <a:xfrm>
                <a:off x="249204" y="3686051"/>
                <a:ext cx="222579" cy="75014"/>
              </a:xfrm>
              <a:custGeom>
                <a:avLst/>
                <a:gdLst/>
                <a:ahLst/>
                <a:cxnLst/>
                <a:rect l="l" t="t" r="r" b="b"/>
                <a:pathLst>
                  <a:path w="1893"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5"/>
              <p:cNvSpPr/>
              <p:nvPr/>
            </p:nvSpPr>
            <p:spPr>
              <a:xfrm>
                <a:off x="172186" y="3593631"/>
                <a:ext cx="222697" cy="75014"/>
              </a:xfrm>
              <a:custGeom>
                <a:avLst/>
                <a:gdLst/>
                <a:ahLst/>
                <a:cxnLst/>
                <a:rect l="l" t="t" r="r" b="b"/>
                <a:pathLst>
                  <a:path w="1894"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5"/>
              <p:cNvSpPr/>
              <p:nvPr/>
            </p:nvSpPr>
            <p:spPr>
              <a:xfrm>
                <a:off x="414528" y="3593631"/>
                <a:ext cx="222461" cy="75014"/>
              </a:xfrm>
              <a:custGeom>
                <a:avLst/>
                <a:gdLst/>
                <a:ahLst/>
                <a:cxnLst/>
                <a:rect l="l" t="t" r="r" b="b"/>
                <a:pathLst>
                  <a:path w="1892" h="638" extrusionOk="0">
                    <a:moveTo>
                      <a:pt x="1" y="1"/>
                    </a:moveTo>
                    <a:lnTo>
                      <a:pt x="1" y="638"/>
                    </a:lnTo>
                    <a:lnTo>
                      <a:pt x="1892" y="638"/>
                    </a:lnTo>
                    <a:lnTo>
                      <a:pt x="1892"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5" name="Google Shape;155;p5"/>
            <p:cNvGrpSpPr/>
            <p:nvPr/>
          </p:nvGrpSpPr>
          <p:grpSpPr>
            <a:xfrm>
              <a:off x="7116475" y="613071"/>
              <a:ext cx="561853" cy="348158"/>
              <a:chOff x="2735298" y="809042"/>
              <a:chExt cx="638978" cy="395949"/>
            </a:xfrm>
          </p:grpSpPr>
          <p:sp>
            <p:nvSpPr>
              <p:cNvPr id="156" name="Google Shape;156;p5"/>
              <p:cNvSpPr/>
              <p:nvPr/>
            </p:nvSpPr>
            <p:spPr>
              <a:xfrm>
                <a:off x="2735298" y="940937"/>
                <a:ext cx="305725" cy="113541"/>
              </a:xfrm>
              <a:custGeom>
                <a:avLst/>
                <a:gdLst/>
                <a:ahLst/>
                <a:cxnLst/>
                <a:rect l="l" t="t" r="r" b="b"/>
                <a:pathLst>
                  <a:path w="2332" h="866" extrusionOk="0">
                    <a:moveTo>
                      <a:pt x="2208" y="124"/>
                    </a:moveTo>
                    <a:lnTo>
                      <a:pt x="2208" y="742"/>
                    </a:lnTo>
                    <a:lnTo>
                      <a:pt x="124" y="742"/>
                    </a:lnTo>
                    <a:lnTo>
                      <a:pt x="124" y="124"/>
                    </a:lnTo>
                    <a:close/>
                    <a:moveTo>
                      <a:pt x="1" y="1"/>
                    </a:moveTo>
                    <a:lnTo>
                      <a:pt x="1" y="866"/>
                    </a:lnTo>
                    <a:lnTo>
                      <a:pt x="2331" y="866"/>
                    </a:lnTo>
                    <a:lnTo>
                      <a:pt x="23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5"/>
              <p:cNvSpPr/>
              <p:nvPr/>
            </p:nvSpPr>
            <p:spPr>
              <a:xfrm>
                <a:off x="2920409" y="809042"/>
                <a:ext cx="305725" cy="113541"/>
              </a:xfrm>
              <a:custGeom>
                <a:avLst/>
                <a:gdLst/>
                <a:ahLst/>
                <a:cxnLst/>
                <a:rect l="l" t="t" r="r" b="b"/>
                <a:pathLst>
                  <a:path w="2332" h="866" extrusionOk="0">
                    <a:moveTo>
                      <a:pt x="2208" y="124"/>
                    </a:moveTo>
                    <a:lnTo>
                      <a:pt x="2208" y="741"/>
                    </a:lnTo>
                    <a:lnTo>
                      <a:pt x="125" y="741"/>
                    </a:lnTo>
                    <a:lnTo>
                      <a:pt x="125" y="124"/>
                    </a:lnTo>
                    <a:close/>
                    <a:moveTo>
                      <a:pt x="1" y="0"/>
                    </a:moveTo>
                    <a:lnTo>
                      <a:pt x="1" y="865"/>
                    </a:lnTo>
                    <a:lnTo>
                      <a:pt x="2332" y="865"/>
                    </a:lnTo>
                    <a:lnTo>
                      <a:pt x="233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5"/>
              <p:cNvSpPr/>
              <p:nvPr/>
            </p:nvSpPr>
            <p:spPr>
              <a:xfrm>
                <a:off x="2883439" y="1091450"/>
                <a:ext cx="305725" cy="113541"/>
              </a:xfrm>
              <a:custGeom>
                <a:avLst/>
                <a:gdLst/>
                <a:ahLst/>
                <a:cxnLst/>
                <a:rect l="l" t="t" r="r" b="b"/>
                <a:pathLst>
                  <a:path w="2332" h="866" extrusionOk="0">
                    <a:moveTo>
                      <a:pt x="2208" y="123"/>
                    </a:moveTo>
                    <a:lnTo>
                      <a:pt x="2208" y="742"/>
                    </a:lnTo>
                    <a:lnTo>
                      <a:pt x="125" y="742"/>
                    </a:lnTo>
                    <a:lnTo>
                      <a:pt x="125" y="123"/>
                    </a:lnTo>
                    <a:close/>
                    <a:moveTo>
                      <a:pt x="1" y="1"/>
                    </a:moveTo>
                    <a:lnTo>
                      <a:pt x="1" y="866"/>
                    </a:lnTo>
                    <a:lnTo>
                      <a:pt x="2332" y="866"/>
                    </a:lnTo>
                    <a:lnTo>
                      <a:pt x="233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5"/>
              <p:cNvSpPr/>
              <p:nvPr/>
            </p:nvSpPr>
            <p:spPr>
              <a:xfrm>
                <a:off x="3068681" y="950115"/>
                <a:ext cx="305594" cy="113803"/>
              </a:xfrm>
              <a:custGeom>
                <a:avLst/>
                <a:gdLst/>
                <a:ahLst/>
                <a:cxnLst/>
                <a:rect l="l" t="t" r="r" b="b"/>
                <a:pathLst>
                  <a:path w="2331" h="868" extrusionOk="0">
                    <a:moveTo>
                      <a:pt x="2207" y="125"/>
                    </a:moveTo>
                    <a:lnTo>
                      <a:pt x="2207" y="743"/>
                    </a:lnTo>
                    <a:lnTo>
                      <a:pt x="124" y="743"/>
                    </a:lnTo>
                    <a:lnTo>
                      <a:pt x="124" y="125"/>
                    </a:lnTo>
                    <a:close/>
                    <a:moveTo>
                      <a:pt x="0" y="1"/>
                    </a:moveTo>
                    <a:lnTo>
                      <a:pt x="0" y="867"/>
                    </a:lnTo>
                    <a:lnTo>
                      <a:pt x="2331" y="867"/>
                    </a:lnTo>
                    <a:lnTo>
                      <a:pt x="23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0" name="Google Shape;160;p5"/>
            <p:cNvGrpSpPr/>
            <p:nvPr/>
          </p:nvGrpSpPr>
          <p:grpSpPr>
            <a:xfrm>
              <a:off x="5600970" y="1507817"/>
              <a:ext cx="561853" cy="348158"/>
              <a:chOff x="2735298" y="809042"/>
              <a:chExt cx="638978" cy="395949"/>
            </a:xfrm>
          </p:grpSpPr>
          <p:sp>
            <p:nvSpPr>
              <p:cNvPr id="161" name="Google Shape;161;p5"/>
              <p:cNvSpPr/>
              <p:nvPr/>
            </p:nvSpPr>
            <p:spPr>
              <a:xfrm>
                <a:off x="2735298" y="940937"/>
                <a:ext cx="305725" cy="113541"/>
              </a:xfrm>
              <a:custGeom>
                <a:avLst/>
                <a:gdLst/>
                <a:ahLst/>
                <a:cxnLst/>
                <a:rect l="l" t="t" r="r" b="b"/>
                <a:pathLst>
                  <a:path w="2332" h="866" extrusionOk="0">
                    <a:moveTo>
                      <a:pt x="2208" y="124"/>
                    </a:moveTo>
                    <a:lnTo>
                      <a:pt x="2208" y="742"/>
                    </a:lnTo>
                    <a:lnTo>
                      <a:pt x="124" y="742"/>
                    </a:lnTo>
                    <a:lnTo>
                      <a:pt x="124" y="124"/>
                    </a:lnTo>
                    <a:close/>
                    <a:moveTo>
                      <a:pt x="1" y="1"/>
                    </a:moveTo>
                    <a:lnTo>
                      <a:pt x="1" y="866"/>
                    </a:lnTo>
                    <a:lnTo>
                      <a:pt x="2331" y="866"/>
                    </a:lnTo>
                    <a:lnTo>
                      <a:pt x="23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5"/>
              <p:cNvSpPr/>
              <p:nvPr/>
            </p:nvSpPr>
            <p:spPr>
              <a:xfrm>
                <a:off x="2920409" y="809042"/>
                <a:ext cx="305725" cy="113541"/>
              </a:xfrm>
              <a:custGeom>
                <a:avLst/>
                <a:gdLst/>
                <a:ahLst/>
                <a:cxnLst/>
                <a:rect l="l" t="t" r="r" b="b"/>
                <a:pathLst>
                  <a:path w="2332" h="866" extrusionOk="0">
                    <a:moveTo>
                      <a:pt x="2208" y="124"/>
                    </a:moveTo>
                    <a:lnTo>
                      <a:pt x="2208" y="741"/>
                    </a:lnTo>
                    <a:lnTo>
                      <a:pt x="125" y="741"/>
                    </a:lnTo>
                    <a:lnTo>
                      <a:pt x="125" y="124"/>
                    </a:lnTo>
                    <a:close/>
                    <a:moveTo>
                      <a:pt x="1" y="0"/>
                    </a:moveTo>
                    <a:lnTo>
                      <a:pt x="1" y="865"/>
                    </a:lnTo>
                    <a:lnTo>
                      <a:pt x="2332" y="865"/>
                    </a:lnTo>
                    <a:lnTo>
                      <a:pt x="233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5"/>
              <p:cNvSpPr/>
              <p:nvPr/>
            </p:nvSpPr>
            <p:spPr>
              <a:xfrm>
                <a:off x="2883439" y="1091450"/>
                <a:ext cx="305725" cy="113541"/>
              </a:xfrm>
              <a:custGeom>
                <a:avLst/>
                <a:gdLst/>
                <a:ahLst/>
                <a:cxnLst/>
                <a:rect l="l" t="t" r="r" b="b"/>
                <a:pathLst>
                  <a:path w="2332" h="866" extrusionOk="0">
                    <a:moveTo>
                      <a:pt x="2208" y="123"/>
                    </a:moveTo>
                    <a:lnTo>
                      <a:pt x="2208" y="742"/>
                    </a:lnTo>
                    <a:lnTo>
                      <a:pt x="125" y="742"/>
                    </a:lnTo>
                    <a:lnTo>
                      <a:pt x="125" y="123"/>
                    </a:lnTo>
                    <a:close/>
                    <a:moveTo>
                      <a:pt x="1" y="1"/>
                    </a:moveTo>
                    <a:lnTo>
                      <a:pt x="1" y="866"/>
                    </a:lnTo>
                    <a:lnTo>
                      <a:pt x="2332" y="866"/>
                    </a:lnTo>
                    <a:lnTo>
                      <a:pt x="233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5"/>
              <p:cNvSpPr/>
              <p:nvPr/>
            </p:nvSpPr>
            <p:spPr>
              <a:xfrm>
                <a:off x="3068681" y="950115"/>
                <a:ext cx="305594" cy="113803"/>
              </a:xfrm>
              <a:custGeom>
                <a:avLst/>
                <a:gdLst/>
                <a:ahLst/>
                <a:cxnLst/>
                <a:rect l="l" t="t" r="r" b="b"/>
                <a:pathLst>
                  <a:path w="2331" h="868" extrusionOk="0">
                    <a:moveTo>
                      <a:pt x="2207" y="125"/>
                    </a:moveTo>
                    <a:lnTo>
                      <a:pt x="2207" y="743"/>
                    </a:lnTo>
                    <a:lnTo>
                      <a:pt x="124" y="743"/>
                    </a:lnTo>
                    <a:lnTo>
                      <a:pt x="124" y="125"/>
                    </a:lnTo>
                    <a:close/>
                    <a:moveTo>
                      <a:pt x="0" y="1"/>
                    </a:moveTo>
                    <a:lnTo>
                      <a:pt x="0" y="867"/>
                    </a:lnTo>
                    <a:lnTo>
                      <a:pt x="2331" y="867"/>
                    </a:lnTo>
                    <a:lnTo>
                      <a:pt x="23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5" name="Google Shape;165;p5"/>
            <p:cNvSpPr/>
            <p:nvPr/>
          </p:nvSpPr>
          <p:spPr>
            <a:xfrm>
              <a:off x="8795550" y="3516125"/>
              <a:ext cx="256800" cy="2568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5"/>
            <p:cNvSpPr/>
            <p:nvPr/>
          </p:nvSpPr>
          <p:spPr>
            <a:xfrm>
              <a:off x="5269475" y="748858"/>
              <a:ext cx="66900" cy="66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5"/>
            <p:cNvSpPr/>
            <p:nvPr/>
          </p:nvSpPr>
          <p:spPr>
            <a:xfrm>
              <a:off x="303513" y="4143888"/>
              <a:ext cx="162900" cy="162900"/>
            </a:xfrm>
            <a:prstGeom prst="ellipse">
              <a:avLst/>
            </a:pr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5"/>
            <p:cNvSpPr/>
            <p:nvPr/>
          </p:nvSpPr>
          <p:spPr>
            <a:xfrm>
              <a:off x="8175988" y="1956725"/>
              <a:ext cx="162900" cy="162900"/>
            </a:xfrm>
            <a:prstGeom prst="ellipse">
              <a:avLst/>
            </a:pr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5"/>
            <p:cNvSpPr/>
            <p:nvPr/>
          </p:nvSpPr>
          <p:spPr>
            <a:xfrm rot="10800000" flipH="1">
              <a:off x="140625" y="705688"/>
              <a:ext cx="162900" cy="162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5"/>
            <p:cNvSpPr/>
            <p:nvPr/>
          </p:nvSpPr>
          <p:spPr>
            <a:xfrm>
              <a:off x="2203950" y="339425"/>
              <a:ext cx="66900" cy="66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1" name="Google Shape;171;p5"/>
          <p:cNvSpPr txBox="1">
            <a:spLocks noGrp="1"/>
          </p:cNvSpPr>
          <p:nvPr>
            <p:ph type="subTitle" idx="1"/>
          </p:nvPr>
        </p:nvSpPr>
        <p:spPr>
          <a:xfrm>
            <a:off x="3165144" y="2263600"/>
            <a:ext cx="2631900" cy="442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Clr>
                <a:schemeClr val="dk1"/>
              </a:buClr>
              <a:buSzPts val="2400"/>
              <a:buFont typeface="Montserrat ExtraBold"/>
              <a:buNone/>
              <a:defRPr sz="1800">
                <a:solidFill>
                  <a:schemeClr val="dk1"/>
                </a:solidFill>
                <a:latin typeface="Montserrat ExtraBold"/>
                <a:ea typeface="Montserrat ExtraBold"/>
                <a:cs typeface="Montserrat ExtraBold"/>
                <a:sym typeface="Montserrat ExtraBold"/>
              </a:defRPr>
            </a:lvl1pPr>
            <a:lvl2pPr lvl="1" algn="ctr">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2pPr>
            <a:lvl3pPr lvl="2" algn="ctr">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3pPr>
            <a:lvl4pPr lvl="3" algn="ctr">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4pPr>
            <a:lvl5pPr lvl="4" algn="ctr">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5pPr>
            <a:lvl6pPr lvl="5" algn="ctr">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6pPr>
            <a:lvl7pPr lvl="6" algn="ctr">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7pPr>
            <a:lvl8pPr lvl="7" algn="ctr">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8pPr>
            <a:lvl9pPr lvl="8" algn="ctr">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9pPr>
          </a:lstStyle>
          <a:p>
            <a:endParaRPr/>
          </a:p>
        </p:txBody>
      </p:sp>
      <p:sp>
        <p:nvSpPr>
          <p:cNvPr id="172" name="Google Shape;172;p5"/>
          <p:cNvSpPr txBox="1">
            <a:spLocks noGrp="1"/>
          </p:cNvSpPr>
          <p:nvPr>
            <p:ph type="subTitle" idx="2"/>
          </p:nvPr>
        </p:nvSpPr>
        <p:spPr>
          <a:xfrm>
            <a:off x="5797074" y="2263600"/>
            <a:ext cx="2631900" cy="442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400"/>
              <a:buFont typeface="Montserrat ExtraBold"/>
              <a:buNone/>
              <a:defRPr sz="1800">
                <a:solidFill>
                  <a:schemeClr val="dk1"/>
                </a:solidFill>
                <a:latin typeface="Montserrat ExtraBold"/>
                <a:ea typeface="Montserrat ExtraBold"/>
                <a:cs typeface="Montserrat ExtraBold"/>
                <a:sym typeface="Montserrat ExtraBold"/>
              </a:defRPr>
            </a:lvl1pPr>
            <a:lvl2pPr lvl="1" algn="ctr" rtl="0">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2pPr>
            <a:lvl3pPr lvl="2" algn="ctr" rtl="0">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3pPr>
            <a:lvl4pPr lvl="3" algn="ctr" rtl="0">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4pPr>
            <a:lvl5pPr lvl="4" algn="ctr" rtl="0">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5pPr>
            <a:lvl6pPr lvl="5" algn="ctr" rtl="0">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6pPr>
            <a:lvl7pPr lvl="6" algn="ctr" rtl="0">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7pPr>
            <a:lvl8pPr lvl="7" algn="ctr" rtl="0">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8pPr>
            <a:lvl9pPr lvl="8" algn="ctr" rtl="0">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9pPr>
          </a:lstStyle>
          <a:p>
            <a:endParaRPr/>
          </a:p>
        </p:txBody>
      </p:sp>
      <p:sp>
        <p:nvSpPr>
          <p:cNvPr id="173" name="Google Shape;173;p5"/>
          <p:cNvSpPr txBox="1">
            <a:spLocks noGrp="1"/>
          </p:cNvSpPr>
          <p:nvPr>
            <p:ph type="subTitle" idx="3"/>
          </p:nvPr>
        </p:nvSpPr>
        <p:spPr>
          <a:xfrm>
            <a:off x="3165144" y="2742350"/>
            <a:ext cx="2631900" cy="1277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4" name="Google Shape;174;p5"/>
          <p:cNvSpPr txBox="1">
            <a:spLocks noGrp="1"/>
          </p:cNvSpPr>
          <p:nvPr>
            <p:ph type="subTitle" idx="4"/>
          </p:nvPr>
        </p:nvSpPr>
        <p:spPr>
          <a:xfrm>
            <a:off x="5797074" y="2742350"/>
            <a:ext cx="2631900" cy="1277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5" name="Google Shape;175;p5"/>
          <p:cNvSpPr txBox="1">
            <a:spLocks noGrp="1"/>
          </p:cNvSpPr>
          <p:nvPr>
            <p:ph type="title"/>
          </p:nvPr>
        </p:nvSpPr>
        <p:spPr>
          <a:xfrm>
            <a:off x="715100" y="535000"/>
            <a:ext cx="4750200" cy="413700"/>
          </a:xfrm>
          <a:prstGeom prst="rect">
            <a:avLst/>
          </a:prstGeom>
        </p:spPr>
        <p:txBody>
          <a:bodyPr spcFirstLastPara="1" wrap="square" lIns="91425" tIns="91425" rIns="91425" bIns="91425" anchor="ctr" anchorCtr="0">
            <a:noAutofit/>
          </a:bodyPr>
          <a:lstStyle>
            <a:lvl1pPr lvl="0" rtl="0">
              <a:spcBef>
                <a:spcPts val="0"/>
              </a:spcBef>
              <a:spcAft>
                <a:spcPts val="0"/>
              </a:spcAft>
              <a:buSzPts val="2700"/>
              <a:buNone/>
              <a:defRPr sz="2800">
                <a:highlight>
                  <a:schemeClr val="accent3"/>
                </a:highlight>
              </a:defRPr>
            </a:lvl1pPr>
            <a:lvl2pPr lvl="1" rtl="0">
              <a:spcBef>
                <a:spcPts val="0"/>
              </a:spcBef>
              <a:spcAft>
                <a:spcPts val="0"/>
              </a:spcAft>
              <a:buSzPts val="2700"/>
              <a:buNone/>
              <a:defRPr/>
            </a:lvl2pPr>
            <a:lvl3pPr lvl="2" rtl="0">
              <a:spcBef>
                <a:spcPts val="0"/>
              </a:spcBef>
              <a:spcAft>
                <a:spcPts val="0"/>
              </a:spcAft>
              <a:buSzPts val="2700"/>
              <a:buNone/>
              <a:defRPr/>
            </a:lvl3pPr>
            <a:lvl4pPr lvl="3" rtl="0">
              <a:spcBef>
                <a:spcPts val="0"/>
              </a:spcBef>
              <a:spcAft>
                <a:spcPts val="0"/>
              </a:spcAft>
              <a:buSzPts val="2700"/>
              <a:buNone/>
              <a:defRPr/>
            </a:lvl4pPr>
            <a:lvl5pPr lvl="4" rtl="0">
              <a:spcBef>
                <a:spcPts val="0"/>
              </a:spcBef>
              <a:spcAft>
                <a:spcPts val="0"/>
              </a:spcAft>
              <a:buSzPts val="2700"/>
              <a:buNone/>
              <a:defRPr/>
            </a:lvl5pPr>
            <a:lvl6pPr lvl="5" rtl="0">
              <a:spcBef>
                <a:spcPts val="0"/>
              </a:spcBef>
              <a:spcAft>
                <a:spcPts val="0"/>
              </a:spcAft>
              <a:buSzPts val="2700"/>
              <a:buNone/>
              <a:defRPr/>
            </a:lvl6pPr>
            <a:lvl7pPr lvl="6" rtl="0">
              <a:spcBef>
                <a:spcPts val="0"/>
              </a:spcBef>
              <a:spcAft>
                <a:spcPts val="0"/>
              </a:spcAft>
              <a:buSzPts val="2700"/>
              <a:buNone/>
              <a:defRPr/>
            </a:lvl7pPr>
            <a:lvl8pPr lvl="7" rtl="0">
              <a:spcBef>
                <a:spcPts val="0"/>
              </a:spcBef>
              <a:spcAft>
                <a:spcPts val="0"/>
              </a:spcAft>
              <a:buSzPts val="2700"/>
              <a:buNone/>
              <a:defRPr/>
            </a:lvl8pPr>
            <a:lvl9pPr lvl="8" rtl="0">
              <a:spcBef>
                <a:spcPts val="0"/>
              </a:spcBef>
              <a:spcAft>
                <a:spcPts val="0"/>
              </a:spcAft>
              <a:buSzPts val="2700"/>
              <a:buNone/>
              <a:defRPr/>
            </a:lvl9pPr>
          </a:lstStyle>
          <a:p>
            <a:endParaRPr/>
          </a:p>
        </p:txBody>
      </p:sp>
      <p:sp>
        <p:nvSpPr>
          <p:cNvPr id="176" name="Google Shape;176;p5"/>
          <p:cNvSpPr txBox="1">
            <a:spLocks noGrp="1"/>
          </p:cNvSpPr>
          <p:nvPr>
            <p:ph type="subTitle" idx="5"/>
          </p:nvPr>
        </p:nvSpPr>
        <p:spPr>
          <a:xfrm>
            <a:off x="715100" y="2254075"/>
            <a:ext cx="2087100" cy="1228800"/>
          </a:xfrm>
          <a:prstGeom prst="rect">
            <a:avLst/>
          </a:prstGeom>
        </p:spPr>
        <p:txBody>
          <a:bodyPr spcFirstLastPara="1" wrap="square" lIns="91425" tIns="91425" rIns="91425" bIns="91425" anchor="t" anchorCtr="0">
            <a:noAutofit/>
          </a:bodyPr>
          <a:lstStyle>
            <a:lvl1pPr lvl="0">
              <a:spcBef>
                <a:spcPts val="0"/>
              </a:spcBef>
              <a:spcAft>
                <a:spcPts val="0"/>
              </a:spcAft>
              <a:buSzPts val="1800"/>
              <a:buFont typeface="Montserrat ExtraBold"/>
              <a:buNone/>
              <a:defRPr sz="1800">
                <a:latin typeface="Montserrat ExtraBold"/>
                <a:ea typeface="Montserrat ExtraBold"/>
                <a:cs typeface="Montserrat ExtraBold"/>
                <a:sym typeface="Montserrat Extra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77"/>
        <p:cNvGrpSpPr/>
        <p:nvPr/>
      </p:nvGrpSpPr>
      <p:grpSpPr>
        <a:xfrm>
          <a:off x="0" y="0"/>
          <a:ext cx="0" cy="0"/>
          <a:chOff x="0" y="0"/>
          <a:chExt cx="0" cy="0"/>
        </a:xfrm>
      </p:grpSpPr>
      <p:grpSp>
        <p:nvGrpSpPr>
          <p:cNvPr id="178" name="Google Shape;178;p6"/>
          <p:cNvGrpSpPr/>
          <p:nvPr/>
        </p:nvGrpSpPr>
        <p:grpSpPr>
          <a:xfrm>
            <a:off x="-10725" y="0"/>
            <a:ext cx="9165425" cy="4612325"/>
            <a:chOff x="-25178" y="0"/>
            <a:chExt cx="9190238" cy="4611403"/>
          </a:xfrm>
        </p:grpSpPr>
        <p:sp>
          <p:nvSpPr>
            <p:cNvPr id="179" name="Google Shape;179;p6"/>
            <p:cNvSpPr/>
            <p:nvPr/>
          </p:nvSpPr>
          <p:spPr>
            <a:xfrm>
              <a:off x="-14374" y="0"/>
              <a:ext cx="9168716" cy="4610619"/>
            </a:xfrm>
            <a:custGeom>
              <a:avLst/>
              <a:gdLst/>
              <a:ahLst/>
              <a:cxnLst/>
              <a:rect l="l" t="t" r="r" b="b"/>
              <a:pathLst>
                <a:path w="37465" h="38739" extrusionOk="0">
                  <a:moveTo>
                    <a:pt x="0" y="0"/>
                  </a:moveTo>
                  <a:lnTo>
                    <a:pt x="0" y="38738"/>
                  </a:lnTo>
                  <a:lnTo>
                    <a:pt x="37465" y="38738"/>
                  </a:lnTo>
                  <a:lnTo>
                    <a:pt x="3746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6"/>
            <p:cNvSpPr/>
            <p:nvPr/>
          </p:nvSpPr>
          <p:spPr>
            <a:xfrm>
              <a:off x="-14499" y="4535668"/>
              <a:ext cx="9168716" cy="72835"/>
            </a:xfrm>
            <a:custGeom>
              <a:avLst/>
              <a:gdLst/>
              <a:ahLst/>
              <a:cxnLst/>
              <a:rect l="l" t="t" r="r" b="b"/>
              <a:pathLst>
                <a:path w="37465" h="694" extrusionOk="0">
                  <a:moveTo>
                    <a:pt x="0" y="0"/>
                  </a:moveTo>
                  <a:lnTo>
                    <a:pt x="0" y="694"/>
                  </a:lnTo>
                  <a:lnTo>
                    <a:pt x="37465" y="694"/>
                  </a:lnTo>
                  <a:lnTo>
                    <a:pt x="3746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6"/>
            <p:cNvSpPr/>
            <p:nvPr/>
          </p:nvSpPr>
          <p:spPr>
            <a:xfrm>
              <a:off x="-25178" y="4605629"/>
              <a:ext cx="9190238" cy="5774"/>
            </a:xfrm>
            <a:custGeom>
              <a:avLst/>
              <a:gdLst/>
              <a:ahLst/>
              <a:cxnLst/>
              <a:rect l="l" t="t" r="r" b="b"/>
              <a:pathLst>
                <a:path w="36095" h="39" extrusionOk="0">
                  <a:moveTo>
                    <a:pt x="34254" y="1"/>
                  </a:moveTo>
                  <a:cubicBezTo>
                    <a:pt x="33668" y="1"/>
                    <a:pt x="33082" y="2"/>
                    <a:pt x="32497" y="2"/>
                  </a:cubicBezTo>
                  <a:lnTo>
                    <a:pt x="21952" y="2"/>
                  </a:lnTo>
                  <a:lnTo>
                    <a:pt x="7964" y="3"/>
                  </a:lnTo>
                  <a:cubicBezTo>
                    <a:pt x="6503" y="3"/>
                    <a:pt x="5042" y="1"/>
                    <a:pt x="3580" y="1"/>
                  </a:cubicBezTo>
                  <a:cubicBezTo>
                    <a:pt x="2411" y="1"/>
                    <a:pt x="1242" y="2"/>
                    <a:pt x="74" y="8"/>
                  </a:cubicBezTo>
                  <a:cubicBezTo>
                    <a:pt x="1" y="8"/>
                    <a:pt x="1" y="32"/>
                    <a:pt x="74" y="32"/>
                  </a:cubicBezTo>
                  <a:cubicBezTo>
                    <a:pt x="1334" y="37"/>
                    <a:pt x="2596" y="38"/>
                    <a:pt x="3858" y="38"/>
                  </a:cubicBezTo>
                  <a:cubicBezTo>
                    <a:pt x="4940" y="38"/>
                    <a:pt x="6022" y="38"/>
                    <a:pt x="7103" y="38"/>
                  </a:cubicBezTo>
                  <a:lnTo>
                    <a:pt x="32067" y="38"/>
                  </a:lnTo>
                  <a:cubicBezTo>
                    <a:pt x="32724" y="38"/>
                    <a:pt x="33382" y="39"/>
                    <a:pt x="34039" y="39"/>
                  </a:cubicBezTo>
                  <a:cubicBezTo>
                    <a:pt x="34697" y="39"/>
                    <a:pt x="35354" y="38"/>
                    <a:pt x="36011" y="33"/>
                  </a:cubicBezTo>
                  <a:cubicBezTo>
                    <a:pt x="36095" y="33"/>
                    <a:pt x="36095" y="6"/>
                    <a:pt x="36011" y="6"/>
                  </a:cubicBezTo>
                  <a:cubicBezTo>
                    <a:pt x="35426" y="2"/>
                    <a:pt x="34840" y="1"/>
                    <a:pt x="34254" y="1"/>
                  </a:cubicBezTo>
                  <a:close/>
                </a:path>
              </a:pathLst>
            </a:custGeom>
            <a:solidFill>
              <a:srgbClr val="382B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2" name="Google Shape;182;p6"/>
          <p:cNvGrpSpPr/>
          <p:nvPr/>
        </p:nvGrpSpPr>
        <p:grpSpPr>
          <a:xfrm>
            <a:off x="124274" y="134988"/>
            <a:ext cx="8990538" cy="4214113"/>
            <a:chOff x="124274" y="134988"/>
            <a:chExt cx="8990538" cy="4214113"/>
          </a:xfrm>
        </p:grpSpPr>
        <p:grpSp>
          <p:nvGrpSpPr>
            <p:cNvPr id="183" name="Google Shape;183;p6"/>
            <p:cNvGrpSpPr/>
            <p:nvPr/>
          </p:nvGrpSpPr>
          <p:grpSpPr>
            <a:xfrm>
              <a:off x="8649892" y="3542653"/>
              <a:ext cx="464920" cy="167552"/>
              <a:chOff x="8157492" y="3553378"/>
              <a:chExt cx="464920" cy="167552"/>
            </a:xfrm>
          </p:grpSpPr>
          <p:sp>
            <p:nvSpPr>
              <p:cNvPr id="184" name="Google Shape;184;p6"/>
              <p:cNvSpPr/>
              <p:nvPr/>
            </p:nvSpPr>
            <p:spPr>
              <a:xfrm>
                <a:off x="8234627" y="3553378"/>
                <a:ext cx="222579" cy="75014"/>
              </a:xfrm>
              <a:custGeom>
                <a:avLst/>
                <a:gdLst/>
                <a:ahLst/>
                <a:cxnLst/>
                <a:rect l="l" t="t" r="r" b="b"/>
                <a:pathLst>
                  <a:path w="1893" h="638" extrusionOk="0">
                    <a:moveTo>
                      <a:pt x="1" y="1"/>
                    </a:moveTo>
                    <a:lnTo>
                      <a:pt x="1" y="638"/>
                    </a:lnTo>
                    <a:lnTo>
                      <a:pt x="1893" y="638"/>
                    </a:lnTo>
                    <a:lnTo>
                      <a:pt x="189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6"/>
              <p:cNvSpPr/>
              <p:nvPr/>
            </p:nvSpPr>
            <p:spPr>
              <a:xfrm>
                <a:off x="8157492" y="3646033"/>
                <a:ext cx="222579" cy="74897"/>
              </a:xfrm>
              <a:custGeom>
                <a:avLst/>
                <a:gdLst/>
                <a:ahLst/>
                <a:cxnLst/>
                <a:rect l="l" t="t" r="r" b="b"/>
                <a:pathLst>
                  <a:path w="1893" h="637" extrusionOk="0">
                    <a:moveTo>
                      <a:pt x="0" y="0"/>
                    </a:moveTo>
                    <a:lnTo>
                      <a:pt x="0" y="637"/>
                    </a:lnTo>
                    <a:lnTo>
                      <a:pt x="1893" y="637"/>
                    </a:lnTo>
                    <a:lnTo>
                      <a:pt x="189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6"/>
              <p:cNvSpPr/>
              <p:nvPr/>
            </p:nvSpPr>
            <p:spPr>
              <a:xfrm>
                <a:off x="8399833" y="3646033"/>
                <a:ext cx="222579" cy="74897"/>
              </a:xfrm>
              <a:custGeom>
                <a:avLst/>
                <a:gdLst/>
                <a:ahLst/>
                <a:cxnLst/>
                <a:rect l="l" t="t" r="r" b="b"/>
                <a:pathLst>
                  <a:path w="1893" h="637" extrusionOk="0">
                    <a:moveTo>
                      <a:pt x="0" y="0"/>
                    </a:moveTo>
                    <a:lnTo>
                      <a:pt x="0" y="637"/>
                    </a:lnTo>
                    <a:lnTo>
                      <a:pt x="1893" y="637"/>
                    </a:lnTo>
                    <a:lnTo>
                      <a:pt x="189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7" name="Google Shape;187;p6"/>
            <p:cNvGrpSpPr/>
            <p:nvPr/>
          </p:nvGrpSpPr>
          <p:grpSpPr>
            <a:xfrm>
              <a:off x="8534121" y="211255"/>
              <a:ext cx="464802" cy="167435"/>
              <a:chOff x="8457096" y="1657430"/>
              <a:chExt cx="464802" cy="167435"/>
            </a:xfrm>
          </p:grpSpPr>
          <p:sp>
            <p:nvSpPr>
              <p:cNvPr id="188" name="Google Shape;188;p6"/>
              <p:cNvSpPr/>
              <p:nvPr/>
            </p:nvSpPr>
            <p:spPr>
              <a:xfrm>
                <a:off x="8534114" y="1749850"/>
                <a:ext cx="222579" cy="75014"/>
              </a:xfrm>
              <a:custGeom>
                <a:avLst/>
                <a:gdLst/>
                <a:ahLst/>
                <a:cxnLst/>
                <a:rect l="l" t="t" r="r" b="b"/>
                <a:pathLst>
                  <a:path w="1893" h="638" extrusionOk="0">
                    <a:moveTo>
                      <a:pt x="1" y="1"/>
                    </a:moveTo>
                    <a:lnTo>
                      <a:pt x="1" y="638"/>
                    </a:lnTo>
                    <a:lnTo>
                      <a:pt x="1893" y="638"/>
                    </a:lnTo>
                    <a:lnTo>
                      <a:pt x="189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6"/>
              <p:cNvSpPr/>
              <p:nvPr/>
            </p:nvSpPr>
            <p:spPr>
              <a:xfrm>
                <a:off x="8457096" y="1657430"/>
                <a:ext cx="222697" cy="75014"/>
              </a:xfrm>
              <a:custGeom>
                <a:avLst/>
                <a:gdLst/>
                <a:ahLst/>
                <a:cxnLst/>
                <a:rect l="l" t="t" r="r" b="b"/>
                <a:pathLst>
                  <a:path w="1894" h="638" extrusionOk="0">
                    <a:moveTo>
                      <a:pt x="1" y="1"/>
                    </a:moveTo>
                    <a:lnTo>
                      <a:pt x="1" y="638"/>
                    </a:lnTo>
                    <a:lnTo>
                      <a:pt x="1893" y="638"/>
                    </a:lnTo>
                    <a:lnTo>
                      <a:pt x="189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6"/>
              <p:cNvSpPr/>
              <p:nvPr/>
            </p:nvSpPr>
            <p:spPr>
              <a:xfrm>
                <a:off x="8699438" y="1657430"/>
                <a:ext cx="222461" cy="75014"/>
              </a:xfrm>
              <a:custGeom>
                <a:avLst/>
                <a:gdLst/>
                <a:ahLst/>
                <a:cxnLst/>
                <a:rect l="l" t="t" r="r" b="b"/>
                <a:pathLst>
                  <a:path w="1892" h="638" extrusionOk="0">
                    <a:moveTo>
                      <a:pt x="1" y="1"/>
                    </a:moveTo>
                    <a:lnTo>
                      <a:pt x="1" y="638"/>
                    </a:lnTo>
                    <a:lnTo>
                      <a:pt x="1892" y="638"/>
                    </a:lnTo>
                    <a:lnTo>
                      <a:pt x="189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1" name="Google Shape;191;p6"/>
            <p:cNvGrpSpPr/>
            <p:nvPr/>
          </p:nvGrpSpPr>
          <p:grpSpPr>
            <a:xfrm>
              <a:off x="2902674" y="187043"/>
              <a:ext cx="464802" cy="167435"/>
              <a:chOff x="2697574" y="638868"/>
              <a:chExt cx="464802" cy="167435"/>
            </a:xfrm>
          </p:grpSpPr>
          <p:sp>
            <p:nvSpPr>
              <p:cNvPr id="192" name="Google Shape;192;p6"/>
              <p:cNvSpPr/>
              <p:nvPr/>
            </p:nvSpPr>
            <p:spPr>
              <a:xfrm>
                <a:off x="2774592" y="731288"/>
                <a:ext cx="222579" cy="75014"/>
              </a:xfrm>
              <a:custGeom>
                <a:avLst/>
                <a:gdLst/>
                <a:ahLst/>
                <a:cxnLst/>
                <a:rect l="l" t="t" r="r" b="b"/>
                <a:pathLst>
                  <a:path w="1893" h="638" extrusionOk="0">
                    <a:moveTo>
                      <a:pt x="1" y="1"/>
                    </a:moveTo>
                    <a:lnTo>
                      <a:pt x="1" y="638"/>
                    </a:lnTo>
                    <a:lnTo>
                      <a:pt x="1893" y="638"/>
                    </a:lnTo>
                    <a:lnTo>
                      <a:pt x="189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6"/>
              <p:cNvSpPr/>
              <p:nvPr/>
            </p:nvSpPr>
            <p:spPr>
              <a:xfrm>
                <a:off x="2697574" y="638868"/>
                <a:ext cx="222697" cy="75014"/>
              </a:xfrm>
              <a:custGeom>
                <a:avLst/>
                <a:gdLst/>
                <a:ahLst/>
                <a:cxnLst/>
                <a:rect l="l" t="t" r="r" b="b"/>
                <a:pathLst>
                  <a:path w="1894" h="638" extrusionOk="0">
                    <a:moveTo>
                      <a:pt x="1" y="1"/>
                    </a:moveTo>
                    <a:lnTo>
                      <a:pt x="1" y="638"/>
                    </a:lnTo>
                    <a:lnTo>
                      <a:pt x="1893" y="638"/>
                    </a:lnTo>
                    <a:lnTo>
                      <a:pt x="189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6"/>
              <p:cNvSpPr/>
              <p:nvPr/>
            </p:nvSpPr>
            <p:spPr>
              <a:xfrm>
                <a:off x="2939915" y="638868"/>
                <a:ext cx="222461" cy="75014"/>
              </a:xfrm>
              <a:custGeom>
                <a:avLst/>
                <a:gdLst/>
                <a:ahLst/>
                <a:cxnLst/>
                <a:rect l="l" t="t" r="r" b="b"/>
                <a:pathLst>
                  <a:path w="1892" h="638" extrusionOk="0">
                    <a:moveTo>
                      <a:pt x="1" y="1"/>
                    </a:moveTo>
                    <a:lnTo>
                      <a:pt x="1" y="638"/>
                    </a:lnTo>
                    <a:lnTo>
                      <a:pt x="1892" y="638"/>
                    </a:lnTo>
                    <a:lnTo>
                      <a:pt x="189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5" name="Google Shape;195;p6"/>
            <p:cNvSpPr/>
            <p:nvPr/>
          </p:nvSpPr>
          <p:spPr>
            <a:xfrm>
              <a:off x="7434225" y="134995"/>
              <a:ext cx="66900" cy="66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6"/>
            <p:cNvSpPr/>
            <p:nvPr/>
          </p:nvSpPr>
          <p:spPr>
            <a:xfrm>
              <a:off x="1628775" y="715275"/>
              <a:ext cx="75000" cy="750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6"/>
            <p:cNvSpPr/>
            <p:nvPr/>
          </p:nvSpPr>
          <p:spPr>
            <a:xfrm>
              <a:off x="8912825" y="2076747"/>
              <a:ext cx="86100" cy="861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6"/>
            <p:cNvSpPr/>
            <p:nvPr/>
          </p:nvSpPr>
          <p:spPr>
            <a:xfrm>
              <a:off x="426175" y="2377750"/>
              <a:ext cx="60000" cy="600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6"/>
            <p:cNvSpPr/>
            <p:nvPr/>
          </p:nvSpPr>
          <p:spPr>
            <a:xfrm>
              <a:off x="1391300" y="187044"/>
              <a:ext cx="58800" cy="588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6"/>
            <p:cNvSpPr/>
            <p:nvPr/>
          </p:nvSpPr>
          <p:spPr>
            <a:xfrm>
              <a:off x="259675" y="134995"/>
              <a:ext cx="66900" cy="66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6"/>
            <p:cNvSpPr/>
            <p:nvPr/>
          </p:nvSpPr>
          <p:spPr>
            <a:xfrm>
              <a:off x="6071613" y="134988"/>
              <a:ext cx="162900" cy="162900"/>
            </a:xfrm>
            <a:prstGeom prst="ellipse">
              <a:avLst/>
            </a:pr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6"/>
            <p:cNvSpPr/>
            <p:nvPr/>
          </p:nvSpPr>
          <p:spPr>
            <a:xfrm>
              <a:off x="426175" y="1157375"/>
              <a:ext cx="162900" cy="162900"/>
            </a:xfrm>
            <a:prstGeom prst="ellipse">
              <a:avLst/>
            </a:pr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6"/>
            <p:cNvSpPr/>
            <p:nvPr/>
          </p:nvSpPr>
          <p:spPr>
            <a:xfrm>
              <a:off x="8620463" y="4186200"/>
              <a:ext cx="162900" cy="162900"/>
            </a:xfrm>
            <a:prstGeom prst="ellipse">
              <a:avLst/>
            </a:pr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4" name="Google Shape;204;p6"/>
            <p:cNvGrpSpPr/>
            <p:nvPr/>
          </p:nvGrpSpPr>
          <p:grpSpPr>
            <a:xfrm>
              <a:off x="124274" y="3710206"/>
              <a:ext cx="464802" cy="167435"/>
              <a:chOff x="172186" y="3593631"/>
              <a:chExt cx="464802" cy="167435"/>
            </a:xfrm>
          </p:grpSpPr>
          <p:sp>
            <p:nvSpPr>
              <p:cNvPr id="205" name="Google Shape;205;p6"/>
              <p:cNvSpPr/>
              <p:nvPr/>
            </p:nvSpPr>
            <p:spPr>
              <a:xfrm>
                <a:off x="249204" y="3686051"/>
                <a:ext cx="222579" cy="75014"/>
              </a:xfrm>
              <a:custGeom>
                <a:avLst/>
                <a:gdLst/>
                <a:ahLst/>
                <a:cxnLst/>
                <a:rect l="l" t="t" r="r" b="b"/>
                <a:pathLst>
                  <a:path w="1893" h="638" extrusionOk="0">
                    <a:moveTo>
                      <a:pt x="1" y="1"/>
                    </a:moveTo>
                    <a:lnTo>
                      <a:pt x="1" y="638"/>
                    </a:lnTo>
                    <a:lnTo>
                      <a:pt x="1893" y="638"/>
                    </a:lnTo>
                    <a:lnTo>
                      <a:pt x="189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6"/>
              <p:cNvSpPr/>
              <p:nvPr/>
            </p:nvSpPr>
            <p:spPr>
              <a:xfrm>
                <a:off x="172186" y="3593631"/>
                <a:ext cx="222697" cy="75014"/>
              </a:xfrm>
              <a:custGeom>
                <a:avLst/>
                <a:gdLst/>
                <a:ahLst/>
                <a:cxnLst/>
                <a:rect l="l" t="t" r="r" b="b"/>
                <a:pathLst>
                  <a:path w="1894" h="638" extrusionOk="0">
                    <a:moveTo>
                      <a:pt x="1" y="1"/>
                    </a:moveTo>
                    <a:lnTo>
                      <a:pt x="1" y="638"/>
                    </a:lnTo>
                    <a:lnTo>
                      <a:pt x="1893" y="638"/>
                    </a:lnTo>
                    <a:lnTo>
                      <a:pt x="189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6"/>
              <p:cNvSpPr/>
              <p:nvPr/>
            </p:nvSpPr>
            <p:spPr>
              <a:xfrm>
                <a:off x="414528" y="3593631"/>
                <a:ext cx="222461" cy="75014"/>
              </a:xfrm>
              <a:custGeom>
                <a:avLst/>
                <a:gdLst/>
                <a:ahLst/>
                <a:cxnLst/>
                <a:rect l="l" t="t" r="r" b="b"/>
                <a:pathLst>
                  <a:path w="1892" h="638" extrusionOk="0">
                    <a:moveTo>
                      <a:pt x="1" y="1"/>
                    </a:moveTo>
                    <a:lnTo>
                      <a:pt x="1" y="638"/>
                    </a:lnTo>
                    <a:lnTo>
                      <a:pt x="1892" y="638"/>
                    </a:lnTo>
                    <a:lnTo>
                      <a:pt x="189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8" name="Google Shape;208;p6"/>
            <p:cNvGrpSpPr/>
            <p:nvPr/>
          </p:nvGrpSpPr>
          <p:grpSpPr>
            <a:xfrm>
              <a:off x="7872329" y="998972"/>
              <a:ext cx="464792" cy="288013"/>
              <a:chOff x="2735298" y="809042"/>
              <a:chExt cx="638978" cy="395949"/>
            </a:xfrm>
          </p:grpSpPr>
          <p:sp>
            <p:nvSpPr>
              <p:cNvPr id="209" name="Google Shape;209;p6"/>
              <p:cNvSpPr/>
              <p:nvPr/>
            </p:nvSpPr>
            <p:spPr>
              <a:xfrm>
                <a:off x="2735298" y="940937"/>
                <a:ext cx="305725" cy="113541"/>
              </a:xfrm>
              <a:custGeom>
                <a:avLst/>
                <a:gdLst/>
                <a:ahLst/>
                <a:cxnLst/>
                <a:rect l="l" t="t" r="r" b="b"/>
                <a:pathLst>
                  <a:path w="2332" h="866" extrusionOk="0">
                    <a:moveTo>
                      <a:pt x="2208" y="124"/>
                    </a:moveTo>
                    <a:lnTo>
                      <a:pt x="2208" y="742"/>
                    </a:lnTo>
                    <a:lnTo>
                      <a:pt x="124" y="742"/>
                    </a:lnTo>
                    <a:lnTo>
                      <a:pt x="124" y="124"/>
                    </a:lnTo>
                    <a:close/>
                    <a:moveTo>
                      <a:pt x="1" y="1"/>
                    </a:moveTo>
                    <a:lnTo>
                      <a:pt x="1" y="866"/>
                    </a:lnTo>
                    <a:lnTo>
                      <a:pt x="2331" y="866"/>
                    </a:lnTo>
                    <a:lnTo>
                      <a:pt x="23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6"/>
              <p:cNvSpPr/>
              <p:nvPr/>
            </p:nvSpPr>
            <p:spPr>
              <a:xfrm>
                <a:off x="2920409" y="809042"/>
                <a:ext cx="305725" cy="113541"/>
              </a:xfrm>
              <a:custGeom>
                <a:avLst/>
                <a:gdLst/>
                <a:ahLst/>
                <a:cxnLst/>
                <a:rect l="l" t="t" r="r" b="b"/>
                <a:pathLst>
                  <a:path w="2332" h="866" extrusionOk="0">
                    <a:moveTo>
                      <a:pt x="2208" y="124"/>
                    </a:moveTo>
                    <a:lnTo>
                      <a:pt x="2208" y="741"/>
                    </a:lnTo>
                    <a:lnTo>
                      <a:pt x="125" y="741"/>
                    </a:lnTo>
                    <a:lnTo>
                      <a:pt x="125" y="124"/>
                    </a:lnTo>
                    <a:close/>
                    <a:moveTo>
                      <a:pt x="1" y="0"/>
                    </a:moveTo>
                    <a:lnTo>
                      <a:pt x="1" y="865"/>
                    </a:lnTo>
                    <a:lnTo>
                      <a:pt x="2332" y="865"/>
                    </a:lnTo>
                    <a:lnTo>
                      <a:pt x="233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6"/>
              <p:cNvSpPr/>
              <p:nvPr/>
            </p:nvSpPr>
            <p:spPr>
              <a:xfrm>
                <a:off x="2883439" y="1091450"/>
                <a:ext cx="305725" cy="113541"/>
              </a:xfrm>
              <a:custGeom>
                <a:avLst/>
                <a:gdLst/>
                <a:ahLst/>
                <a:cxnLst/>
                <a:rect l="l" t="t" r="r" b="b"/>
                <a:pathLst>
                  <a:path w="2332" h="866" extrusionOk="0">
                    <a:moveTo>
                      <a:pt x="2208" y="123"/>
                    </a:moveTo>
                    <a:lnTo>
                      <a:pt x="2208" y="742"/>
                    </a:lnTo>
                    <a:lnTo>
                      <a:pt x="125" y="742"/>
                    </a:lnTo>
                    <a:lnTo>
                      <a:pt x="125" y="123"/>
                    </a:lnTo>
                    <a:close/>
                    <a:moveTo>
                      <a:pt x="1" y="1"/>
                    </a:moveTo>
                    <a:lnTo>
                      <a:pt x="1" y="866"/>
                    </a:lnTo>
                    <a:lnTo>
                      <a:pt x="2332" y="866"/>
                    </a:lnTo>
                    <a:lnTo>
                      <a:pt x="233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6"/>
              <p:cNvSpPr/>
              <p:nvPr/>
            </p:nvSpPr>
            <p:spPr>
              <a:xfrm>
                <a:off x="3068681" y="950115"/>
                <a:ext cx="305594" cy="113803"/>
              </a:xfrm>
              <a:custGeom>
                <a:avLst/>
                <a:gdLst/>
                <a:ahLst/>
                <a:cxnLst/>
                <a:rect l="l" t="t" r="r" b="b"/>
                <a:pathLst>
                  <a:path w="2331" h="868" extrusionOk="0">
                    <a:moveTo>
                      <a:pt x="2207" y="125"/>
                    </a:moveTo>
                    <a:lnTo>
                      <a:pt x="2207" y="743"/>
                    </a:lnTo>
                    <a:lnTo>
                      <a:pt x="124" y="743"/>
                    </a:lnTo>
                    <a:lnTo>
                      <a:pt x="124" y="125"/>
                    </a:lnTo>
                    <a:close/>
                    <a:moveTo>
                      <a:pt x="0" y="1"/>
                    </a:moveTo>
                    <a:lnTo>
                      <a:pt x="0" y="867"/>
                    </a:lnTo>
                    <a:lnTo>
                      <a:pt x="2331" y="867"/>
                    </a:lnTo>
                    <a:lnTo>
                      <a:pt x="23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13" name="Google Shape;213;p6"/>
          <p:cNvSpPr txBox="1">
            <a:spLocks noGrp="1"/>
          </p:cNvSpPr>
          <p:nvPr>
            <p:ph type="title"/>
          </p:nvPr>
        </p:nvSpPr>
        <p:spPr>
          <a:xfrm>
            <a:off x="711050" y="533975"/>
            <a:ext cx="7712100" cy="414600"/>
          </a:xfrm>
          <a:prstGeom prst="rect">
            <a:avLst/>
          </a:prstGeom>
        </p:spPr>
        <p:txBody>
          <a:bodyPr spcFirstLastPara="1" wrap="square" lIns="91425" tIns="91425" rIns="91425" bIns="91425" anchor="ctr" anchorCtr="0">
            <a:noAutofit/>
          </a:bodyPr>
          <a:lstStyle>
            <a:lvl1pPr lvl="0" rtl="0">
              <a:spcBef>
                <a:spcPts val="0"/>
              </a:spcBef>
              <a:spcAft>
                <a:spcPts val="0"/>
              </a:spcAft>
              <a:buSzPts val="2700"/>
              <a:buNone/>
              <a:defRPr sz="2800">
                <a:highlight>
                  <a:schemeClr val="accent3"/>
                </a:highlight>
              </a:defRPr>
            </a:lvl1pPr>
            <a:lvl2pPr lvl="1" rtl="0">
              <a:spcBef>
                <a:spcPts val="0"/>
              </a:spcBef>
              <a:spcAft>
                <a:spcPts val="0"/>
              </a:spcAft>
              <a:buSzPts val="2700"/>
              <a:buNone/>
              <a:defRPr/>
            </a:lvl2pPr>
            <a:lvl3pPr lvl="2" rtl="0">
              <a:spcBef>
                <a:spcPts val="0"/>
              </a:spcBef>
              <a:spcAft>
                <a:spcPts val="0"/>
              </a:spcAft>
              <a:buSzPts val="2700"/>
              <a:buNone/>
              <a:defRPr/>
            </a:lvl3pPr>
            <a:lvl4pPr lvl="3" rtl="0">
              <a:spcBef>
                <a:spcPts val="0"/>
              </a:spcBef>
              <a:spcAft>
                <a:spcPts val="0"/>
              </a:spcAft>
              <a:buSzPts val="2700"/>
              <a:buNone/>
              <a:defRPr/>
            </a:lvl4pPr>
            <a:lvl5pPr lvl="4" rtl="0">
              <a:spcBef>
                <a:spcPts val="0"/>
              </a:spcBef>
              <a:spcAft>
                <a:spcPts val="0"/>
              </a:spcAft>
              <a:buSzPts val="2700"/>
              <a:buNone/>
              <a:defRPr/>
            </a:lvl5pPr>
            <a:lvl6pPr lvl="5" rtl="0">
              <a:spcBef>
                <a:spcPts val="0"/>
              </a:spcBef>
              <a:spcAft>
                <a:spcPts val="0"/>
              </a:spcAft>
              <a:buSzPts val="2700"/>
              <a:buNone/>
              <a:defRPr/>
            </a:lvl6pPr>
            <a:lvl7pPr lvl="6" rtl="0">
              <a:spcBef>
                <a:spcPts val="0"/>
              </a:spcBef>
              <a:spcAft>
                <a:spcPts val="0"/>
              </a:spcAft>
              <a:buSzPts val="2700"/>
              <a:buNone/>
              <a:defRPr/>
            </a:lvl7pPr>
            <a:lvl8pPr lvl="7" rtl="0">
              <a:spcBef>
                <a:spcPts val="0"/>
              </a:spcBef>
              <a:spcAft>
                <a:spcPts val="0"/>
              </a:spcAft>
              <a:buSzPts val="2700"/>
              <a:buNone/>
              <a:defRPr/>
            </a:lvl8pPr>
            <a:lvl9pPr lvl="8" rtl="0">
              <a:spcBef>
                <a:spcPts val="0"/>
              </a:spcBef>
              <a:spcAft>
                <a:spcPts val="0"/>
              </a:spcAft>
              <a:buSzPts val="27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14"/>
        <p:cNvGrpSpPr/>
        <p:nvPr/>
      </p:nvGrpSpPr>
      <p:grpSpPr>
        <a:xfrm>
          <a:off x="0" y="0"/>
          <a:ext cx="0" cy="0"/>
          <a:chOff x="0" y="0"/>
          <a:chExt cx="0" cy="0"/>
        </a:xfrm>
      </p:grpSpPr>
      <p:grpSp>
        <p:nvGrpSpPr>
          <p:cNvPr id="215" name="Google Shape;215;p7"/>
          <p:cNvGrpSpPr/>
          <p:nvPr/>
        </p:nvGrpSpPr>
        <p:grpSpPr>
          <a:xfrm>
            <a:off x="-10725" y="0"/>
            <a:ext cx="9165425" cy="4612325"/>
            <a:chOff x="-25178" y="0"/>
            <a:chExt cx="9190238" cy="4611403"/>
          </a:xfrm>
        </p:grpSpPr>
        <p:sp>
          <p:nvSpPr>
            <p:cNvPr id="216" name="Google Shape;216;p7"/>
            <p:cNvSpPr/>
            <p:nvPr/>
          </p:nvSpPr>
          <p:spPr>
            <a:xfrm>
              <a:off x="-14374" y="0"/>
              <a:ext cx="9168716" cy="4610619"/>
            </a:xfrm>
            <a:custGeom>
              <a:avLst/>
              <a:gdLst/>
              <a:ahLst/>
              <a:cxnLst/>
              <a:rect l="l" t="t" r="r" b="b"/>
              <a:pathLst>
                <a:path w="37465" h="38739" extrusionOk="0">
                  <a:moveTo>
                    <a:pt x="0" y="0"/>
                  </a:moveTo>
                  <a:lnTo>
                    <a:pt x="0" y="38738"/>
                  </a:lnTo>
                  <a:lnTo>
                    <a:pt x="37465" y="38738"/>
                  </a:lnTo>
                  <a:lnTo>
                    <a:pt x="3746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7"/>
            <p:cNvSpPr/>
            <p:nvPr/>
          </p:nvSpPr>
          <p:spPr>
            <a:xfrm>
              <a:off x="-14499" y="4535668"/>
              <a:ext cx="9168716" cy="72835"/>
            </a:xfrm>
            <a:custGeom>
              <a:avLst/>
              <a:gdLst/>
              <a:ahLst/>
              <a:cxnLst/>
              <a:rect l="l" t="t" r="r" b="b"/>
              <a:pathLst>
                <a:path w="37465" h="694" extrusionOk="0">
                  <a:moveTo>
                    <a:pt x="0" y="0"/>
                  </a:moveTo>
                  <a:lnTo>
                    <a:pt x="0" y="694"/>
                  </a:lnTo>
                  <a:lnTo>
                    <a:pt x="37465" y="694"/>
                  </a:lnTo>
                  <a:lnTo>
                    <a:pt x="3746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7"/>
            <p:cNvSpPr/>
            <p:nvPr/>
          </p:nvSpPr>
          <p:spPr>
            <a:xfrm>
              <a:off x="-25178" y="4605629"/>
              <a:ext cx="9190238" cy="5774"/>
            </a:xfrm>
            <a:custGeom>
              <a:avLst/>
              <a:gdLst/>
              <a:ahLst/>
              <a:cxnLst/>
              <a:rect l="l" t="t" r="r" b="b"/>
              <a:pathLst>
                <a:path w="36095" h="39" extrusionOk="0">
                  <a:moveTo>
                    <a:pt x="34254" y="1"/>
                  </a:moveTo>
                  <a:cubicBezTo>
                    <a:pt x="33668" y="1"/>
                    <a:pt x="33082" y="2"/>
                    <a:pt x="32497" y="2"/>
                  </a:cubicBezTo>
                  <a:lnTo>
                    <a:pt x="21952" y="2"/>
                  </a:lnTo>
                  <a:lnTo>
                    <a:pt x="7964" y="3"/>
                  </a:lnTo>
                  <a:cubicBezTo>
                    <a:pt x="6503" y="3"/>
                    <a:pt x="5042" y="1"/>
                    <a:pt x="3580" y="1"/>
                  </a:cubicBezTo>
                  <a:cubicBezTo>
                    <a:pt x="2411" y="1"/>
                    <a:pt x="1242" y="2"/>
                    <a:pt x="74" y="8"/>
                  </a:cubicBezTo>
                  <a:cubicBezTo>
                    <a:pt x="1" y="8"/>
                    <a:pt x="1" y="32"/>
                    <a:pt x="74" y="32"/>
                  </a:cubicBezTo>
                  <a:cubicBezTo>
                    <a:pt x="1334" y="37"/>
                    <a:pt x="2596" y="38"/>
                    <a:pt x="3858" y="38"/>
                  </a:cubicBezTo>
                  <a:cubicBezTo>
                    <a:pt x="4940" y="38"/>
                    <a:pt x="6022" y="38"/>
                    <a:pt x="7103" y="38"/>
                  </a:cubicBezTo>
                  <a:lnTo>
                    <a:pt x="32067" y="38"/>
                  </a:lnTo>
                  <a:cubicBezTo>
                    <a:pt x="32724" y="38"/>
                    <a:pt x="33382" y="39"/>
                    <a:pt x="34039" y="39"/>
                  </a:cubicBezTo>
                  <a:cubicBezTo>
                    <a:pt x="34697" y="39"/>
                    <a:pt x="35354" y="38"/>
                    <a:pt x="36011" y="33"/>
                  </a:cubicBezTo>
                  <a:cubicBezTo>
                    <a:pt x="36095" y="33"/>
                    <a:pt x="36095" y="6"/>
                    <a:pt x="36011" y="6"/>
                  </a:cubicBezTo>
                  <a:cubicBezTo>
                    <a:pt x="35426" y="2"/>
                    <a:pt x="34840" y="1"/>
                    <a:pt x="34254" y="1"/>
                  </a:cubicBezTo>
                  <a:close/>
                </a:path>
              </a:pathLst>
            </a:custGeom>
            <a:solidFill>
              <a:srgbClr val="382B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9" name="Google Shape;219;p7"/>
          <p:cNvGrpSpPr/>
          <p:nvPr/>
        </p:nvGrpSpPr>
        <p:grpSpPr>
          <a:xfrm>
            <a:off x="217824" y="289156"/>
            <a:ext cx="8779048" cy="4185085"/>
            <a:chOff x="217824" y="289156"/>
            <a:chExt cx="8779048" cy="4185085"/>
          </a:xfrm>
        </p:grpSpPr>
        <p:grpSp>
          <p:nvGrpSpPr>
            <p:cNvPr id="220" name="Google Shape;220;p7"/>
            <p:cNvGrpSpPr/>
            <p:nvPr/>
          </p:nvGrpSpPr>
          <p:grpSpPr>
            <a:xfrm>
              <a:off x="8347448" y="289156"/>
              <a:ext cx="464802" cy="167435"/>
              <a:chOff x="6500449" y="451268"/>
              <a:chExt cx="464802" cy="167435"/>
            </a:xfrm>
          </p:grpSpPr>
          <p:sp>
            <p:nvSpPr>
              <p:cNvPr id="221" name="Google Shape;221;p7"/>
              <p:cNvSpPr/>
              <p:nvPr/>
            </p:nvSpPr>
            <p:spPr>
              <a:xfrm>
                <a:off x="6577467" y="543688"/>
                <a:ext cx="222579" cy="75014"/>
              </a:xfrm>
              <a:custGeom>
                <a:avLst/>
                <a:gdLst/>
                <a:ahLst/>
                <a:cxnLst/>
                <a:rect l="l" t="t" r="r" b="b"/>
                <a:pathLst>
                  <a:path w="1893"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7"/>
              <p:cNvSpPr/>
              <p:nvPr/>
            </p:nvSpPr>
            <p:spPr>
              <a:xfrm>
                <a:off x="6500449" y="451268"/>
                <a:ext cx="222697" cy="75014"/>
              </a:xfrm>
              <a:custGeom>
                <a:avLst/>
                <a:gdLst/>
                <a:ahLst/>
                <a:cxnLst/>
                <a:rect l="l" t="t" r="r" b="b"/>
                <a:pathLst>
                  <a:path w="1894"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7"/>
              <p:cNvSpPr/>
              <p:nvPr/>
            </p:nvSpPr>
            <p:spPr>
              <a:xfrm>
                <a:off x="6742790" y="451268"/>
                <a:ext cx="222461" cy="75014"/>
              </a:xfrm>
              <a:custGeom>
                <a:avLst/>
                <a:gdLst/>
                <a:ahLst/>
                <a:cxnLst/>
                <a:rect l="l" t="t" r="r" b="b"/>
                <a:pathLst>
                  <a:path w="1892" h="638" extrusionOk="0">
                    <a:moveTo>
                      <a:pt x="1" y="1"/>
                    </a:moveTo>
                    <a:lnTo>
                      <a:pt x="1" y="638"/>
                    </a:lnTo>
                    <a:lnTo>
                      <a:pt x="1892" y="638"/>
                    </a:lnTo>
                    <a:lnTo>
                      <a:pt x="1892"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4" name="Google Shape;224;p7"/>
            <p:cNvGrpSpPr/>
            <p:nvPr/>
          </p:nvGrpSpPr>
          <p:grpSpPr>
            <a:xfrm>
              <a:off x="880905" y="289944"/>
              <a:ext cx="456135" cy="164388"/>
              <a:chOff x="8325332" y="3575419"/>
              <a:chExt cx="456135" cy="164388"/>
            </a:xfrm>
          </p:grpSpPr>
          <p:sp>
            <p:nvSpPr>
              <p:cNvPr id="225" name="Google Shape;225;p7"/>
              <p:cNvSpPr/>
              <p:nvPr/>
            </p:nvSpPr>
            <p:spPr>
              <a:xfrm>
                <a:off x="8401008" y="3575419"/>
                <a:ext cx="218376" cy="73598"/>
              </a:xfrm>
              <a:custGeom>
                <a:avLst/>
                <a:gdLst/>
                <a:ahLst/>
                <a:cxnLst/>
                <a:rect l="l" t="t" r="r" b="b"/>
                <a:pathLst>
                  <a:path w="1893" h="638" extrusionOk="0">
                    <a:moveTo>
                      <a:pt x="1" y="1"/>
                    </a:moveTo>
                    <a:lnTo>
                      <a:pt x="1" y="638"/>
                    </a:lnTo>
                    <a:lnTo>
                      <a:pt x="1893" y="638"/>
                    </a:lnTo>
                    <a:lnTo>
                      <a:pt x="189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7"/>
              <p:cNvSpPr/>
              <p:nvPr/>
            </p:nvSpPr>
            <p:spPr>
              <a:xfrm>
                <a:off x="8325332" y="3666324"/>
                <a:ext cx="218376" cy="73483"/>
              </a:xfrm>
              <a:custGeom>
                <a:avLst/>
                <a:gdLst/>
                <a:ahLst/>
                <a:cxnLst/>
                <a:rect l="l" t="t" r="r" b="b"/>
                <a:pathLst>
                  <a:path w="1893" h="637" extrusionOk="0">
                    <a:moveTo>
                      <a:pt x="0" y="0"/>
                    </a:moveTo>
                    <a:lnTo>
                      <a:pt x="0" y="637"/>
                    </a:lnTo>
                    <a:lnTo>
                      <a:pt x="1893" y="637"/>
                    </a:lnTo>
                    <a:lnTo>
                      <a:pt x="189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7"/>
              <p:cNvSpPr/>
              <p:nvPr/>
            </p:nvSpPr>
            <p:spPr>
              <a:xfrm>
                <a:off x="8563090" y="3666324"/>
                <a:ext cx="218376" cy="73483"/>
              </a:xfrm>
              <a:custGeom>
                <a:avLst/>
                <a:gdLst/>
                <a:ahLst/>
                <a:cxnLst/>
                <a:rect l="l" t="t" r="r" b="b"/>
                <a:pathLst>
                  <a:path w="1893" h="637" extrusionOk="0">
                    <a:moveTo>
                      <a:pt x="0" y="0"/>
                    </a:moveTo>
                    <a:lnTo>
                      <a:pt x="0" y="637"/>
                    </a:lnTo>
                    <a:lnTo>
                      <a:pt x="1893" y="637"/>
                    </a:lnTo>
                    <a:lnTo>
                      <a:pt x="189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8" name="Google Shape;228;p7"/>
            <p:cNvGrpSpPr/>
            <p:nvPr/>
          </p:nvGrpSpPr>
          <p:grpSpPr>
            <a:xfrm>
              <a:off x="6851423" y="4306806"/>
              <a:ext cx="464802" cy="167435"/>
              <a:chOff x="172186" y="3593631"/>
              <a:chExt cx="464802" cy="167435"/>
            </a:xfrm>
          </p:grpSpPr>
          <p:sp>
            <p:nvSpPr>
              <p:cNvPr id="229" name="Google Shape;229;p7"/>
              <p:cNvSpPr/>
              <p:nvPr/>
            </p:nvSpPr>
            <p:spPr>
              <a:xfrm>
                <a:off x="249204" y="3686051"/>
                <a:ext cx="222579" cy="75014"/>
              </a:xfrm>
              <a:custGeom>
                <a:avLst/>
                <a:gdLst/>
                <a:ahLst/>
                <a:cxnLst/>
                <a:rect l="l" t="t" r="r" b="b"/>
                <a:pathLst>
                  <a:path w="1893"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7"/>
              <p:cNvSpPr/>
              <p:nvPr/>
            </p:nvSpPr>
            <p:spPr>
              <a:xfrm>
                <a:off x="172186" y="3593631"/>
                <a:ext cx="222697" cy="75014"/>
              </a:xfrm>
              <a:custGeom>
                <a:avLst/>
                <a:gdLst/>
                <a:ahLst/>
                <a:cxnLst/>
                <a:rect l="l" t="t" r="r" b="b"/>
                <a:pathLst>
                  <a:path w="1894"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7"/>
              <p:cNvSpPr/>
              <p:nvPr/>
            </p:nvSpPr>
            <p:spPr>
              <a:xfrm>
                <a:off x="414528" y="3593631"/>
                <a:ext cx="222461" cy="75014"/>
              </a:xfrm>
              <a:custGeom>
                <a:avLst/>
                <a:gdLst/>
                <a:ahLst/>
                <a:cxnLst/>
                <a:rect l="l" t="t" r="r" b="b"/>
                <a:pathLst>
                  <a:path w="1892" h="638" extrusionOk="0">
                    <a:moveTo>
                      <a:pt x="1" y="1"/>
                    </a:moveTo>
                    <a:lnTo>
                      <a:pt x="1" y="638"/>
                    </a:lnTo>
                    <a:lnTo>
                      <a:pt x="1892" y="638"/>
                    </a:lnTo>
                    <a:lnTo>
                      <a:pt x="1892"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2" name="Google Shape;232;p7"/>
            <p:cNvGrpSpPr/>
            <p:nvPr/>
          </p:nvGrpSpPr>
          <p:grpSpPr>
            <a:xfrm>
              <a:off x="4291074" y="1507821"/>
              <a:ext cx="561853" cy="348158"/>
              <a:chOff x="2735298" y="809042"/>
              <a:chExt cx="638978" cy="395949"/>
            </a:xfrm>
          </p:grpSpPr>
          <p:sp>
            <p:nvSpPr>
              <p:cNvPr id="233" name="Google Shape;233;p7"/>
              <p:cNvSpPr/>
              <p:nvPr/>
            </p:nvSpPr>
            <p:spPr>
              <a:xfrm>
                <a:off x="2735298" y="940937"/>
                <a:ext cx="305725" cy="113541"/>
              </a:xfrm>
              <a:custGeom>
                <a:avLst/>
                <a:gdLst/>
                <a:ahLst/>
                <a:cxnLst/>
                <a:rect l="l" t="t" r="r" b="b"/>
                <a:pathLst>
                  <a:path w="2332" h="866" extrusionOk="0">
                    <a:moveTo>
                      <a:pt x="2208" y="124"/>
                    </a:moveTo>
                    <a:lnTo>
                      <a:pt x="2208" y="742"/>
                    </a:lnTo>
                    <a:lnTo>
                      <a:pt x="124" y="742"/>
                    </a:lnTo>
                    <a:lnTo>
                      <a:pt x="124" y="124"/>
                    </a:lnTo>
                    <a:close/>
                    <a:moveTo>
                      <a:pt x="1" y="1"/>
                    </a:moveTo>
                    <a:lnTo>
                      <a:pt x="1" y="866"/>
                    </a:lnTo>
                    <a:lnTo>
                      <a:pt x="2331" y="866"/>
                    </a:lnTo>
                    <a:lnTo>
                      <a:pt x="23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7"/>
              <p:cNvSpPr/>
              <p:nvPr/>
            </p:nvSpPr>
            <p:spPr>
              <a:xfrm>
                <a:off x="2920409" y="809042"/>
                <a:ext cx="305725" cy="113541"/>
              </a:xfrm>
              <a:custGeom>
                <a:avLst/>
                <a:gdLst/>
                <a:ahLst/>
                <a:cxnLst/>
                <a:rect l="l" t="t" r="r" b="b"/>
                <a:pathLst>
                  <a:path w="2332" h="866" extrusionOk="0">
                    <a:moveTo>
                      <a:pt x="2208" y="124"/>
                    </a:moveTo>
                    <a:lnTo>
                      <a:pt x="2208" y="741"/>
                    </a:lnTo>
                    <a:lnTo>
                      <a:pt x="125" y="741"/>
                    </a:lnTo>
                    <a:lnTo>
                      <a:pt x="125" y="124"/>
                    </a:lnTo>
                    <a:close/>
                    <a:moveTo>
                      <a:pt x="1" y="0"/>
                    </a:moveTo>
                    <a:lnTo>
                      <a:pt x="1" y="865"/>
                    </a:lnTo>
                    <a:lnTo>
                      <a:pt x="2332" y="865"/>
                    </a:lnTo>
                    <a:lnTo>
                      <a:pt x="233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7"/>
              <p:cNvSpPr/>
              <p:nvPr/>
            </p:nvSpPr>
            <p:spPr>
              <a:xfrm>
                <a:off x="2883439" y="1091450"/>
                <a:ext cx="305725" cy="113541"/>
              </a:xfrm>
              <a:custGeom>
                <a:avLst/>
                <a:gdLst/>
                <a:ahLst/>
                <a:cxnLst/>
                <a:rect l="l" t="t" r="r" b="b"/>
                <a:pathLst>
                  <a:path w="2332" h="866" extrusionOk="0">
                    <a:moveTo>
                      <a:pt x="2208" y="123"/>
                    </a:moveTo>
                    <a:lnTo>
                      <a:pt x="2208" y="742"/>
                    </a:lnTo>
                    <a:lnTo>
                      <a:pt x="125" y="742"/>
                    </a:lnTo>
                    <a:lnTo>
                      <a:pt x="125" y="123"/>
                    </a:lnTo>
                    <a:close/>
                    <a:moveTo>
                      <a:pt x="1" y="1"/>
                    </a:moveTo>
                    <a:lnTo>
                      <a:pt x="1" y="866"/>
                    </a:lnTo>
                    <a:lnTo>
                      <a:pt x="2332" y="866"/>
                    </a:lnTo>
                    <a:lnTo>
                      <a:pt x="233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7"/>
              <p:cNvSpPr/>
              <p:nvPr/>
            </p:nvSpPr>
            <p:spPr>
              <a:xfrm>
                <a:off x="3068681" y="950115"/>
                <a:ext cx="305594" cy="113803"/>
              </a:xfrm>
              <a:custGeom>
                <a:avLst/>
                <a:gdLst/>
                <a:ahLst/>
                <a:cxnLst/>
                <a:rect l="l" t="t" r="r" b="b"/>
                <a:pathLst>
                  <a:path w="2331" h="868" extrusionOk="0">
                    <a:moveTo>
                      <a:pt x="2207" y="125"/>
                    </a:moveTo>
                    <a:lnTo>
                      <a:pt x="2207" y="743"/>
                    </a:lnTo>
                    <a:lnTo>
                      <a:pt x="124" y="743"/>
                    </a:lnTo>
                    <a:lnTo>
                      <a:pt x="124" y="125"/>
                    </a:lnTo>
                    <a:close/>
                    <a:moveTo>
                      <a:pt x="0" y="1"/>
                    </a:moveTo>
                    <a:lnTo>
                      <a:pt x="0" y="867"/>
                    </a:lnTo>
                    <a:lnTo>
                      <a:pt x="2331" y="867"/>
                    </a:lnTo>
                    <a:lnTo>
                      <a:pt x="23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7" name="Google Shape;237;p7"/>
            <p:cNvGrpSpPr/>
            <p:nvPr/>
          </p:nvGrpSpPr>
          <p:grpSpPr>
            <a:xfrm>
              <a:off x="8435018" y="3047692"/>
              <a:ext cx="561853" cy="348158"/>
              <a:chOff x="2735298" y="809042"/>
              <a:chExt cx="638978" cy="395949"/>
            </a:xfrm>
          </p:grpSpPr>
          <p:sp>
            <p:nvSpPr>
              <p:cNvPr id="238" name="Google Shape;238;p7"/>
              <p:cNvSpPr/>
              <p:nvPr/>
            </p:nvSpPr>
            <p:spPr>
              <a:xfrm>
                <a:off x="2735298" y="940937"/>
                <a:ext cx="305725" cy="113541"/>
              </a:xfrm>
              <a:custGeom>
                <a:avLst/>
                <a:gdLst/>
                <a:ahLst/>
                <a:cxnLst/>
                <a:rect l="l" t="t" r="r" b="b"/>
                <a:pathLst>
                  <a:path w="2332" h="866" extrusionOk="0">
                    <a:moveTo>
                      <a:pt x="2208" y="124"/>
                    </a:moveTo>
                    <a:lnTo>
                      <a:pt x="2208" y="742"/>
                    </a:lnTo>
                    <a:lnTo>
                      <a:pt x="124" y="742"/>
                    </a:lnTo>
                    <a:lnTo>
                      <a:pt x="124" y="124"/>
                    </a:lnTo>
                    <a:close/>
                    <a:moveTo>
                      <a:pt x="1" y="1"/>
                    </a:moveTo>
                    <a:lnTo>
                      <a:pt x="1" y="866"/>
                    </a:lnTo>
                    <a:lnTo>
                      <a:pt x="2331" y="866"/>
                    </a:lnTo>
                    <a:lnTo>
                      <a:pt x="23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7"/>
              <p:cNvSpPr/>
              <p:nvPr/>
            </p:nvSpPr>
            <p:spPr>
              <a:xfrm>
                <a:off x="2920409" y="809042"/>
                <a:ext cx="305725" cy="113541"/>
              </a:xfrm>
              <a:custGeom>
                <a:avLst/>
                <a:gdLst/>
                <a:ahLst/>
                <a:cxnLst/>
                <a:rect l="l" t="t" r="r" b="b"/>
                <a:pathLst>
                  <a:path w="2332" h="866" extrusionOk="0">
                    <a:moveTo>
                      <a:pt x="2208" y="124"/>
                    </a:moveTo>
                    <a:lnTo>
                      <a:pt x="2208" y="741"/>
                    </a:lnTo>
                    <a:lnTo>
                      <a:pt x="125" y="741"/>
                    </a:lnTo>
                    <a:lnTo>
                      <a:pt x="125" y="124"/>
                    </a:lnTo>
                    <a:close/>
                    <a:moveTo>
                      <a:pt x="1" y="0"/>
                    </a:moveTo>
                    <a:lnTo>
                      <a:pt x="1" y="865"/>
                    </a:lnTo>
                    <a:lnTo>
                      <a:pt x="2332" y="865"/>
                    </a:lnTo>
                    <a:lnTo>
                      <a:pt x="233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7"/>
              <p:cNvSpPr/>
              <p:nvPr/>
            </p:nvSpPr>
            <p:spPr>
              <a:xfrm>
                <a:off x="2883439" y="1091450"/>
                <a:ext cx="305725" cy="113541"/>
              </a:xfrm>
              <a:custGeom>
                <a:avLst/>
                <a:gdLst/>
                <a:ahLst/>
                <a:cxnLst/>
                <a:rect l="l" t="t" r="r" b="b"/>
                <a:pathLst>
                  <a:path w="2332" h="866" extrusionOk="0">
                    <a:moveTo>
                      <a:pt x="2208" y="123"/>
                    </a:moveTo>
                    <a:lnTo>
                      <a:pt x="2208" y="742"/>
                    </a:lnTo>
                    <a:lnTo>
                      <a:pt x="125" y="742"/>
                    </a:lnTo>
                    <a:lnTo>
                      <a:pt x="125" y="123"/>
                    </a:lnTo>
                    <a:close/>
                    <a:moveTo>
                      <a:pt x="1" y="1"/>
                    </a:moveTo>
                    <a:lnTo>
                      <a:pt x="1" y="866"/>
                    </a:lnTo>
                    <a:lnTo>
                      <a:pt x="2332" y="866"/>
                    </a:lnTo>
                    <a:lnTo>
                      <a:pt x="233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7"/>
              <p:cNvSpPr/>
              <p:nvPr/>
            </p:nvSpPr>
            <p:spPr>
              <a:xfrm>
                <a:off x="3068681" y="950115"/>
                <a:ext cx="305594" cy="113803"/>
              </a:xfrm>
              <a:custGeom>
                <a:avLst/>
                <a:gdLst/>
                <a:ahLst/>
                <a:cxnLst/>
                <a:rect l="l" t="t" r="r" b="b"/>
                <a:pathLst>
                  <a:path w="2331" h="868" extrusionOk="0">
                    <a:moveTo>
                      <a:pt x="2207" y="125"/>
                    </a:moveTo>
                    <a:lnTo>
                      <a:pt x="2207" y="743"/>
                    </a:lnTo>
                    <a:lnTo>
                      <a:pt x="124" y="743"/>
                    </a:lnTo>
                    <a:lnTo>
                      <a:pt x="124" y="125"/>
                    </a:lnTo>
                    <a:close/>
                    <a:moveTo>
                      <a:pt x="0" y="1"/>
                    </a:moveTo>
                    <a:lnTo>
                      <a:pt x="0" y="867"/>
                    </a:lnTo>
                    <a:lnTo>
                      <a:pt x="2331" y="867"/>
                    </a:lnTo>
                    <a:lnTo>
                      <a:pt x="23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2" name="Google Shape;242;p7"/>
            <p:cNvSpPr/>
            <p:nvPr/>
          </p:nvSpPr>
          <p:spPr>
            <a:xfrm>
              <a:off x="4443599" y="3344875"/>
              <a:ext cx="256800" cy="2568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7"/>
            <p:cNvSpPr/>
            <p:nvPr/>
          </p:nvSpPr>
          <p:spPr>
            <a:xfrm>
              <a:off x="8347449" y="4254075"/>
              <a:ext cx="162900" cy="162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7"/>
            <p:cNvSpPr/>
            <p:nvPr/>
          </p:nvSpPr>
          <p:spPr>
            <a:xfrm>
              <a:off x="5611274" y="339433"/>
              <a:ext cx="66900" cy="66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7"/>
            <p:cNvSpPr/>
            <p:nvPr/>
          </p:nvSpPr>
          <p:spPr>
            <a:xfrm>
              <a:off x="380711" y="4143888"/>
              <a:ext cx="162900" cy="162900"/>
            </a:xfrm>
            <a:prstGeom prst="ellipse">
              <a:avLst/>
            </a:pr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7"/>
            <p:cNvSpPr/>
            <p:nvPr/>
          </p:nvSpPr>
          <p:spPr>
            <a:xfrm>
              <a:off x="8803136" y="1624888"/>
              <a:ext cx="162900" cy="162900"/>
            </a:xfrm>
            <a:prstGeom prst="ellipse">
              <a:avLst/>
            </a:pr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7"/>
            <p:cNvSpPr/>
            <p:nvPr/>
          </p:nvSpPr>
          <p:spPr>
            <a:xfrm rot="10800000" flipH="1">
              <a:off x="217824" y="705688"/>
              <a:ext cx="162900" cy="162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7"/>
            <p:cNvSpPr/>
            <p:nvPr/>
          </p:nvSpPr>
          <p:spPr>
            <a:xfrm>
              <a:off x="2281149" y="339425"/>
              <a:ext cx="66900" cy="66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9" name="Google Shape;249;p7"/>
          <p:cNvSpPr txBox="1">
            <a:spLocks noGrp="1"/>
          </p:cNvSpPr>
          <p:nvPr>
            <p:ph type="title"/>
          </p:nvPr>
        </p:nvSpPr>
        <p:spPr>
          <a:xfrm>
            <a:off x="720000" y="925575"/>
            <a:ext cx="3048000" cy="1808100"/>
          </a:xfrm>
          <a:prstGeom prst="rect">
            <a:avLst/>
          </a:prstGeom>
        </p:spPr>
        <p:txBody>
          <a:bodyPr spcFirstLastPara="1" wrap="square" lIns="91425" tIns="91425" rIns="91425" bIns="91425" anchor="ctr" anchorCtr="0">
            <a:noAutofit/>
          </a:bodyPr>
          <a:lstStyle>
            <a:lvl1pPr lvl="0" rtl="0">
              <a:spcBef>
                <a:spcPts val="0"/>
              </a:spcBef>
              <a:spcAft>
                <a:spcPts val="0"/>
              </a:spcAft>
              <a:buSzPts val="2700"/>
              <a:buNone/>
              <a:defRPr>
                <a:highlight>
                  <a:schemeClr val="accent3"/>
                </a:highlight>
              </a:defRPr>
            </a:lvl1pPr>
            <a:lvl2pPr lvl="1" rtl="0">
              <a:spcBef>
                <a:spcPts val="0"/>
              </a:spcBef>
              <a:spcAft>
                <a:spcPts val="0"/>
              </a:spcAft>
              <a:buSzPts val="2700"/>
              <a:buNone/>
              <a:defRPr/>
            </a:lvl2pPr>
            <a:lvl3pPr lvl="2" rtl="0">
              <a:spcBef>
                <a:spcPts val="0"/>
              </a:spcBef>
              <a:spcAft>
                <a:spcPts val="0"/>
              </a:spcAft>
              <a:buSzPts val="2700"/>
              <a:buNone/>
              <a:defRPr/>
            </a:lvl3pPr>
            <a:lvl4pPr lvl="3" rtl="0">
              <a:spcBef>
                <a:spcPts val="0"/>
              </a:spcBef>
              <a:spcAft>
                <a:spcPts val="0"/>
              </a:spcAft>
              <a:buSzPts val="2700"/>
              <a:buNone/>
              <a:defRPr/>
            </a:lvl4pPr>
            <a:lvl5pPr lvl="4" rtl="0">
              <a:spcBef>
                <a:spcPts val="0"/>
              </a:spcBef>
              <a:spcAft>
                <a:spcPts val="0"/>
              </a:spcAft>
              <a:buSzPts val="2700"/>
              <a:buNone/>
              <a:defRPr/>
            </a:lvl5pPr>
            <a:lvl6pPr lvl="5" rtl="0">
              <a:spcBef>
                <a:spcPts val="0"/>
              </a:spcBef>
              <a:spcAft>
                <a:spcPts val="0"/>
              </a:spcAft>
              <a:buSzPts val="2700"/>
              <a:buNone/>
              <a:defRPr/>
            </a:lvl6pPr>
            <a:lvl7pPr lvl="6" rtl="0">
              <a:spcBef>
                <a:spcPts val="0"/>
              </a:spcBef>
              <a:spcAft>
                <a:spcPts val="0"/>
              </a:spcAft>
              <a:buSzPts val="2700"/>
              <a:buNone/>
              <a:defRPr/>
            </a:lvl7pPr>
            <a:lvl8pPr lvl="7" rtl="0">
              <a:spcBef>
                <a:spcPts val="0"/>
              </a:spcBef>
              <a:spcAft>
                <a:spcPts val="0"/>
              </a:spcAft>
              <a:buSzPts val="2700"/>
              <a:buNone/>
              <a:defRPr/>
            </a:lvl8pPr>
            <a:lvl9pPr lvl="8" rtl="0">
              <a:spcBef>
                <a:spcPts val="0"/>
              </a:spcBef>
              <a:spcAft>
                <a:spcPts val="0"/>
              </a:spcAft>
              <a:buSzPts val="2700"/>
              <a:buNone/>
              <a:defRPr/>
            </a:lvl9pPr>
          </a:lstStyle>
          <a:p>
            <a:endParaRPr/>
          </a:p>
        </p:txBody>
      </p:sp>
      <p:sp>
        <p:nvSpPr>
          <p:cNvPr id="250" name="Google Shape;250;p7"/>
          <p:cNvSpPr txBox="1">
            <a:spLocks noGrp="1"/>
          </p:cNvSpPr>
          <p:nvPr>
            <p:ph type="subTitle" idx="1"/>
          </p:nvPr>
        </p:nvSpPr>
        <p:spPr>
          <a:xfrm>
            <a:off x="720000" y="3100550"/>
            <a:ext cx="3048000" cy="10875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335"/>
        <p:cNvGrpSpPr/>
        <p:nvPr/>
      </p:nvGrpSpPr>
      <p:grpSpPr>
        <a:xfrm>
          <a:off x="0" y="0"/>
          <a:ext cx="0" cy="0"/>
          <a:chOff x="0" y="0"/>
          <a:chExt cx="0" cy="0"/>
        </a:xfrm>
      </p:grpSpPr>
      <p:sp>
        <p:nvSpPr>
          <p:cNvPr id="336" name="Google Shape;336;p10"/>
          <p:cNvSpPr/>
          <p:nvPr/>
        </p:nvSpPr>
        <p:spPr>
          <a:xfrm>
            <a:off x="-9525" y="-19050"/>
            <a:ext cx="9144000" cy="5162700"/>
          </a:xfrm>
          <a:prstGeom prst="rect">
            <a:avLst/>
          </a:prstGeom>
          <a:solidFill>
            <a:srgbClr val="FFEAD3">
              <a:alpha val="156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10"/>
          <p:cNvSpPr txBox="1">
            <a:spLocks noGrp="1"/>
          </p:cNvSpPr>
          <p:nvPr>
            <p:ph type="title"/>
          </p:nvPr>
        </p:nvSpPr>
        <p:spPr>
          <a:xfrm>
            <a:off x="3952900" y="3486200"/>
            <a:ext cx="4476000" cy="1122300"/>
          </a:xfrm>
          <a:prstGeom prst="rect">
            <a:avLst/>
          </a:prstGeom>
          <a:solidFill>
            <a:schemeClr val="accent3"/>
          </a:solidFill>
        </p:spPr>
        <p:txBody>
          <a:bodyPr spcFirstLastPara="1" wrap="square" lIns="91425" tIns="91425" rIns="91425" bIns="91425" anchor="ctr" anchorCtr="0">
            <a:noAutofit/>
          </a:bodyPr>
          <a:lstStyle>
            <a:lvl1pPr lvl="0" rtl="0">
              <a:spcBef>
                <a:spcPts val="0"/>
              </a:spcBef>
              <a:spcAft>
                <a:spcPts val="0"/>
              </a:spcAft>
              <a:buSzPts val="2700"/>
              <a:buNone/>
              <a:defRPr/>
            </a:lvl1pPr>
            <a:lvl2pPr lvl="1" algn="ctr" rtl="0">
              <a:spcBef>
                <a:spcPts val="0"/>
              </a:spcBef>
              <a:spcAft>
                <a:spcPts val="0"/>
              </a:spcAft>
              <a:buSzPts val="2700"/>
              <a:buNone/>
              <a:defRPr/>
            </a:lvl2pPr>
            <a:lvl3pPr lvl="2" algn="ctr" rtl="0">
              <a:spcBef>
                <a:spcPts val="0"/>
              </a:spcBef>
              <a:spcAft>
                <a:spcPts val="0"/>
              </a:spcAft>
              <a:buSzPts val="2700"/>
              <a:buNone/>
              <a:defRPr/>
            </a:lvl3pPr>
            <a:lvl4pPr lvl="3" algn="ctr" rtl="0">
              <a:spcBef>
                <a:spcPts val="0"/>
              </a:spcBef>
              <a:spcAft>
                <a:spcPts val="0"/>
              </a:spcAft>
              <a:buSzPts val="2700"/>
              <a:buNone/>
              <a:defRPr/>
            </a:lvl4pPr>
            <a:lvl5pPr lvl="4" algn="ctr" rtl="0">
              <a:spcBef>
                <a:spcPts val="0"/>
              </a:spcBef>
              <a:spcAft>
                <a:spcPts val="0"/>
              </a:spcAft>
              <a:buSzPts val="2700"/>
              <a:buNone/>
              <a:defRPr/>
            </a:lvl5pPr>
            <a:lvl6pPr lvl="5" algn="ctr" rtl="0">
              <a:spcBef>
                <a:spcPts val="0"/>
              </a:spcBef>
              <a:spcAft>
                <a:spcPts val="0"/>
              </a:spcAft>
              <a:buSzPts val="2700"/>
              <a:buNone/>
              <a:defRPr/>
            </a:lvl6pPr>
            <a:lvl7pPr lvl="6" algn="ctr" rtl="0">
              <a:spcBef>
                <a:spcPts val="0"/>
              </a:spcBef>
              <a:spcAft>
                <a:spcPts val="0"/>
              </a:spcAft>
              <a:buSzPts val="2700"/>
              <a:buNone/>
              <a:defRPr/>
            </a:lvl7pPr>
            <a:lvl8pPr lvl="7" algn="ctr" rtl="0">
              <a:spcBef>
                <a:spcPts val="0"/>
              </a:spcBef>
              <a:spcAft>
                <a:spcPts val="0"/>
              </a:spcAft>
              <a:buSzPts val="2700"/>
              <a:buNone/>
              <a:defRPr/>
            </a:lvl8pPr>
            <a:lvl9pPr lvl="8" algn="ctr" rtl="0">
              <a:spcBef>
                <a:spcPts val="0"/>
              </a:spcBef>
              <a:spcAft>
                <a:spcPts val="0"/>
              </a:spcAft>
              <a:buSzPts val="2700"/>
              <a:buNone/>
              <a:defRPr/>
            </a:lvl9pPr>
          </a:lstStyle>
          <a:p>
            <a:endParaRPr/>
          </a:p>
        </p:txBody>
      </p:sp>
      <p:grpSp>
        <p:nvGrpSpPr>
          <p:cNvPr id="338" name="Google Shape;338;p10"/>
          <p:cNvGrpSpPr/>
          <p:nvPr/>
        </p:nvGrpSpPr>
        <p:grpSpPr>
          <a:xfrm>
            <a:off x="223029" y="86238"/>
            <a:ext cx="8755855" cy="3311180"/>
            <a:chOff x="223029" y="86238"/>
            <a:chExt cx="8755855" cy="3311180"/>
          </a:xfrm>
        </p:grpSpPr>
        <p:grpSp>
          <p:nvGrpSpPr>
            <p:cNvPr id="339" name="Google Shape;339;p10"/>
            <p:cNvGrpSpPr/>
            <p:nvPr/>
          </p:nvGrpSpPr>
          <p:grpSpPr>
            <a:xfrm rot="10800000">
              <a:off x="8417031" y="1046812"/>
              <a:ext cx="561853" cy="348158"/>
              <a:chOff x="2735298" y="809042"/>
              <a:chExt cx="638978" cy="395949"/>
            </a:xfrm>
          </p:grpSpPr>
          <p:sp>
            <p:nvSpPr>
              <p:cNvPr id="340" name="Google Shape;340;p10"/>
              <p:cNvSpPr/>
              <p:nvPr/>
            </p:nvSpPr>
            <p:spPr>
              <a:xfrm>
                <a:off x="2735298" y="940937"/>
                <a:ext cx="305725" cy="113541"/>
              </a:xfrm>
              <a:custGeom>
                <a:avLst/>
                <a:gdLst/>
                <a:ahLst/>
                <a:cxnLst/>
                <a:rect l="l" t="t" r="r" b="b"/>
                <a:pathLst>
                  <a:path w="2332" h="866" extrusionOk="0">
                    <a:moveTo>
                      <a:pt x="2208" y="124"/>
                    </a:moveTo>
                    <a:lnTo>
                      <a:pt x="2208" y="742"/>
                    </a:lnTo>
                    <a:lnTo>
                      <a:pt x="124" y="742"/>
                    </a:lnTo>
                    <a:lnTo>
                      <a:pt x="124" y="124"/>
                    </a:lnTo>
                    <a:close/>
                    <a:moveTo>
                      <a:pt x="1" y="1"/>
                    </a:moveTo>
                    <a:lnTo>
                      <a:pt x="1" y="866"/>
                    </a:lnTo>
                    <a:lnTo>
                      <a:pt x="2331" y="866"/>
                    </a:lnTo>
                    <a:lnTo>
                      <a:pt x="23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10"/>
              <p:cNvSpPr/>
              <p:nvPr/>
            </p:nvSpPr>
            <p:spPr>
              <a:xfrm>
                <a:off x="2920409" y="809042"/>
                <a:ext cx="305725" cy="113541"/>
              </a:xfrm>
              <a:custGeom>
                <a:avLst/>
                <a:gdLst/>
                <a:ahLst/>
                <a:cxnLst/>
                <a:rect l="l" t="t" r="r" b="b"/>
                <a:pathLst>
                  <a:path w="2332" h="866" extrusionOk="0">
                    <a:moveTo>
                      <a:pt x="2208" y="124"/>
                    </a:moveTo>
                    <a:lnTo>
                      <a:pt x="2208" y="741"/>
                    </a:lnTo>
                    <a:lnTo>
                      <a:pt x="125" y="741"/>
                    </a:lnTo>
                    <a:lnTo>
                      <a:pt x="125" y="124"/>
                    </a:lnTo>
                    <a:close/>
                    <a:moveTo>
                      <a:pt x="1" y="0"/>
                    </a:moveTo>
                    <a:lnTo>
                      <a:pt x="1" y="865"/>
                    </a:lnTo>
                    <a:lnTo>
                      <a:pt x="2332" y="865"/>
                    </a:lnTo>
                    <a:lnTo>
                      <a:pt x="233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10"/>
              <p:cNvSpPr/>
              <p:nvPr/>
            </p:nvSpPr>
            <p:spPr>
              <a:xfrm>
                <a:off x="2883439" y="1091450"/>
                <a:ext cx="305725" cy="113541"/>
              </a:xfrm>
              <a:custGeom>
                <a:avLst/>
                <a:gdLst/>
                <a:ahLst/>
                <a:cxnLst/>
                <a:rect l="l" t="t" r="r" b="b"/>
                <a:pathLst>
                  <a:path w="2332" h="866" extrusionOk="0">
                    <a:moveTo>
                      <a:pt x="2208" y="123"/>
                    </a:moveTo>
                    <a:lnTo>
                      <a:pt x="2208" y="742"/>
                    </a:lnTo>
                    <a:lnTo>
                      <a:pt x="125" y="742"/>
                    </a:lnTo>
                    <a:lnTo>
                      <a:pt x="125" y="123"/>
                    </a:lnTo>
                    <a:close/>
                    <a:moveTo>
                      <a:pt x="1" y="1"/>
                    </a:moveTo>
                    <a:lnTo>
                      <a:pt x="1" y="866"/>
                    </a:lnTo>
                    <a:lnTo>
                      <a:pt x="2332" y="866"/>
                    </a:lnTo>
                    <a:lnTo>
                      <a:pt x="233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10"/>
              <p:cNvSpPr/>
              <p:nvPr/>
            </p:nvSpPr>
            <p:spPr>
              <a:xfrm>
                <a:off x="3068681" y="950115"/>
                <a:ext cx="305594" cy="113803"/>
              </a:xfrm>
              <a:custGeom>
                <a:avLst/>
                <a:gdLst/>
                <a:ahLst/>
                <a:cxnLst/>
                <a:rect l="l" t="t" r="r" b="b"/>
                <a:pathLst>
                  <a:path w="2331" h="868" extrusionOk="0">
                    <a:moveTo>
                      <a:pt x="2207" y="125"/>
                    </a:moveTo>
                    <a:lnTo>
                      <a:pt x="2207" y="743"/>
                    </a:lnTo>
                    <a:lnTo>
                      <a:pt x="124" y="743"/>
                    </a:lnTo>
                    <a:lnTo>
                      <a:pt x="124" y="125"/>
                    </a:lnTo>
                    <a:close/>
                    <a:moveTo>
                      <a:pt x="0" y="1"/>
                    </a:moveTo>
                    <a:lnTo>
                      <a:pt x="0" y="867"/>
                    </a:lnTo>
                    <a:lnTo>
                      <a:pt x="2331" y="867"/>
                    </a:lnTo>
                    <a:lnTo>
                      <a:pt x="23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4" name="Google Shape;344;p10"/>
            <p:cNvSpPr/>
            <p:nvPr/>
          </p:nvSpPr>
          <p:spPr>
            <a:xfrm rot="10800000">
              <a:off x="8047841" y="341688"/>
              <a:ext cx="162900" cy="162900"/>
            </a:xfrm>
            <a:prstGeom prst="ellipse">
              <a:avLst/>
            </a:pr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10"/>
            <p:cNvSpPr/>
            <p:nvPr/>
          </p:nvSpPr>
          <p:spPr>
            <a:xfrm rot="10800000">
              <a:off x="432216" y="86238"/>
              <a:ext cx="162900" cy="162900"/>
            </a:xfrm>
            <a:prstGeom prst="ellipse">
              <a:avLst/>
            </a:pr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10"/>
            <p:cNvSpPr/>
            <p:nvPr/>
          </p:nvSpPr>
          <p:spPr>
            <a:xfrm flipH="1">
              <a:off x="8616504" y="2102375"/>
              <a:ext cx="162900" cy="162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10"/>
            <p:cNvSpPr/>
            <p:nvPr/>
          </p:nvSpPr>
          <p:spPr>
            <a:xfrm rot="10800000">
              <a:off x="7421679" y="1372475"/>
              <a:ext cx="66900" cy="66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10"/>
            <p:cNvSpPr/>
            <p:nvPr/>
          </p:nvSpPr>
          <p:spPr>
            <a:xfrm rot="10800000">
              <a:off x="223029" y="3330517"/>
              <a:ext cx="66900" cy="66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386"/>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2">
  <p:cSld name="CUSTOM_1">
    <p:spTree>
      <p:nvGrpSpPr>
        <p:cNvPr id="1" name="Shape 410"/>
        <p:cNvGrpSpPr/>
        <p:nvPr/>
      </p:nvGrpSpPr>
      <p:grpSpPr>
        <a:xfrm>
          <a:off x="0" y="0"/>
          <a:ext cx="0" cy="0"/>
          <a:chOff x="0" y="0"/>
          <a:chExt cx="0" cy="0"/>
        </a:xfrm>
      </p:grpSpPr>
      <p:grpSp>
        <p:nvGrpSpPr>
          <p:cNvPr id="411" name="Google Shape;411;p14"/>
          <p:cNvGrpSpPr/>
          <p:nvPr/>
        </p:nvGrpSpPr>
        <p:grpSpPr>
          <a:xfrm>
            <a:off x="-10725" y="0"/>
            <a:ext cx="9165425" cy="4612325"/>
            <a:chOff x="-25178" y="0"/>
            <a:chExt cx="9190238" cy="4611403"/>
          </a:xfrm>
        </p:grpSpPr>
        <p:sp>
          <p:nvSpPr>
            <p:cNvPr id="412" name="Google Shape;412;p14"/>
            <p:cNvSpPr/>
            <p:nvPr/>
          </p:nvSpPr>
          <p:spPr>
            <a:xfrm>
              <a:off x="-14374" y="0"/>
              <a:ext cx="9168716" cy="4610619"/>
            </a:xfrm>
            <a:custGeom>
              <a:avLst/>
              <a:gdLst/>
              <a:ahLst/>
              <a:cxnLst/>
              <a:rect l="l" t="t" r="r" b="b"/>
              <a:pathLst>
                <a:path w="37465" h="38739" extrusionOk="0">
                  <a:moveTo>
                    <a:pt x="0" y="0"/>
                  </a:moveTo>
                  <a:lnTo>
                    <a:pt x="0" y="38738"/>
                  </a:lnTo>
                  <a:lnTo>
                    <a:pt x="37465" y="38738"/>
                  </a:lnTo>
                  <a:lnTo>
                    <a:pt x="37465" y="0"/>
                  </a:lnTo>
                  <a:close/>
                </a:path>
              </a:pathLst>
            </a:custGeom>
            <a:solidFill>
              <a:srgbClr val="FFEA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14"/>
            <p:cNvSpPr/>
            <p:nvPr/>
          </p:nvSpPr>
          <p:spPr>
            <a:xfrm>
              <a:off x="-14499" y="4535668"/>
              <a:ext cx="9168716" cy="72835"/>
            </a:xfrm>
            <a:custGeom>
              <a:avLst/>
              <a:gdLst/>
              <a:ahLst/>
              <a:cxnLst/>
              <a:rect l="l" t="t" r="r" b="b"/>
              <a:pathLst>
                <a:path w="37465" h="694" extrusionOk="0">
                  <a:moveTo>
                    <a:pt x="0" y="0"/>
                  </a:moveTo>
                  <a:lnTo>
                    <a:pt x="0" y="694"/>
                  </a:lnTo>
                  <a:lnTo>
                    <a:pt x="37465" y="694"/>
                  </a:lnTo>
                  <a:lnTo>
                    <a:pt x="37465" y="0"/>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14"/>
            <p:cNvSpPr/>
            <p:nvPr/>
          </p:nvSpPr>
          <p:spPr>
            <a:xfrm>
              <a:off x="-25178" y="4605629"/>
              <a:ext cx="9190238" cy="5774"/>
            </a:xfrm>
            <a:custGeom>
              <a:avLst/>
              <a:gdLst/>
              <a:ahLst/>
              <a:cxnLst/>
              <a:rect l="l" t="t" r="r" b="b"/>
              <a:pathLst>
                <a:path w="36095" h="39" extrusionOk="0">
                  <a:moveTo>
                    <a:pt x="34254" y="1"/>
                  </a:moveTo>
                  <a:cubicBezTo>
                    <a:pt x="33668" y="1"/>
                    <a:pt x="33082" y="2"/>
                    <a:pt x="32497" y="2"/>
                  </a:cubicBezTo>
                  <a:lnTo>
                    <a:pt x="21952" y="2"/>
                  </a:lnTo>
                  <a:lnTo>
                    <a:pt x="7964" y="3"/>
                  </a:lnTo>
                  <a:cubicBezTo>
                    <a:pt x="6503" y="3"/>
                    <a:pt x="5042" y="1"/>
                    <a:pt x="3580" y="1"/>
                  </a:cubicBezTo>
                  <a:cubicBezTo>
                    <a:pt x="2411" y="1"/>
                    <a:pt x="1242" y="2"/>
                    <a:pt x="74" y="8"/>
                  </a:cubicBezTo>
                  <a:cubicBezTo>
                    <a:pt x="1" y="8"/>
                    <a:pt x="1" y="32"/>
                    <a:pt x="74" y="32"/>
                  </a:cubicBezTo>
                  <a:cubicBezTo>
                    <a:pt x="1334" y="37"/>
                    <a:pt x="2596" y="38"/>
                    <a:pt x="3858" y="38"/>
                  </a:cubicBezTo>
                  <a:cubicBezTo>
                    <a:pt x="4940" y="38"/>
                    <a:pt x="6022" y="38"/>
                    <a:pt x="7103" y="38"/>
                  </a:cubicBezTo>
                  <a:lnTo>
                    <a:pt x="32067" y="38"/>
                  </a:lnTo>
                  <a:cubicBezTo>
                    <a:pt x="32724" y="38"/>
                    <a:pt x="33382" y="39"/>
                    <a:pt x="34039" y="39"/>
                  </a:cubicBezTo>
                  <a:cubicBezTo>
                    <a:pt x="34697" y="39"/>
                    <a:pt x="35354" y="38"/>
                    <a:pt x="36011" y="33"/>
                  </a:cubicBezTo>
                  <a:cubicBezTo>
                    <a:pt x="36095" y="33"/>
                    <a:pt x="36095" y="6"/>
                    <a:pt x="36011" y="6"/>
                  </a:cubicBezTo>
                  <a:cubicBezTo>
                    <a:pt x="35426" y="2"/>
                    <a:pt x="34840" y="1"/>
                    <a:pt x="34254" y="1"/>
                  </a:cubicBezTo>
                  <a:close/>
                </a:path>
              </a:pathLst>
            </a:custGeom>
            <a:solidFill>
              <a:srgbClr val="382B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5" name="Google Shape;415;p14"/>
          <p:cNvGrpSpPr/>
          <p:nvPr/>
        </p:nvGrpSpPr>
        <p:grpSpPr>
          <a:xfrm>
            <a:off x="158724" y="106419"/>
            <a:ext cx="8802572" cy="4308069"/>
            <a:chOff x="158724" y="106419"/>
            <a:chExt cx="8802572" cy="4308069"/>
          </a:xfrm>
        </p:grpSpPr>
        <p:grpSp>
          <p:nvGrpSpPr>
            <p:cNvPr id="416" name="Google Shape;416;p14"/>
            <p:cNvGrpSpPr/>
            <p:nvPr/>
          </p:nvGrpSpPr>
          <p:grpSpPr>
            <a:xfrm rot="10800000" flipH="1">
              <a:off x="158724" y="4068336"/>
              <a:ext cx="464802" cy="167435"/>
              <a:chOff x="1564074" y="825393"/>
              <a:chExt cx="464802" cy="167435"/>
            </a:xfrm>
          </p:grpSpPr>
          <p:sp>
            <p:nvSpPr>
              <p:cNvPr id="417" name="Google Shape;417;p14"/>
              <p:cNvSpPr/>
              <p:nvPr/>
            </p:nvSpPr>
            <p:spPr>
              <a:xfrm>
                <a:off x="1641092" y="917813"/>
                <a:ext cx="222579" cy="75014"/>
              </a:xfrm>
              <a:custGeom>
                <a:avLst/>
                <a:gdLst/>
                <a:ahLst/>
                <a:cxnLst/>
                <a:rect l="l" t="t" r="r" b="b"/>
                <a:pathLst>
                  <a:path w="1893"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14"/>
              <p:cNvSpPr/>
              <p:nvPr/>
            </p:nvSpPr>
            <p:spPr>
              <a:xfrm>
                <a:off x="1564074" y="825393"/>
                <a:ext cx="222697" cy="75014"/>
              </a:xfrm>
              <a:custGeom>
                <a:avLst/>
                <a:gdLst/>
                <a:ahLst/>
                <a:cxnLst/>
                <a:rect l="l" t="t" r="r" b="b"/>
                <a:pathLst>
                  <a:path w="1894"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14"/>
              <p:cNvSpPr/>
              <p:nvPr/>
            </p:nvSpPr>
            <p:spPr>
              <a:xfrm>
                <a:off x="1806415" y="825393"/>
                <a:ext cx="222461" cy="75014"/>
              </a:xfrm>
              <a:custGeom>
                <a:avLst/>
                <a:gdLst/>
                <a:ahLst/>
                <a:cxnLst/>
                <a:rect l="l" t="t" r="r" b="b"/>
                <a:pathLst>
                  <a:path w="1892" h="638" extrusionOk="0">
                    <a:moveTo>
                      <a:pt x="1" y="1"/>
                    </a:moveTo>
                    <a:lnTo>
                      <a:pt x="1" y="638"/>
                    </a:lnTo>
                    <a:lnTo>
                      <a:pt x="1892" y="638"/>
                    </a:lnTo>
                    <a:lnTo>
                      <a:pt x="1892"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0" name="Google Shape;420;p14"/>
            <p:cNvGrpSpPr/>
            <p:nvPr/>
          </p:nvGrpSpPr>
          <p:grpSpPr>
            <a:xfrm rot="10800000">
              <a:off x="6220203" y="106419"/>
              <a:ext cx="637550" cy="246295"/>
              <a:chOff x="7626125" y="3229063"/>
              <a:chExt cx="978738" cy="378101"/>
            </a:xfrm>
          </p:grpSpPr>
          <p:sp>
            <p:nvSpPr>
              <p:cNvPr id="421" name="Google Shape;421;p14"/>
              <p:cNvSpPr/>
              <p:nvPr/>
            </p:nvSpPr>
            <p:spPr>
              <a:xfrm>
                <a:off x="7626125" y="3235441"/>
                <a:ext cx="430042" cy="160022"/>
              </a:xfrm>
              <a:custGeom>
                <a:avLst/>
                <a:gdLst/>
                <a:ahLst/>
                <a:cxnLst/>
                <a:rect l="l" t="t" r="r" b="b"/>
                <a:pathLst>
                  <a:path w="2330" h="867" extrusionOk="0">
                    <a:moveTo>
                      <a:pt x="2205" y="124"/>
                    </a:moveTo>
                    <a:lnTo>
                      <a:pt x="2205" y="743"/>
                    </a:lnTo>
                    <a:lnTo>
                      <a:pt x="124" y="743"/>
                    </a:lnTo>
                    <a:lnTo>
                      <a:pt x="124" y="124"/>
                    </a:lnTo>
                    <a:close/>
                    <a:moveTo>
                      <a:pt x="0" y="0"/>
                    </a:moveTo>
                    <a:lnTo>
                      <a:pt x="0" y="867"/>
                    </a:lnTo>
                    <a:lnTo>
                      <a:pt x="2329" y="867"/>
                    </a:lnTo>
                    <a:lnTo>
                      <a:pt x="2329" y="0"/>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14"/>
              <p:cNvSpPr/>
              <p:nvPr/>
            </p:nvSpPr>
            <p:spPr>
              <a:xfrm>
                <a:off x="8174636" y="3229063"/>
                <a:ext cx="430227" cy="159838"/>
              </a:xfrm>
              <a:custGeom>
                <a:avLst/>
                <a:gdLst/>
                <a:ahLst/>
                <a:cxnLst/>
                <a:rect l="l" t="t" r="r" b="b"/>
                <a:pathLst>
                  <a:path w="2331" h="866" extrusionOk="0">
                    <a:moveTo>
                      <a:pt x="2208" y="123"/>
                    </a:moveTo>
                    <a:lnTo>
                      <a:pt x="2208" y="742"/>
                    </a:lnTo>
                    <a:lnTo>
                      <a:pt x="125" y="742"/>
                    </a:lnTo>
                    <a:lnTo>
                      <a:pt x="125" y="123"/>
                    </a:lnTo>
                    <a:close/>
                    <a:moveTo>
                      <a:pt x="1" y="1"/>
                    </a:moveTo>
                    <a:lnTo>
                      <a:pt x="1" y="866"/>
                    </a:lnTo>
                    <a:lnTo>
                      <a:pt x="2330" y="866"/>
                    </a:lnTo>
                    <a:lnTo>
                      <a:pt x="2330"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14"/>
              <p:cNvSpPr/>
              <p:nvPr/>
            </p:nvSpPr>
            <p:spPr>
              <a:xfrm>
                <a:off x="7828043" y="3447326"/>
                <a:ext cx="430042" cy="159838"/>
              </a:xfrm>
              <a:custGeom>
                <a:avLst/>
                <a:gdLst/>
                <a:ahLst/>
                <a:cxnLst/>
                <a:rect l="l" t="t" r="r" b="b"/>
                <a:pathLst>
                  <a:path w="2330" h="866" extrusionOk="0">
                    <a:moveTo>
                      <a:pt x="2208" y="124"/>
                    </a:moveTo>
                    <a:lnTo>
                      <a:pt x="2208" y="742"/>
                    </a:lnTo>
                    <a:lnTo>
                      <a:pt x="124" y="742"/>
                    </a:lnTo>
                    <a:lnTo>
                      <a:pt x="124" y="124"/>
                    </a:lnTo>
                    <a:close/>
                    <a:moveTo>
                      <a:pt x="1" y="1"/>
                    </a:moveTo>
                    <a:lnTo>
                      <a:pt x="1" y="866"/>
                    </a:lnTo>
                    <a:lnTo>
                      <a:pt x="2330" y="866"/>
                    </a:lnTo>
                    <a:lnTo>
                      <a:pt x="2330"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4" name="Google Shape;424;p14"/>
            <p:cNvGrpSpPr/>
            <p:nvPr/>
          </p:nvGrpSpPr>
          <p:grpSpPr>
            <a:xfrm rot="10800000">
              <a:off x="225609" y="267199"/>
              <a:ext cx="464798" cy="229499"/>
              <a:chOff x="7696375" y="504975"/>
              <a:chExt cx="561825" cy="277408"/>
            </a:xfrm>
          </p:grpSpPr>
          <p:sp>
            <p:nvSpPr>
              <p:cNvPr id="425" name="Google Shape;425;p14"/>
              <p:cNvSpPr/>
              <p:nvPr/>
            </p:nvSpPr>
            <p:spPr>
              <a:xfrm>
                <a:off x="7696375" y="504975"/>
                <a:ext cx="343849" cy="131045"/>
              </a:xfrm>
              <a:custGeom>
                <a:avLst/>
                <a:gdLst/>
                <a:ahLst/>
                <a:cxnLst/>
                <a:rect l="l" t="t" r="r" b="b"/>
                <a:pathLst>
                  <a:path w="1863" h="710" extrusionOk="0">
                    <a:moveTo>
                      <a:pt x="1739" y="125"/>
                    </a:moveTo>
                    <a:lnTo>
                      <a:pt x="1739" y="585"/>
                    </a:lnTo>
                    <a:lnTo>
                      <a:pt x="122" y="585"/>
                    </a:lnTo>
                    <a:lnTo>
                      <a:pt x="122" y="125"/>
                    </a:lnTo>
                    <a:close/>
                    <a:moveTo>
                      <a:pt x="0" y="1"/>
                    </a:moveTo>
                    <a:lnTo>
                      <a:pt x="0" y="709"/>
                    </a:lnTo>
                    <a:lnTo>
                      <a:pt x="1863" y="709"/>
                    </a:lnTo>
                    <a:lnTo>
                      <a:pt x="186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14"/>
              <p:cNvSpPr/>
              <p:nvPr/>
            </p:nvSpPr>
            <p:spPr>
              <a:xfrm>
                <a:off x="7914535" y="651523"/>
                <a:ext cx="343665" cy="130860"/>
              </a:xfrm>
              <a:custGeom>
                <a:avLst/>
                <a:gdLst/>
                <a:ahLst/>
                <a:cxnLst/>
                <a:rect l="l" t="t" r="r" b="b"/>
                <a:pathLst>
                  <a:path w="1862" h="709" extrusionOk="0">
                    <a:moveTo>
                      <a:pt x="1738" y="124"/>
                    </a:moveTo>
                    <a:lnTo>
                      <a:pt x="1738" y="585"/>
                    </a:lnTo>
                    <a:lnTo>
                      <a:pt x="123" y="585"/>
                    </a:lnTo>
                    <a:lnTo>
                      <a:pt x="123" y="124"/>
                    </a:lnTo>
                    <a:close/>
                    <a:moveTo>
                      <a:pt x="1" y="0"/>
                    </a:moveTo>
                    <a:lnTo>
                      <a:pt x="1" y="708"/>
                    </a:lnTo>
                    <a:lnTo>
                      <a:pt x="1862" y="708"/>
                    </a:lnTo>
                    <a:lnTo>
                      <a:pt x="1862" y="0"/>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27" name="Google Shape;427;p14"/>
            <p:cNvSpPr/>
            <p:nvPr/>
          </p:nvSpPr>
          <p:spPr>
            <a:xfrm rot="10800000" flipH="1">
              <a:off x="3428988" y="729226"/>
              <a:ext cx="162900" cy="162900"/>
            </a:xfrm>
            <a:prstGeom prst="ellipse">
              <a:avLst/>
            </a:prstGeom>
            <a:noFill/>
            <a:ln w="28575" cap="flat" cmpd="sng">
              <a:solidFill>
                <a:srgbClr val="FDD3D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14"/>
            <p:cNvSpPr/>
            <p:nvPr/>
          </p:nvSpPr>
          <p:spPr>
            <a:xfrm rot="10800000" flipH="1">
              <a:off x="8631313" y="3337438"/>
              <a:ext cx="162900" cy="162900"/>
            </a:xfrm>
            <a:prstGeom prst="ellipse">
              <a:avLst/>
            </a:prstGeom>
            <a:noFill/>
            <a:ln w="28575" cap="flat" cmpd="sng">
              <a:solidFill>
                <a:srgbClr val="FDD3D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14"/>
            <p:cNvSpPr/>
            <p:nvPr/>
          </p:nvSpPr>
          <p:spPr>
            <a:xfrm flipH="1">
              <a:off x="8631321" y="300501"/>
              <a:ext cx="162900" cy="162900"/>
            </a:xfrm>
            <a:prstGeom prst="ellipse">
              <a:avLst/>
            </a:pr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14"/>
            <p:cNvSpPr/>
            <p:nvPr/>
          </p:nvSpPr>
          <p:spPr>
            <a:xfrm flipH="1">
              <a:off x="8798396" y="4251588"/>
              <a:ext cx="162900" cy="162900"/>
            </a:xfrm>
            <a:prstGeom prst="ellipse">
              <a:avLst/>
            </a:pr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14"/>
            <p:cNvSpPr/>
            <p:nvPr/>
          </p:nvSpPr>
          <p:spPr>
            <a:xfrm rot="10800000" flipH="1">
              <a:off x="2576900" y="267193"/>
              <a:ext cx="66900" cy="66900"/>
            </a:xfrm>
            <a:prstGeom prst="ellipse">
              <a:avLst/>
            </a:pr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14"/>
            <p:cNvSpPr/>
            <p:nvPr/>
          </p:nvSpPr>
          <p:spPr>
            <a:xfrm rot="10800000" flipH="1">
              <a:off x="158725" y="1618943"/>
              <a:ext cx="66900" cy="66900"/>
            </a:xfrm>
            <a:prstGeom prst="ellipse">
              <a:avLst/>
            </a:pr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33" name="Google Shape;433;p14"/>
          <p:cNvSpPr txBox="1">
            <a:spLocks noGrp="1"/>
          </p:cNvSpPr>
          <p:nvPr>
            <p:ph type="title"/>
          </p:nvPr>
        </p:nvSpPr>
        <p:spPr>
          <a:xfrm>
            <a:off x="711050" y="533975"/>
            <a:ext cx="7712100" cy="414600"/>
          </a:xfrm>
          <a:prstGeom prst="rect">
            <a:avLst/>
          </a:prstGeom>
        </p:spPr>
        <p:txBody>
          <a:bodyPr spcFirstLastPara="1" wrap="square" lIns="91425" tIns="91425" rIns="91425" bIns="91425" anchor="ctr" anchorCtr="0">
            <a:noAutofit/>
          </a:bodyPr>
          <a:lstStyle>
            <a:lvl1pPr lvl="0" rtl="0">
              <a:spcBef>
                <a:spcPts val="0"/>
              </a:spcBef>
              <a:spcAft>
                <a:spcPts val="0"/>
              </a:spcAft>
              <a:buSzPts val="2700"/>
              <a:buNone/>
              <a:defRPr sz="2800">
                <a:highlight>
                  <a:schemeClr val="accent3"/>
                </a:highlight>
              </a:defRPr>
            </a:lvl1pPr>
            <a:lvl2pPr lvl="1" rtl="0">
              <a:spcBef>
                <a:spcPts val="0"/>
              </a:spcBef>
              <a:spcAft>
                <a:spcPts val="0"/>
              </a:spcAft>
              <a:buSzPts val="2700"/>
              <a:buNone/>
              <a:defRPr/>
            </a:lvl2pPr>
            <a:lvl3pPr lvl="2" rtl="0">
              <a:spcBef>
                <a:spcPts val="0"/>
              </a:spcBef>
              <a:spcAft>
                <a:spcPts val="0"/>
              </a:spcAft>
              <a:buSzPts val="2700"/>
              <a:buNone/>
              <a:defRPr/>
            </a:lvl3pPr>
            <a:lvl4pPr lvl="3" rtl="0">
              <a:spcBef>
                <a:spcPts val="0"/>
              </a:spcBef>
              <a:spcAft>
                <a:spcPts val="0"/>
              </a:spcAft>
              <a:buSzPts val="2700"/>
              <a:buNone/>
              <a:defRPr/>
            </a:lvl4pPr>
            <a:lvl5pPr lvl="4" rtl="0">
              <a:spcBef>
                <a:spcPts val="0"/>
              </a:spcBef>
              <a:spcAft>
                <a:spcPts val="0"/>
              </a:spcAft>
              <a:buSzPts val="2700"/>
              <a:buNone/>
              <a:defRPr/>
            </a:lvl5pPr>
            <a:lvl6pPr lvl="5" rtl="0">
              <a:spcBef>
                <a:spcPts val="0"/>
              </a:spcBef>
              <a:spcAft>
                <a:spcPts val="0"/>
              </a:spcAft>
              <a:buSzPts val="2700"/>
              <a:buNone/>
              <a:defRPr/>
            </a:lvl6pPr>
            <a:lvl7pPr lvl="6" rtl="0">
              <a:spcBef>
                <a:spcPts val="0"/>
              </a:spcBef>
              <a:spcAft>
                <a:spcPts val="0"/>
              </a:spcAft>
              <a:buSzPts val="2700"/>
              <a:buNone/>
              <a:defRPr/>
            </a:lvl7pPr>
            <a:lvl8pPr lvl="7" rtl="0">
              <a:spcBef>
                <a:spcPts val="0"/>
              </a:spcBef>
              <a:spcAft>
                <a:spcPts val="0"/>
              </a:spcAft>
              <a:buSzPts val="2700"/>
              <a:buNone/>
              <a:defRPr/>
            </a:lvl8pPr>
            <a:lvl9pPr lvl="8" rtl="0">
              <a:spcBef>
                <a:spcPts val="0"/>
              </a:spcBef>
              <a:spcAft>
                <a:spcPts val="0"/>
              </a:spcAft>
              <a:buSzPts val="27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434"/>
        <p:cNvGrpSpPr/>
        <p:nvPr/>
      </p:nvGrpSpPr>
      <p:grpSpPr>
        <a:xfrm>
          <a:off x="0" y="0"/>
          <a:ext cx="0" cy="0"/>
          <a:chOff x="0" y="0"/>
          <a:chExt cx="0" cy="0"/>
        </a:xfrm>
      </p:grpSpPr>
      <p:grpSp>
        <p:nvGrpSpPr>
          <p:cNvPr id="435" name="Google Shape;435;p15"/>
          <p:cNvGrpSpPr/>
          <p:nvPr/>
        </p:nvGrpSpPr>
        <p:grpSpPr>
          <a:xfrm>
            <a:off x="-10725" y="0"/>
            <a:ext cx="9165425" cy="4612325"/>
            <a:chOff x="-25178" y="0"/>
            <a:chExt cx="9190238" cy="4611403"/>
          </a:xfrm>
        </p:grpSpPr>
        <p:sp>
          <p:nvSpPr>
            <p:cNvPr id="436" name="Google Shape;436;p15"/>
            <p:cNvSpPr/>
            <p:nvPr/>
          </p:nvSpPr>
          <p:spPr>
            <a:xfrm>
              <a:off x="-14374" y="0"/>
              <a:ext cx="9168716" cy="4610619"/>
            </a:xfrm>
            <a:custGeom>
              <a:avLst/>
              <a:gdLst/>
              <a:ahLst/>
              <a:cxnLst/>
              <a:rect l="l" t="t" r="r" b="b"/>
              <a:pathLst>
                <a:path w="37465" h="38739" extrusionOk="0">
                  <a:moveTo>
                    <a:pt x="0" y="0"/>
                  </a:moveTo>
                  <a:lnTo>
                    <a:pt x="0" y="38738"/>
                  </a:lnTo>
                  <a:lnTo>
                    <a:pt x="37465" y="38738"/>
                  </a:lnTo>
                  <a:lnTo>
                    <a:pt x="3746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15"/>
            <p:cNvSpPr/>
            <p:nvPr/>
          </p:nvSpPr>
          <p:spPr>
            <a:xfrm>
              <a:off x="-14499" y="4535668"/>
              <a:ext cx="9168716" cy="72835"/>
            </a:xfrm>
            <a:custGeom>
              <a:avLst/>
              <a:gdLst/>
              <a:ahLst/>
              <a:cxnLst/>
              <a:rect l="l" t="t" r="r" b="b"/>
              <a:pathLst>
                <a:path w="37465" h="694" extrusionOk="0">
                  <a:moveTo>
                    <a:pt x="0" y="0"/>
                  </a:moveTo>
                  <a:lnTo>
                    <a:pt x="0" y="694"/>
                  </a:lnTo>
                  <a:lnTo>
                    <a:pt x="37465" y="694"/>
                  </a:lnTo>
                  <a:lnTo>
                    <a:pt x="3746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15"/>
            <p:cNvSpPr/>
            <p:nvPr/>
          </p:nvSpPr>
          <p:spPr>
            <a:xfrm>
              <a:off x="-25178" y="4605629"/>
              <a:ext cx="9190238" cy="5774"/>
            </a:xfrm>
            <a:custGeom>
              <a:avLst/>
              <a:gdLst/>
              <a:ahLst/>
              <a:cxnLst/>
              <a:rect l="l" t="t" r="r" b="b"/>
              <a:pathLst>
                <a:path w="36095" h="39" extrusionOk="0">
                  <a:moveTo>
                    <a:pt x="34254" y="1"/>
                  </a:moveTo>
                  <a:cubicBezTo>
                    <a:pt x="33668" y="1"/>
                    <a:pt x="33082" y="2"/>
                    <a:pt x="32497" y="2"/>
                  </a:cubicBezTo>
                  <a:lnTo>
                    <a:pt x="21952" y="2"/>
                  </a:lnTo>
                  <a:lnTo>
                    <a:pt x="7964" y="3"/>
                  </a:lnTo>
                  <a:cubicBezTo>
                    <a:pt x="6503" y="3"/>
                    <a:pt x="5042" y="1"/>
                    <a:pt x="3580" y="1"/>
                  </a:cubicBezTo>
                  <a:cubicBezTo>
                    <a:pt x="2411" y="1"/>
                    <a:pt x="1242" y="2"/>
                    <a:pt x="74" y="8"/>
                  </a:cubicBezTo>
                  <a:cubicBezTo>
                    <a:pt x="1" y="8"/>
                    <a:pt x="1" y="32"/>
                    <a:pt x="74" y="32"/>
                  </a:cubicBezTo>
                  <a:cubicBezTo>
                    <a:pt x="1334" y="37"/>
                    <a:pt x="2596" y="38"/>
                    <a:pt x="3858" y="38"/>
                  </a:cubicBezTo>
                  <a:cubicBezTo>
                    <a:pt x="4940" y="38"/>
                    <a:pt x="6022" y="38"/>
                    <a:pt x="7103" y="38"/>
                  </a:cubicBezTo>
                  <a:lnTo>
                    <a:pt x="32067" y="38"/>
                  </a:lnTo>
                  <a:cubicBezTo>
                    <a:pt x="32724" y="38"/>
                    <a:pt x="33382" y="39"/>
                    <a:pt x="34039" y="39"/>
                  </a:cubicBezTo>
                  <a:cubicBezTo>
                    <a:pt x="34697" y="39"/>
                    <a:pt x="35354" y="38"/>
                    <a:pt x="36011" y="33"/>
                  </a:cubicBezTo>
                  <a:cubicBezTo>
                    <a:pt x="36095" y="33"/>
                    <a:pt x="36095" y="6"/>
                    <a:pt x="36011" y="6"/>
                  </a:cubicBezTo>
                  <a:cubicBezTo>
                    <a:pt x="35426" y="2"/>
                    <a:pt x="34840" y="1"/>
                    <a:pt x="34254" y="1"/>
                  </a:cubicBezTo>
                  <a:close/>
                </a:path>
              </a:pathLst>
            </a:custGeom>
            <a:solidFill>
              <a:srgbClr val="382B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9" name="Google Shape;439;p15"/>
          <p:cNvGrpSpPr/>
          <p:nvPr/>
        </p:nvGrpSpPr>
        <p:grpSpPr>
          <a:xfrm>
            <a:off x="158725" y="92361"/>
            <a:ext cx="8765813" cy="4226143"/>
            <a:chOff x="158725" y="92361"/>
            <a:chExt cx="8765813" cy="4226143"/>
          </a:xfrm>
        </p:grpSpPr>
        <p:grpSp>
          <p:nvGrpSpPr>
            <p:cNvPr id="440" name="Google Shape;440;p15"/>
            <p:cNvGrpSpPr/>
            <p:nvPr/>
          </p:nvGrpSpPr>
          <p:grpSpPr>
            <a:xfrm flipH="1">
              <a:off x="4486526" y="3862953"/>
              <a:ext cx="464920" cy="167552"/>
              <a:chOff x="7900317" y="3553378"/>
              <a:chExt cx="464920" cy="167552"/>
            </a:xfrm>
          </p:grpSpPr>
          <p:sp>
            <p:nvSpPr>
              <p:cNvPr id="441" name="Google Shape;441;p15"/>
              <p:cNvSpPr/>
              <p:nvPr/>
            </p:nvSpPr>
            <p:spPr>
              <a:xfrm>
                <a:off x="7977452" y="3553378"/>
                <a:ext cx="222579" cy="75014"/>
              </a:xfrm>
              <a:custGeom>
                <a:avLst/>
                <a:gdLst/>
                <a:ahLst/>
                <a:cxnLst/>
                <a:rect l="l" t="t" r="r" b="b"/>
                <a:pathLst>
                  <a:path w="1893" h="638" extrusionOk="0">
                    <a:moveTo>
                      <a:pt x="1" y="1"/>
                    </a:moveTo>
                    <a:lnTo>
                      <a:pt x="1" y="638"/>
                    </a:lnTo>
                    <a:lnTo>
                      <a:pt x="1893" y="638"/>
                    </a:lnTo>
                    <a:lnTo>
                      <a:pt x="189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15"/>
              <p:cNvSpPr/>
              <p:nvPr/>
            </p:nvSpPr>
            <p:spPr>
              <a:xfrm>
                <a:off x="7900317" y="3646033"/>
                <a:ext cx="222579" cy="74897"/>
              </a:xfrm>
              <a:custGeom>
                <a:avLst/>
                <a:gdLst/>
                <a:ahLst/>
                <a:cxnLst/>
                <a:rect l="l" t="t" r="r" b="b"/>
                <a:pathLst>
                  <a:path w="1893" h="637" extrusionOk="0">
                    <a:moveTo>
                      <a:pt x="0" y="0"/>
                    </a:moveTo>
                    <a:lnTo>
                      <a:pt x="0" y="637"/>
                    </a:lnTo>
                    <a:lnTo>
                      <a:pt x="1893" y="637"/>
                    </a:lnTo>
                    <a:lnTo>
                      <a:pt x="189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15"/>
              <p:cNvSpPr/>
              <p:nvPr/>
            </p:nvSpPr>
            <p:spPr>
              <a:xfrm>
                <a:off x="8142658" y="3646033"/>
                <a:ext cx="222579" cy="74897"/>
              </a:xfrm>
              <a:custGeom>
                <a:avLst/>
                <a:gdLst/>
                <a:ahLst/>
                <a:cxnLst/>
                <a:rect l="l" t="t" r="r" b="b"/>
                <a:pathLst>
                  <a:path w="1893" h="637" extrusionOk="0">
                    <a:moveTo>
                      <a:pt x="0" y="0"/>
                    </a:moveTo>
                    <a:lnTo>
                      <a:pt x="0" y="637"/>
                    </a:lnTo>
                    <a:lnTo>
                      <a:pt x="1893" y="637"/>
                    </a:lnTo>
                    <a:lnTo>
                      <a:pt x="189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44" name="Google Shape;444;p15"/>
            <p:cNvSpPr/>
            <p:nvPr/>
          </p:nvSpPr>
          <p:spPr>
            <a:xfrm flipH="1">
              <a:off x="169213" y="126695"/>
              <a:ext cx="66900" cy="66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15"/>
            <p:cNvSpPr/>
            <p:nvPr/>
          </p:nvSpPr>
          <p:spPr>
            <a:xfrm flipH="1">
              <a:off x="158725" y="4062513"/>
              <a:ext cx="162900" cy="162900"/>
            </a:xfrm>
            <a:prstGeom prst="ellipse">
              <a:avLst/>
            </a:pr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46" name="Google Shape;446;p15"/>
            <p:cNvGrpSpPr/>
            <p:nvPr/>
          </p:nvGrpSpPr>
          <p:grpSpPr>
            <a:xfrm flipH="1">
              <a:off x="8368150" y="4030490"/>
              <a:ext cx="464792" cy="288013"/>
              <a:chOff x="2735298" y="809042"/>
              <a:chExt cx="638978" cy="395949"/>
            </a:xfrm>
          </p:grpSpPr>
          <p:sp>
            <p:nvSpPr>
              <p:cNvPr id="447" name="Google Shape;447;p15"/>
              <p:cNvSpPr/>
              <p:nvPr/>
            </p:nvSpPr>
            <p:spPr>
              <a:xfrm>
                <a:off x="2735298" y="940937"/>
                <a:ext cx="305725" cy="113541"/>
              </a:xfrm>
              <a:custGeom>
                <a:avLst/>
                <a:gdLst/>
                <a:ahLst/>
                <a:cxnLst/>
                <a:rect l="l" t="t" r="r" b="b"/>
                <a:pathLst>
                  <a:path w="2332" h="866" extrusionOk="0">
                    <a:moveTo>
                      <a:pt x="2208" y="124"/>
                    </a:moveTo>
                    <a:lnTo>
                      <a:pt x="2208" y="742"/>
                    </a:lnTo>
                    <a:lnTo>
                      <a:pt x="124" y="742"/>
                    </a:lnTo>
                    <a:lnTo>
                      <a:pt x="124" y="124"/>
                    </a:lnTo>
                    <a:close/>
                    <a:moveTo>
                      <a:pt x="1" y="1"/>
                    </a:moveTo>
                    <a:lnTo>
                      <a:pt x="1" y="866"/>
                    </a:lnTo>
                    <a:lnTo>
                      <a:pt x="2331" y="866"/>
                    </a:lnTo>
                    <a:lnTo>
                      <a:pt x="23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15"/>
              <p:cNvSpPr/>
              <p:nvPr/>
            </p:nvSpPr>
            <p:spPr>
              <a:xfrm>
                <a:off x="2920409" y="809042"/>
                <a:ext cx="305725" cy="113541"/>
              </a:xfrm>
              <a:custGeom>
                <a:avLst/>
                <a:gdLst/>
                <a:ahLst/>
                <a:cxnLst/>
                <a:rect l="l" t="t" r="r" b="b"/>
                <a:pathLst>
                  <a:path w="2332" h="866" extrusionOk="0">
                    <a:moveTo>
                      <a:pt x="2208" y="124"/>
                    </a:moveTo>
                    <a:lnTo>
                      <a:pt x="2208" y="741"/>
                    </a:lnTo>
                    <a:lnTo>
                      <a:pt x="125" y="741"/>
                    </a:lnTo>
                    <a:lnTo>
                      <a:pt x="125" y="124"/>
                    </a:lnTo>
                    <a:close/>
                    <a:moveTo>
                      <a:pt x="1" y="0"/>
                    </a:moveTo>
                    <a:lnTo>
                      <a:pt x="1" y="865"/>
                    </a:lnTo>
                    <a:lnTo>
                      <a:pt x="2332" y="865"/>
                    </a:lnTo>
                    <a:lnTo>
                      <a:pt x="233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15"/>
              <p:cNvSpPr/>
              <p:nvPr/>
            </p:nvSpPr>
            <p:spPr>
              <a:xfrm>
                <a:off x="2883439" y="1091450"/>
                <a:ext cx="305725" cy="113541"/>
              </a:xfrm>
              <a:custGeom>
                <a:avLst/>
                <a:gdLst/>
                <a:ahLst/>
                <a:cxnLst/>
                <a:rect l="l" t="t" r="r" b="b"/>
                <a:pathLst>
                  <a:path w="2332" h="866" extrusionOk="0">
                    <a:moveTo>
                      <a:pt x="2208" y="123"/>
                    </a:moveTo>
                    <a:lnTo>
                      <a:pt x="2208" y="742"/>
                    </a:lnTo>
                    <a:lnTo>
                      <a:pt x="125" y="742"/>
                    </a:lnTo>
                    <a:lnTo>
                      <a:pt x="125" y="123"/>
                    </a:lnTo>
                    <a:close/>
                    <a:moveTo>
                      <a:pt x="1" y="1"/>
                    </a:moveTo>
                    <a:lnTo>
                      <a:pt x="1" y="866"/>
                    </a:lnTo>
                    <a:lnTo>
                      <a:pt x="2332" y="866"/>
                    </a:lnTo>
                    <a:lnTo>
                      <a:pt x="233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15"/>
              <p:cNvSpPr/>
              <p:nvPr/>
            </p:nvSpPr>
            <p:spPr>
              <a:xfrm>
                <a:off x="3068681" y="950115"/>
                <a:ext cx="305594" cy="113803"/>
              </a:xfrm>
              <a:custGeom>
                <a:avLst/>
                <a:gdLst/>
                <a:ahLst/>
                <a:cxnLst/>
                <a:rect l="l" t="t" r="r" b="b"/>
                <a:pathLst>
                  <a:path w="2331" h="868" extrusionOk="0">
                    <a:moveTo>
                      <a:pt x="2207" y="125"/>
                    </a:moveTo>
                    <a:lnTo>
                      <a:pt x="2207" y="743"/>
                    </a:lnTo>
                    <a:lnTo>
                      <a:pt x="124" y="743"/>
                    </a:lnTo>
                    <a:lnTo>
                      <a:pt x="124" y="125"/>
                    </a:lnTo>
                    <a:close/>
                    <a:moveTo>
                      <a:pt x="0" y="1"/>
                    </a:moveTo>
                    <a:lnTo>
                      <a:pt x="0" y="867"/>
                    </a:lnTo>
                    <a:lnTo>
                      <a:pt x="2331" y="867"/>
                    </a:lnTo>
                    <a:lnTo>
                      <a:pt x="23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1" name="Google Shape;451;p15"/>
            <p:cNvSpPr/>
            <p:nvPr/>
          </p:nvSpPr>
          <p:spPr>
            <a:xfrm flipH="1">
              <a:off x="8443875" y="279100"/>
              <a:ext cx="162900" cy="162900"/>
            </a:xfrm>
            <a:prstGeom prst="ellipse">
              <a:avLst/>
            </a:pr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52" name="Google Shape;452;p15"/>
            <p:cNvGrpSpPr/>
            <p:nvPr/>
          </p:nvGrpSpPr>
          <p:grpSpPr>
            <a:xfrm rot="10800000">
              <a:off x="3670561" y="92361"/>
              <a:ext cx="464802" cy="167435"/>
              <a:chOff x="1564074" y="825393"/>
              <a:chExt cx="464802" cy="167435"/>
            </a:xfrm>
          </p:grpSpPr>
          <p:sp>
            <p:nvSpPr>
              <p:cNvPr id="453" name="Google Shape;453;p15"/>
              <p:cNvSpPr/>
              <p:nvPr/>
            </p:nvSpPr>
            <p:spPr>
              <a:xfrm>
                <a:off x="1641092" y="917813"/>
                <a:ext cx="222579" cy="75014"/>
              </a:xfrm>
              <a:custGeom>
                <a:avLst/>
                <a:gdLst/>
                <a:ahLst/>
                <a:cxnLst/>
                <a:rect l="l" t="t" r="r" b="b"/>
                <a:pathLst>
                  <a:path w="1893"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15"/>
              <p:cNvSpPr/>
              <p:nvPr/>
            </p:nvSpPr>
            <p:spPr>
              <a:xfrm>
                <a:off x="1564074" y="825393"/>
                <a:ext cx="222697" cy="75014"/>
              </a:xfrm>
              <a:custGeom>
                <a:avLst/>
                <a:gdLst/>
                <a:ahLst/>
                <a:cxnLst/>
                <a:rect l="l" t="t" r="r" b="b"/>
                <a:pathLst>
                  <a:path w="1894"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15"/>
              <p:cNvSpPr/>
              <p:nvPr/>
            </p:nvSpPr>
            <p:spPr>
              <a:xfrm>
                <a:off x="1806415" y="825393"/>
                <a:ext cx="222461" cy="75014"/>
              </a:xfrm>
              <a:custGeom>
                <a:avLst/>
                <a:gdLst/>
                <a:ahLst/>
                <a:cxnLst/>
                <a:rect l="l" t="t" r="r" b="b"/>
                <a:pathLst>
                  <a:path w="1892" h="638" extrusionOk="0">
                    <a:moveTo>
                      <a:pt x="1" y="1"/>
                    </a:moveTo>
                    <a:lnTo>
                      <a:pt x="1" y="638"/>
                    </a:lnTo>
                    <a:lnTo>
                      <a:pt x="1892" y="638"/>
                    </a:lnTo>
                    <a:lnTo>
                      <a:pt x="1892"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6" name="Google Shape;456;p15"/>
            <p:cNvGrpSpPr/>
            <p:nvPr/>
          </p:nvGrpSpPr>
          <p:grpSpPr>
            <a:xfrm rot="10800000" flipH="1">
              <a:off x="1046260" y="106419"/>
              <a:ext cx="464800" cy="388458"/>
              <a:chOff x="5871443" y="2651058"/>
              <a:chExt cx="713540" cy="596342"/>
            </a:xfrm>
          </p:grpSpPr>
          <p:sp>
            <p:nvSpPr>
              <p:cNvPr id="457" name="Google Shape;457;p15"/>
              <p:cNvSpPr/>
              <p:nvPr/>
            </p:nvSpPr>
            <p:spPr>
              <a:xfrm>
                <a:off x="5871443" y="2875678"/>
                <a:ext cx="430042" cy="160022"/>
              </a:xfrm>
              <a:custGeom>
                <a:avLst/>
                <a:gdLst/>
                <a:ahLst/>
                <a:cxnLst/>
                <a:rect l="l" t="t" r="r" b="b"/>
                <a:pathLst>
                  <a:path w="2330" h="867" extrusionOk="0">
                    <a:moveTo>
                      <a:pt x="2205" y="124"/>
                    </a:moveTo>
                    <a:lnTo>
                      <a:pt x="2205" y="743"/>
                    </a:lnTo>
                    <a:lnTo>
                      <a:pt x="124" y="743"/>
                    </a:lnTo>
                    <a:lnTo>
                      <a:pt x="124" y="124"/>
                    </a:lnTo>
                    <a:close/>
                    <a:moveTo>
                      <a:pt x="0" y="0"/>
                    </a:moveTo>
                    <a:lnTo>
                      <a:pt x="0" y="867"/>
                    </a:lnTo>
                    <a:lnTo>
                      <a:pt x="2329" y="867"/>
                    </a:lnTo>
                    <a:lnTo>
                      <a:pt x="232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15"/>
              <p:cNvSpPr/>
              <p:nvPr/>
            </p:nvSpPr>
            <p:spPr>
              <a:xfrm>
                <a:off x="6154756" y="2651058"/>
                <a:ext cx="430227" cy="159838"/>
              </a:xfrm>
              <a:custGeom>
                <a:avLst/>
                <a:gdLst/>
                <a:ahLst/>
                <a:cxnLst/>
                <a:rect l="l" t="t" r="r" b="b"/>
                <a:pathLst>
                  <a:path w="2331" h="866" extrusionOk="0">
                    <a:moveTo>
                      <a:pt x="2208" y="123"/>
                    </a:moveTo>
                    <a:lnTo>
                      <a:pt x="2208" y="742"/>
                    </a:lnTo>
                    <a:lnTo>
                      <a:pt x="125" y="742"/>
                    </a:lnTo>
                    <a:lnTo>
                      <a:pt x="125" y="123"/>
                    </a:lnTo>
                    <a:close/>
                    <a:moveTo>
                      <a:pt x="1" y="1"/>
                    </a:moveTo>
                    <a:lnTo>
                      <a:pt x="1" y="866"/>
                    </a:lnTo>
                    <a:lnTo>
                      <a:pt x="2330" y="866"/>
                    </a:lnTo>
                    <a:lnTo>
                      <a:pt x="233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15"/>
              <p:cNvSpPr/>
              <p:nvPr/>
            </p:nvSpPr>
            <p:spPr>
              <a:xfrm>
                <a:off x="6073361" y="3087563"/>
                <a:ext cx="430042" cy="159838"/>
              </a:xfrm>
              <a:custGeom>
                <a:avLst/>
                <a:gdLst/>
                <a:ahLst/>
                <a:cxnLst/>
                <a:rect l="l" t="t" r="r" b="b"/>
                <a:pathLst>
                  <a:path w="2330" h="866" extrusionOk="0">
                    <a:moveTo>
                      <a:pt x="2208" y="124"/>
                    </a:moveTo>
                    <a:lnTo>
                      <a:pt x="2208" y="742"/>
                    </a:lnTo>
                    <a:lnTo>
                      <a:pt x="124" y="742"/>
                    </a:lnTo>
                    <a:lnTo>
                      <a:pt x="124" y="124"/>
                    </a:lnTo>
                    <a:close/>
                    <a:moveTo>
                      <a:pt x="1" y="1"/>
                    </a:moveTo>
                    <a:lnTo>
                      <a:pt x="1" y="866"/>
                    </a:lnTo>
                    <a:lnTo>
                      <a:pt x="2330" y="866"/>
                    </a:lnTo>
                    <a:lnTo>
                      <a:pt x="233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60" name="Google Shape;460;p15"/>
            <p:cNvSpPr/>
            <p:nvPr/>
          </p:nvSpPr>
          <p:spPr>
            <a:xfrm rot="10800000">
              <a:off x="4323650" y="2895501"/>
              <a:ext cx="162900" cy="162900"/>
            </a:xfrm>
            <a:prstGeom prst="ellipse">
              <a:avLst/>
            </a:pr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15"/>
            <p:cNvSpPr/>
            <p:nvPr/>
          </p:nvSpPr>
          <p:spPr>
            <a:xfrm>
              <a:off x="289041" y="300501"/>
              <a:ext cx="162900" cy="162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15"/>
            <p:cNvSpPr/>
            <p:nvPr/>
          </p:nvSpPr>
          <p:spPr>
            <a:xfrm>
              <a:off x="572916" y="2156088"/>
              <a:ext cx="162900" cy="162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15"/>
            <p:cNvSpPr/>
            <p:nvPr/>
          </p:nvSpPr>
          <p:spPr>
            <a:xfrm rot="10800000">
              <a:off x="6439463" y="267193"/>
              <a:ext cx="66900" cy="66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15"/>
            <p:cNvSpPr/>
            <p:nvPr/>
          </p:nvSpPr>
          <p:spPr>
            <a:xfrm rot="10800000">
              <a:off x="8857638" y="1618943"/>
              <a:ext cx="66900" cy="66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465"/>
        <p:cNvGrpSpPr/>
        <p:nvPr/>
      </p:nvGrpSpPr>
      <p:grpSpPr>
        <a:xfrm>
          <a:off x="0" y="0"/>
          <a:ext cx="0" cy="0"/>
          <a:chOff x="0" y="0"/>
          <a:chExt cx="0" cy="0"/>
        </a:xfrm>
      </p:grpSpPr>
      <p:grpSp>
        <p:nvGrpSpPr>
          <p:cNvPr id="466" name="Google Shape;466;p16"/>
          <p:cNvGrpSpPr/>
          <p:nvPr/>
        </p:nvGrpSpPr>
        <p:grpSpPr>
          <a:xfrm>
            <a:off x="-10725" y="0"/>
            <a:ext cx="9165425" cy="4612325"/>
            <a:chOff x="-25178" y="0"/>
            <a:chExt cx="9190238" cy="4611403"/>
          </a:xfrm>
        </p:grpSpPr>
        <p:sp>
          <p:nvSpPr>
            <p:cNvPr id="467" name="Google Shape;467;p16"/>
            <p:cNvSpPr/>
            <p:nvPr/>
          </p:nvSpPr>
          <p:spPr>
            <a:xfrm>
              <a:off x="-14374" y="0"/>
              <a:ext cx="9168716" cy="4610619"/>
            </a:xfrm>
            <a:custGeom>
              <a:avLst/>
              <a:gdLst/>
              <a:ahLst/>
              <a:cxnLst/>
              <a:rect l="l" t="t" r="r" b="b"/>
              <a:pathLst>
                <a:path w="37465" h="38739" extrusionOk="0">
                  <a:moveTo>
                    <a:pt x="0" y="0"/>
                  </a:moveTo>
                  <a:lnTo>
                    <a:pt x="0" y="38738"/>
                  </a:lnTo>
                  <a:lnTo>
                    <a:pt x="37465" y="38738"/>
                  </a:lnTo>
                  <a:lnTo>
                    <a:pt x="3746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16"/>
            <p:cNvSpPr/>
            <p:nvPr/>
          </p:nvSpPr>
          <p:spPr>
            <a:xfrm>
              <a:off x="-14499" y="4535668"/>
              <a:ext cx="9168716" cy="72835"/>
            </a:xfrm>
            <a:custGeom>
              <a:avLst/>
              <a:gdLst/>
              <a:ahLst/>
              <a:cxnLst/>
              <a:rect l="l" t="t" r="r" b="b"/>
              <a:pathLst>
                <a:path w="37465" h="694" extrusionOk="0">
                  <a:moveTo>
                    <a:pt x="0" y="0"/>
                  </a:moveTo>
                  <a:lnTo>
                    <a:pt x="0" y="694"/>
                  </a:lnTo>
                  <a:lnTo>
                    <a:pt x="37465" y="694"/>
                  </a:lnTo>
                  <a:lnTo>
                    <a:pt x="3746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16"/>
            <p:cNvSpPr/>
            <p:nvPr/>
          </p:nvSpPr>
          <p:spPr>
            <a:xfrm>
              <a:off x="-25178" y="4605629"/>
              <a:ext cx="9190238" cy="5774"/>
            </a:xfrm>
            <a:custGeom>
              <a:avLst/>
              <a:gdLst/>
              <a:ahLst/>
              <a:cxnLst/>
              <a:rect l="l" t="t" r="r" b="b"/>
              <a:pathLst>
                <a:path w="36095" h="39" extrusionOk="0">
                  <a:moveTo>
                    <a:pt x="34254" y="1"/>
                  </a:moveTo>
                  <a:cubicBezTo>
                    <a:pt x="33668" y="1"/>
                    <a:pt x="33082" y="2"/>
                    <a:pt x="32497" y="2"/>
                  </a:cubicBezTo>
                  <a:lnTo>
                    <a:pt x="21952" y="2"/>
                  </a:lnTo>
                  <a:lnTo>
                    <a:pt x="7964" y="3"/>
                  </a:lnTo>
                  <a:cubicBezTo>
                    <a:pt x="6503" y="3"/>
                    <a:pt x="5042" y="1"/>
                    <a:pt x="3580" y="1"/>
                  </a:cubicBezTo>
                  <a:cubicBezTo>
                    <a:pt x="2411" y="1"/>
                    <a:pt x="1242" y="2"/>
                    <a:pt x="74" y="8"/>
                  </a:cubicBezTo>
                  <a:cubicBezTo>
                    <a:pt x="1" y="8"/>
                    <a:pt x="1" y="32"/>
                    <a:pt x="74" y="32"/>
                  </a:cubicBezTo>
                  <a:cubicBezTo>
                    <a:pt x="1334" y="37"/>
                    <a:pt x="2596" y="38"/>
                    <a:pt x="3858" y="38"/>
                  </a:cubicBezTo>
                  <a:cubicBezTo>
                    <a:pt x="4940" y="38"/>
                    <a:pt x="6022" y="38"/>
                    <a:pt x="7103" y="38"/>
                  </a:cubicBezTo>
                  <a:lnTo>
                    <a:pt x="32067" y="38"/>
                  </a:lnTo>
                  <a:cubicBezTo>
                    <a:pt x="32724" y="38"/>
                    <a:pt x="33382" y="39"/>
                    <a:pt x="34039" y="39"/>
                  </a:cubicBezTo>
                  <a:cubicBezTo>
                    <a:pt x="34697" y="39"/>
                    <a:pt x="35354" y="38"/>
                    <a:pt x="36011" y="33"/>
                  </a:cubicBezTo>
                  <a:cubicBezTo>
                    <a:pt x="36095" y="33"/>
                    <a:pt x="36095" y="6"/>
                    <a:pt x="36011" y="6"/>
                  </a:cubicBezTo>
                  <a:cubicBezTo>
                    <a:pt x="35426" y="2"/>
                    <a:pt x="34840" y="1"/>
                    <a:pt x="34254" y="1"/>
                  </a:cubicBezTo>
                  <a:close/>
                </a:path>
              </a:pathLst>
            </a:custGeom>
            <a:solidFill>
              <a:srgbClr val="382B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0" name="Google Shape;470;p16"/>
          <p:cNvGrpSpPr/>
          <p:nvPr/>
        </p:nvGrpSpPr>
        <p:grpSpPr>
          <a:xfrm>
            <a:off x="158725" y="92361"/>
            <a:ext cx="8765813" cy="4226143"/>
            <a:chOff x="158725" y="92361"/>
            <a:chExt cx="8765813" cy="4226143"/>
          </a:xfrm>
        </p:grpSpPr>
        <p:grpSp>
          <p:nvGrpSpPr>
            <p:cNvPr id="471" name="Google Shape;471;p16"/>
            <p:cNvGrpSpPr/>
            <p:nvPr/>
          </p:nvGrpSpPr>
          <p:grpSpPr>
            <a:xfrm rot="10800000">
              <a:off x="4486526" y="380358"/>
              <a:ext cx="464920" cy="167552"/>
              <a:chOff x="7900317" y="3553378"/>
              <a:chExt cx="464920" cy="167552"/>
            </a:xfrm>
          </p:grpSpPr>
          <p:sp>
            <p:nvSpPr>
              <p:cNvPr id="472" name="Google Shape;472;p16"/>
              <p:cNvSpPr/>
              <p:nvPr/>
            </p:nvSpPr>
            <p:spPr>
              <a:xfrm>
                <a:off x="7977452" y="3553378"/>
                <a:ext cx="222579" cy="75014"/>
              </a:xfrm>
              <a:custGeom>
                <a:avLst/>
                <a:gdLst/>
                <a:ahLst/>
                <a:cxnLst/>
                <a:rect l="l" t="t" r="r" b="b"/>
                <a:pathLst>
                  <a:path w="1893" h="638" extrusionOk="0">
                    <a:moveTo>
                      <a:pt x="1" y="1"/>
                    </a:moveTo>
                    <a:lnTo>
                      <a:pt x="1" y="638"/>
                    </a:lnTo>
                    <a:lnTo>
                      <a:pt x="1893" y="638"/>
                    </a:lnTo>
                    <a:lnTo>
                      <a:pt x="189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16"/>
              <p:cNvSpPr/>
              <p:nvPr/>
            </p:nvSpPr>
            <p:spPr>
              <a:xfrm>
                <a:off x="7900317" y="3646033"/>
                <a:ext cx="222579" cy="74897"/>
              </a:xfrm>
              <a:custGeom>
                <a:avLst/>
                <a:gdLst/>
                <a:ahLst/>
                <a:cxnLst/>
                <a:rect l="l" t="t" r="r" b="b"/>
                <a:pathLst>
                  <a:path w="1893" h="637" extrusionOk="0">
                    <a:moveTo>
                      <a:pt x="0" y="0"/>
                    </a:moveTo>
                    <a:lnTo>
                      <a:pt x="0" y="637"/>
                    </a:lnTo>
                    <a:lnTo>
                      <a:pt x="1893" y="637"/>
                    </a:lnTo>
                    <a:lnTo>
                      <a:pt x="189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16"/>
              <p:cNvSpPr/>
              <p:nvPr/>
            </p:nvSpPr>
            <p:spPr>
              <a:xfrm>
                <a:off x="8142658" y="3646033"/>
                <a:ext cx="222579" cy="74897"/>
              </a:xfrm>
              <a:custGeom>
                <a:avLst/>
                <a:gdLst/>
                <a:ahLst/>
                <a:cxnLst/>
                <a:rect l="l" t="t" r="r" b="b"/>
                <a:pathLst>
                  <a:path w="1893" h="637" extrusionOk="0">
                    <a:moveTo>
                      <a:pt x="0" y="0"/>
                    </a:moveTo>
                    <a:lnTo>
                      <a:pt x="0" y="637"/>
                    </a:lnTo>
                    <a:lnTo>
                      <a:pt x="1893" y="637"/>
                    </a:lnTo>
                    <a:lnTo>
                      <a:pt x="189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5" name="Google Shape;475;p16"/>
            <p:cNvSpPr/>
            <p:nvPr/>
          </p:nvSpPr>
          <p:spPr>
            <a:xfrm rot="10800000">
              <a:off x="321613" y="4064869"/>
              <a:ext cx="66900" cy="66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16"/>
            <p:cNvSpPr/>
            <p:nvPr/>
          </p:nvSpPr>
          <p:spPr>
            <a:xfrm rot="10800000">
              <a:off x="158725" y="185451"/>
              <a:ext cx="162900" cy="162900"/>
            </a:xfrm>
            <a:prstGeom prst="ellipse">
              <a:avLst/>
            </a:pr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77" name="Google Shape;477;p16"/>
            <p:cNvGrpSpPr/>
            <p:nvPr/>
          </p:nvGrpSpPr>
          <p:grpSpPr>
            <a:xfrm rot="10800000">
              <a:off x="8368150" y="92361"/>
              <a:ext cx="464792" cy="288013"/>
              <a:chOff x="2735298" y="809042"/>
              <a:chExt cx="638978" cy="395949"/>
            </a:xfrm>
          </p:grpSpPr>
          <p:sp>
            <p:nvSpPr>
              <p:cNvPr id="478" name="Google Shape;478;p16"/>
              <p:cNvSpPr/>
              <p:nvPr/>
            </p:nvSpPr>
            <p:spPr>
              <a:xfrm>
                <a:off x="2735298" y="940937"/>
                <a:ext cx="305725" cy="113541"/>
              </a:xfrm>
              <a:custGeom>
                <a:avLst/>
                <a:gdLst/>
                <a:ahLst/>
                <a:cxnLst/>
                <a:rect l="l" t="t" r="r" b="b"/>
                <a:pathLst>
                  <a:path w="2332" h="866" extrusionOk="0">
                    <a:moveTo>
                      <a:pt x="2208" y="124"/>
                    </a:moveTo>
                    <a:lnTo>
                      <a:pt x="2208" y="742"/>
                    </a:lnTo>
                    <a:lnTo>
                      <a:pt x="124" y="742"/>
                    </a:lnTo>
                    <a:lnTo>
                      <a:pt x="124" y="124"/>
                    </a:lnTo>
                    <a:close/>
                    <a:moveTo>
                      <a:pt x="1" y="1"/>
                    </a:moveTo>
                    <a:lnTo>
                      <a:pt x="1" y="866"/>
                    </a:lnTo>
                    <a:lnTo>
                      <a:pt x="2331" y="866"/>
                    </a:lnTo>
                    <a:lnTo>
                      <a:pt x="23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16"/>
              <p:cNvSpPr/>
              <p:nvPr/>
            </p:nvSpPr>
            <p:spPr>
              <a:xfrm>
                <a:off x="2920409" y="809042"/>
                <a:ext cx="305725" cy="113541"/>
              </a:xfrm>
              <a:custGeom>
                <a:avLst/>
                <a:gdLst/>
                <a:ahLst/>
                <a:cxnLst/>
                <a:rect l="l" t="t" r="r" b="b"/>
                <a:pathLst>
                  <a:path w="2332" h="866" extrusionOk="0">
                    <a:moveTo>
                      <a:pt x="2208" y="124"/>
                    </a:moveTo>
                    <a:lnTo>
                      <a:pt x="2208" y="741"/>
                    </a:lnTo>
                    <a:lnTo>
                      <a:pt x="125" y="741"/>
                    </a:lnTo>
                    <a:lnTo>
                      <a:pt x="125" y="124"/>
                    </a:lnTo>
                    <a:close/>
                    <a:moveTo>
                      <a:pt x="1" y="0"/>
                    </a:moveTo>
                    <a:lnTo>
                      <a:pt x="1" y="865"/>
                    </a:lnTo>
                    <a:lnTo>
                      <a:pt x="2332" y="865"/>
                    </a:lnTo>
                    <a:lnTo>
                      <a:pt x="233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16"/>
              <p:cNvSpPr/>
              <p:nvPr/>
            </p:nvSpPr>
            <p:spPr>
              <a:xfrm>
                <a:off x="2883439" y="1091450"/>
                <a:ext cx="305725" cy="113541"/>
              </a:xfrm>
              <a:custGeom>
                <a:avLst/>
                <a:gdLst/>
                <a:ahLst/>
                <a:cxnLst/>
                <a:rect l="l" t="t" r="r" b="b"/>
                <a:pathLst>
                  <a:path w="2332" h="866" extrusionOk="0">
                    <a:moveTo>
                      <a:pt x="2208" y="123"/>
                    </a:moveTo>
                    <a:lnTo>
                      <a:pt x="2208" y="742"/>
                    </a:lnTo>
                    <a:lnTo>
                      <a:pt x="125" y="742"/>
                    </a:lnTo>
                    <a:lnTo>
                      <a:pt x="125" y="123"/>
                    </a:lnTo>
                    <a:close/>
                    <a:moveTo>
                      <a:pt x="1" y="1"/>
                    </a:moveTo>
                    <a:lnTo>
                      <a:pt x="1" y="866"/>
                    </a:lnTo>
                    <a:lnTo>
                      <a:pt x="2332" y="866"/>
                    </a:lnTo>
                    <a:lnTo>
                      <a:pt x="233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16"/>
              <p:cNvSpPr/>
              <p:nvPr/>
            </p:nvSpPr>
            <p:spPr>
              <a:xfrm>
                <a:off x="3068681" y="950115"/>
                <a:ext cx="305594" cy="113803"/>
              </a:xfrm>
              <a:custGeom>
                <a:avLst/>
                <a:gdLst/>
                <a:ahLst/>
                <a:cxnLst/>
                <a:rect l="l" t="t" r="r" b="b"/>
                <a:pathLst>
                  <a:path w="2331" h="868" extrusionOk="0">
                    <a:moveTo>
                      <a:pt x="2207" y="125"/>
                    </a:moveTo>
                    <a:lnTo>
                      <a:pt x="2207" y="743"/>
                    </a:lnTo>
                    <a:lnTo>
                      <a:pt x="124" y="743"/>
                    </a:lnTo>
                    <a:lnTo>
                      <a:pt x="124" y="125"/>
                    </a:lnTo>
                    <a:close/>
                    <a:moveTo>
                      <a:pt x="0" y="1"/>
                    </a:moveTo>
                    <a:lnTo>
                      <a:pt x="0" y="867"/>
                    </a:lnTo>
                    <a:lnTo>
                      <a:pt x="2331" y="867"/>
                    </a:lnTo>
                    <a:lnTo>
                      <a:pt x="23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82" name="Google Shape;482;p16"/>
            <p:cNvSpPr/>
            <p:nvPr/>
          </p:nvSpPr>
          <p:spPr>
            <a:xfrm rot="10800000">
              <a:off x="8443875" y="3968864"/>
              <a:ext cx="162900" cy="162900"/>
            </a:xfrm>
            <a:prstGeom prst="ellipse">
              <a:avLst/>
            </a:pr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83" name="Google Shape;483;p16"/>
            <p:cNvGrpSpPr/>
            <p:nvPr/>
          </p:nvGrpSpPr>
          <p:grpSpPr>
            <a:xfrm flipH="1">
              <a:off x="3670561" y="4151069"/>
              <a:ext cx="464802" cy="167435"/>
              <a:chOff x="1564074" y="825393"/>
              <a:chExt cx="464802" cy="167435"/>
            </a:xfrm>
          </p:grpSpPr>
          <p:sp>
            <p:nvSpPr>
              <p:cNvPr id="484" name="Google Shape;484;p16"/>
              <p:cNvSpPr/>
              <p:nvPr/>
            </p:nvSpPr>
            <p:spPr>
              <a:xfrm>
                <a:off x="1641092" y="917813"/>
                <a:ext cx="222579" cy="75014"/>
              </a:xfrm>
              <a:custGeom>
                <a:avLst/>
                <a:gdLst/>
                <a:ahLst/>
                <a:cxnLst/>
                <a:rect l="l" t="t" r="r" b="b"/>
                <a:pathLst>
                  <a:path w="1893"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16"/>
              <p:cNvSpPr/>
              <p:nvPr/>
            </p:nvSpPr>
            <p:spPr>
              <a:xfrm>
                <a:off x="1564074" y="825393"/>
                <a:ext cx="222697" cy="75014"/>
              </a:xfrm>
              <a:custGeom>
                <a:avLst/>
                <a:gdLst/>
                <a:ahLst/>
                <a:cxnLst/>
                <a:rect l="l" t="t" r="r" b="b"/>
                <a:pathLst>
                  <a:path w="1894"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16"/>
              <p:cNvSpPr/>
              <p:nvPr/>
            </p:nvSpPr>
            <p:spPr>
              <a:xfrm>
                <a:off x="1806415" y="825393"/>
                <a:ext cx="222461" cy="75014"/>
              </a:xfrm>
              <a:custGeom>
                <a:avLst/>
                <a:gdLst/>
                <a:ahLst/>
                <a:cxnLst/>
                <a:rect l="l" t="t" r="r" b="b"/>
                <a:pathLst>
                  <a:path w="1892" h="638" extrusionOk="0">
                    <a:moveTo>
                      <a:pt x="1" y="1"/>
                    </a:moveTo>
                    <a:lnTo>
                      <a:pt x="1" y="638"/>
                    </a:lnTo>
                    <a:lnTo>
                      <a:pt x="1892" y="638"/>
                    </a:lnTo>
                    <a:lnTo>
                      <a:pt x="1892"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7" name="Google Shape;487;p16"/>
            <p:cNvGrpSpPr/>
            <p:nvPr/>
          </p:nvGrpSpPr>
          <p:grpSpPr>
            <a:xfrm>
              <a:off x="2178760" y="535012"/>
              <a:ext cx="464800" cy="388458"/>
              <a:chOff x="5871443" y="2651058"/>
              <a:chExt cx="713540" cy="596342"/>
            </a:xfrm>
          </p:grpSpPr>
          <p:sp>
            <p:nvSpPr>
              <p:cNvPr id="488" name="Google Shape;488;p16"/>
              <p:cNvSpPr/>
              <p:nvPr/>
            </p:nvSpPr>
            <p:spPr>
              <a:xfrm>
                <a:off x="5871443" y="2875678"/>
                <a:ext cx="430042" cy="160022"/>
              </a:xfrm>
              <a:custGeom>
                <a:avLst/>
                <a:gdLst/>
                <a:ahLst/>
                <a:cxnLst/>
                <a:rect l="l" t="t" r="r" b="b"/>
                <a:pathLst>
                  <a:path w="2330" h="867" extrusionOk="0">
                    <a:moveTo>
                      <a:pt x="2205" y="124"/>
                    </a:moveTo>
                    <a:lnTo>
                      <a:pt x="2205" y="743"/>
                    </a:lnTo>
                    <a:lnTo>
                      <a:pt x="124" y="743"/>
                    </a:lnTo>
                    <a:lnTo>
                      <a:pt x="124" y="124"/>
                    </a:lnTo>
                    <a:close/>
                    <a:moveTo>
                      <a:pt x="0" y="0"/>
                    </a:moveTo>
                    <a:lnTo>
                      <a:pt x="0" y="867"/>
                    </a:lnTo>
                    <a:lnTo>
                      <a:pt x="2329" y="867"/>
                    </a:lnTo>
                    <a:lnTo>
                      <a:pt x="232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16"/>
              <p:cNvSpPr/>
              <p:nvPr/>
            </p:nvSpPr>
            <p:spPr>
              <a:xfrm>
                <a:off x="6154756" y="2651058"/>
                <a:ext cx="430227" cy="159838"/>
              </a:xfrm>
              <a:custGeom>
                <a:avLst/>
                <a:gdLst/>
                <a:ahLst/>
                <a:cxnLst/>
                <a:rect l="l" t="t" r="r" b="b"/>
                <a:pathLst>
                  <a:path w="2331" h="866" extrusionOk="0">
                    <a:moveTo>
                      <a:pt x="2208" y="123"/>
                    </a:moveTo>
                    <a:lnTo>
                      <a:pt x="2208" y="742"/>
                    </a:lnTo>
                    <a:lnTo>
                      <a:pt x="125" y="742"/>
                    </a:lnTo>
                    <a:lnTo>
                      <a:pt x="125" y="123"/>
                    </a:lnTo>
                    <a:close/>
                    <a:moveTo>
                      <a:pt x="1" y="1"/>
                    </a:moveTo>
                    <a:lnTo>
                      <a:pt x="1" y="866"/>
                    </a:lnTo>
                    <a:lnTo>
                      <a:pt x="2330" y="866"/>
                    </a:lnTo>
                    <a:lnTo>
                      <a:pt x="233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16"/>
              <p:cNvSpPr/>
              <p:nvPr/>
            </p:nvSpPr>
            <p:spPr>
              <a:xfrm>
                <a:off x="6073361" y="3087563"/>
                <a:ext cx="430042" cy="159838"/>
              </a:xfrm>
              <a:custGeom>
                <a:avLst/>
                <a:gdLst/>
                <a:ahLst/>
                <a:cxnLst/>
                <a:rect l="l" t="t" r="r" b="b"/>
                <a:pathLst>
                  <a:path w="2330" h="866" extrusionOk="0">
                    <a:moveTo>
                      <a:pt x="2208" y="124"/>
                    </a:moveTo>
                    <a:lnTo>
                      <a:pt x="2208" y="742"/>
                    </a:lnTo>
                    <a:lnTo>
                      <a:pt x="124" y="742"/>
                    </a:lnTo>
                    <a:lnTo>
                      <a:pt x="124" y="124"/>
                    </a:lnTo>
                    <a:close/>
                    <a:moveTo>
                      <a:pt x="1" y="1"/>
                    </a:moveTo>
                    <a:lnTo>
                      <a:pt x="1" y="866"/>
                    </a:lnTo>
                    <a:lnTo>
                      <a:pt x="2330" y="866"/>
                    </a:lnTo>
                    <a:lnTo>
                      <a:pt x="233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91" name="Google Shape;491;p16"/>
            <p:cNvSpPr/>
            <p:nvPr/>
          </p:nvSpPr>
          <p:spPr>
            <a:xfrm flipH="1">
              <a:off x="4323650" y="1352463"/>
              <a:ext cx="162900" cy="162900"/>
            </a:xfrm>
            <a:prstGeom prst="ellipse">
              <a:avLst/>
            </a:pr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16"/>
            <p:cNvSpPr/>
            <p:nvPr/>
          </p:nvSpPr>
          <p:spPr>
            <a:xfrm rot="10800000" flipH="1">
              <a:off x="289041" y="3947463"/>
              <a:ext cx="162900" cy="162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16"/>
            <p:cNvSpPr/>
            <p:nvPr/>
          </p:nvSpPr>
          <p:spPr>
            <a:xfrm rot="10800000" flipH="1">
              <a:off x="572916" y="2091875"/>
              <a:ext cx="162900" cy="162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16"/>
            <p:cNvSpPr/>
            <p:nvPr/>
          </p:nvSpPr>
          <p:spPr>
            <a:xfrm flipH="1">
              <a:off x="6439463" y="4076771"/>
              <a:ext cx="66900" cy="66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16"/>
            <p:cNvSpPr/>
            <p:nvPr/>
          </p:nvSpPr>
          <p:spPr>
            <a:xfrm flipH="1">
              <a:off x="8857638" y="2725021"/>
              <a:ext cx="66900" cy="66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384"/>
        <p:cNvGrpSpPr/>
        <p:nvPr/>
      </p:nvGrpSpPr>
      <p:grpSpPr>
        <a:xfrm>
          <a:off x="0" y="0"/>
          <a:ext cx="0" cy="0"/>
          <a:chOff x="0" y="0"/>
          <a:chExt cx="0" cy="0"/>
        </a:xfrm>
      </p:grpSpPr>
      <p:grpSp>
        <p:nvGrpSpPr>
          <p:cNvPr id="385" name="Google Shape;385;p13"/>
          <p:cNvGrpSpPr/>
          <p:nvPr/>
        </p:nvGrpSpPr>
        <p:grpSpPr>
          <a:xfrm>
            <a:off x="-10725" y="0"/>
            <a:ext cx="9165425" cy="4612325"/>
            <a:chOff x="-25178" y="0"/>
            <a:chExt cx="9190238" cy="4611403"/>
          </a:xfrm>
        </p:grpSpPr>
        <p:sp>
          <p:nvSpPr>
            <p:cNvPr id="386" name="Google Shape;386;p13"/>
            <p:cNvSpPr/>
            <p:nvPr/>
          </p:nvSpPr>
          <p:spPr>
            <a:xfrm>
              <a:off x="-14374" y="0"/>
              <a:ext cx="9168716" cy="4610619"/>
            </a:xfrm>
            <a:custGeom>
              <a:avLst/>
              <a:gdLst/>
              <a:ahLst/>
              <a:cxnLst/>
              <a:rect l="l" t="t" r="r" b="b"/>
              <a:pathLst>
                <a:path w="37465" h="38739" extrusionOk="0">
                  <a:moveTo>
                    <a:pt x="0" y="0"/>
                  </a:moveTo>
                  <a:lnTo>
                    <a:pt x="0" y="38738"/>
                  </a:lnTo>
                  <a:lnTo>
                    <a:pt x="37465" y="38738"/>
                  </a:lnTo>
                  <a:lnTo>
                    <a:pt x="3746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13"/>
            <p:cNvSpPr/>
            <p:nvPr/>
          </p:nvSpPr>
          <p:spPr>
            <a:xfrm>
              <a:off x="-14499" y="4535668"/>
              <a:ext cx="9168716" cy="72835"/>
            </a:xfrm>
            <a:custGeom>
              <a:avLst/>
              <a:gdLst/>
              <a:ahLst/>
              <a:cxnLst/>
              <a:rect l="l" t="t" r="r" b="b"/>
              <a:pathLst>
                <a:path w="37465" h="694" extrusionOk="0">
                  <a:moveTo>
                    <a:pt x="0" y="0"/>
                  </a:moveTo>
                  <a:lnTo>
                    <a:pt x="0" y="694"/>
                  </a:lnTo>
                  <a:lnTo>
                    <a:pt x="37465" y="694"/>
                  </a:lnTo>
                  <a:lnTo>
                    <a:pt x="3746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13"/>
            <p:cNvSpPr/>
            <p:nvPr/>
          </p:nvSpPr>
          <p:spPr>
            <a:xfrm>
              <a:off x="-25178" y="4605629"/>
              <a:ext cx="9190238" cy="5774"/>
            </a:xfrm>
            <a:custGeom>
              <a:avLst/>
              <a:gdLst/>
              <a:ahLst/>
              <a:cxnLst/>
              <a:rect l="l" t="t" r="r" b="b"/>
              <a:pathLst>
                <a:path w="36095" h="39" extrusionOk="0">
                  <a:moveTo>
                    <a:pt x="34254" y="1"/>
                  </a:moveTo>
                  <a:cubicBezTo>
                    <a:pt x="33668" y="1"/>
                    <a:pt x="33082" y="2"/>
                    <a:pt x="32497" y="2"/>
                  </a:cubicBezTo>
                  <a:lnTo>
                    <a:pt x="21952" y="2"/>
                  </a:lnTo>
                  <a:lnTo>
                    <a:pt x="7964" y="3"/>
                  </a:lnTo>
                  <a:cubicBezTo>
                    <a:pt x="6503" y="3"/>
                    <a:pt x="5042" y="1"/>
                    <a:pt x="3580" y="1"/>
                  </a:cubicBezTo>
                  <a:cubicBezTo>
                    <a:pt x="2411" y="1"/>
                    <a:pt x="1242" y="2"/>
                    <a:pt x="74" y="8"/>
                  </a:cubicBezTo>
                  <a:cubicBezTo>
                    <a:pt x="1" y="8"/>
                    <a:pt x="1" y="32"/>
                    <a:pt x="74" y="32"/>
                  </a:cubicBezTo>
                  <a:cubicBezTo>
                    <a:pt x="1334" y="37"/>
                    <a:pt x="2596" y="38"/>
                    <a:pt x="3858" y="38"/>
                  </a:cubicBezTo>
                  <a:cubicBezTo>
                    <a:pt x="4940" y="38"/>
                    <a:pt x="6022" y="38"/>
                    <a:pt x="7103" y="38"/>
                  </a:cubicBezTo>
                  <a:lnTo>
                    <a:pt x="32067" y="38"/>
                  </a:lnTo>
                  <a:cubicBezTo>
                    <a:pt x="32724" y="38"/>
                    <a:pt x="33382" y="39"/>
                    <a:pt x="34039" y="39"/>
                  </a:cubicBezTo>
                  <a:cubicBezTo>
                    <a:pt x="34697" y="39"/>
                    <a:pt x="35354" y="38"/>
                    <a:pt x="36011" y="33"/>
                  </a:cubicBezTo>
                  <a:cubicBezTo>
                    <a:pt x="36095" y="33"/>
                    <a:pt x="36095" y="6"/>
                    <a:pt x="36011" y="6"/>
                  </a:cubicBezTo>
                  <a:cubicBezTo>
                    <a:pt x="35426" y="2"/>
                    <a:pt x="34840" y="1"/>
                    <a:pt x="34254" y="1"/>
                  </a:cubicBezTo>
                  <a:close/>
                </a:path>
              </a:pathLst>
            </a:custGeom>
            <a:solidFill>
              <a:srgbClr val="382B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9" name="Google Shape;389;p13"/>
          <p:cNvGrpSpPr/>
          <p:nvPr/>
        </p:nvGrpSpPr>
        <p:grpSpPr>
          <a:xfrm>
            <a:off x="116686" y="134988"/>
            <a:ext cx="8868306" cy="4309718"/>
            <a:chOff x="116686" y="134988"/>
            <a:chExt cx="8868306" cy="4309718"/>
          </a:xfrm>
        </p:grpSpPr>
        <p:grpSp>
          <p:nvGrpSpPr>
            <p:cNvPr id="390" name="Google Shape;390;p13"/>
            <p:cNvGrpSpPr/>
            <p:nvPr/>
          </p:nvGrpSpPr>
          <p:grpSpPr>
            <a:xfrm>
              <a:off x="2347549" y="1175468"/>
              <a:ext cx="464802" cy="167435"/>
              <a:chOff x="6500449" y="451268"/>
              <a:chExt cx="464802" cy="167435"/>
            </a:xfrm>
          </p:grpSpPr>
          <p:sp>
            <p:nvSpPr>
              <p:cNvPr id="391" name="Google Shape;391;p13"/>
              <p:cNvSpPr/>
              <p:nvPr/>
            </p:nvSpPr>
            <p:spPr>
              <a:xfrm>
                <a:off x="6577467" y="543688"/>
                <a:ext cx="222579" cy="75014"/>
              </a:xfrm>
              <a:custGeom>
                <a:avLst/>
                <a:gdLst/>
                <a:ahLst/>
                <a:cxnLst/>
                <a:rect l="l" t="t" r="r" b="b"/>
                <a:pathLst>
                  <a:path w="1893"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13"/>
              <p:cNvSpPr/>
              <p:nvPr/>
            </p:nvSpPr>
            <p:spPr>
              <a:xfrm>
                <a:off x="6500449" y="451268"/>
                <a:ext cx="222697" cy="75014"/>
              </a:xfrm>
              <a:custGeom>
                <a:avLst/>
                <a:gdLst/>
                <a:ahLst/>
                <a:cxnLst/>
                <a:rect l="l" t="t" r="r" b="b"/>
                <a:pathLst>
                  <a:path w="1894"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13"/>
              <p:cNvSpPr/>
              <p:nvPr/>
            </p:nvSpPr>
            <p:spPr>
              <a:xfrm>
                <a:off x="6742790" y="451268"/>
                <a:ext cx="222461" cy="75014"/>
              </a:xfrm>
              <a:custGeom>
                <a:avLst/>
                <a:gdLst/>
                <a:ahLst/>
                <a:cxnLst/>
                <a:rect l="l" t="t" r="r" b="b"/>
                <a:pathLst>
                  <a:path w="1892" h="638" extrusionOk="0">
                    <a:moveTo>
                      <a:pt x="1" y="1"/>
                    </a:moveTo>
                    <a:lnTo>
                      <a:pt x="1" y="638"/>
                    </a:lnTo>
                    <a:lnTo>
                      <a:pt x="1892" y="638"/>
                    </a:lnTo>
                    <a:lnTo>
                      <a:pt x="1892"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4" name="Google Shape;394;p13"/>
            <p:cNvGrpSpPr/>
            <p:nvPr/>
          </p:nvGrpSpPr>
          <p:grpSpPr>
            <a:xfrm>
              <a:off x="2600079" y="4277153"/>
              <a:ext cx="299714" cy="167552"/>
              <a:chOff x="4324104" y="4134403"/>
              <a:chExt cx="299714" cy="167552"/>
            </a:xfrm>
          </p:grpSpPr>
          <p:sp>
            <p:nvSpPr>
              <p:cNvPr id="395" name="Google Shape;395;p13"/>
              <p:cNvSpPr/>
              <p:nvPr/>
            </p:nvSpPr>
            <p:spPr>
              <a:xfrm>
                <a:off x="4401240" y="4134403"/>
                <a:ext cx="222579" cy="75014"/>
              </a:xfrm>
              <a:custGeom>
                <a:avLst/>
                <a:gdLst/>
                <a:ahLst/>
                <a:cxnLst/>
                <a:rect l="l" t="t" r="r" b="b"/>
                <a:pathLst>
                  <a:path w="1893" h="638" extrusionOk="0">
                    <a:moveTo>
                      <a:pt x="1" y="1"/>
                    </a:moveTo>
                    <a:lnTo>
                      <a:pt x="1" y="638"/>
                    </a:lnTo>
                    <a:lnTo>
                      <a:pt x="1893" y="638"/>
                    </a:lnTo>
                    <a:lnTo>
                      <a:pt x="189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13"/>
              <p:cNvSpPr/>
              <p:nvPr/>
            </p:nvSpPr>
            <p:spPr>
              <a:xfrm>
                <a:off x="4324104" y="4227058"/>
                <a:ext cx="222579" cy="74897"/>
              </a:xfrm>
              <a:custGeom>
                <a:avLst/>
                <a:gdLst/>
                <a:ahLst/>
                <a:cxnLst/>
                <a:rect l="l" t="t" r="r" b="b"/>
                <a:pathLst>
                  <a:path w="1893" h="637" extrusionOk="0">
                    <a:moveTo>
                      <a:pt x="0" y="0"/>
                    </a:moveTo>
                    <a:lnTo>
                      <a:pt x="0" y="637"/>
                    </a:lnTo>
                    <a:lnTo>
                      <a:pt x="1893" y="637"/>
                    </a:lnTo>
                    <a:lnTo>
                      <a:pt x="189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7" name="Google Shape;397;p13"/>
            <p:cNvGrpSpPr/>
            <p:nvPr/>
          </p:nvGrpSpPr>
          <p:grpSpPr>
            <a:xfrm>
              <a:off x="935932" y="1924069"/>
              <a:ext cx="456135" cy="164388"/>
              <a:chOff x="8325332" y="3575419"/>
              <a:chExt cx="456135" cy="164388"/>
            </a:xfrm>
          </p:grpSpPr>
          <p:sp>
            <p:nvSpPr>
              <p:cNvPr id="398" name="Google Shape;398;p13"/>
              <p:cNvSpPr/>
              <p:nvPr/>
            </p:nvSpPr>
            <p:spPr>
              <a:xfrm>
                <a:off x="8401008" y="3575419"/>
                <a:ext cx="218376" cy="73598"/>
              </a:xfrm>
              <a:custGeom>
                <a:avLst/>
                <a:gdLst/>
                <a:ahLst/>
                <a:cxnLst/>
                <a:rect l="l" t="t" r="r" b="b"/>
                <a:pathLst>
                  <a:path w="1893" h="638" extrusionOk="0">
                    <a:moveTo>
                      <a:pt x="1" y="1"/>
                    </a:moveTo>
                    <a:lnTo>
                      <a:pt x="1" y="638"/>
                    </a:lnTo>
                    <a:lnTo>
                      <a:pt x="1893" y="638"/>
                    </a:lnTo>
                    <a:lnTo>
                      <a:pt x="189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13"/>
              <p:cNvSpPr/>
              <p:nvPr/>
            </p:nvSpPr>
            <p:spPr>
              <a:xfrm>
                <a:off x="8325332" y="3666324"/>
                <a:ext cx="218376" cy="73483"/>
              </a:xfrm>
              <a:custGeom>
                <a:avLst/>
                <a:gdLst/>
                <a:ahLst/>
                <a:cxnLst/>
                <a:rect l="l" t="t" r="r" b="b"/>
                <a:pathLst>
                  <a:path w="1893" h="637" extrusionOk="0">
                    <a:moveTo>
                      <a:pt x="0" y="0"/>
                    </a:moveTo>
                    <a:lnTo>
                      <a:pt x="0" y="637"/>
                    </a:lnTo>
                    <a:lnTo>
                      <a:pt x="1893" y="637"/>
                    </a:lnTo>
                    <a:lnTo>
                      <a:pt x="189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13"/>
              <p:cNvSpPr/>
              <p:nvPr/>
            </p:nvSpPr>
            <p:spPr>
              <a:xfrm>
                <a:off x="8563090" y="3666324"/>
                <a:ext cx="218376" cy="73483"/>
              </a:xfrm>
              <a:custGeom>
                <a:avLst/>
                <a:gdLst/>
                <a:ahLst/>
                <a:cxnLst/>
                <a:rect l="l" t="t" r="r" b="b"/>
                <a:pathLst>
                  <a:path w="1893" h="637" extrusionOk="0">
                    <a:moveTo>
                      <a:pt x="0" y="0"/>
                    </a:moveTo>
                    <a:lnTo>
                      <a:pt x="0" y="637"/>
                    </a:lnTo>
                    <a:lnTo>
                      <a:pt x="1893" y="637"/>
                    </a:lnTo>
                    <a:lnTo>
                      <a:pt x="189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1" name="Google Shape;401;p13"/>
            <p:cNvGrpSpPr/>
            <p:nvPr/>
          </p:nvGrpSpPr>
          <p:grpSpPr>
            <a:xfrm>
              <a:off x="116686" y="4109706"/>
              <a:ext cx="464802" cy="167435"/>
              <a:chOff x="172186" y="3593631"/>
              <a:chExt cx="464802" cy="167435"/>
            </a:xfrm>
          </p:grpSpPr>
          <p:sp>
            <p:nvSpPr>
              <p:cNvPr id="402" name="Google Shape;402;p13"/>
              <p:cNvSpPr/>
              <p:nvPr/>
            </p:nvSpPr>
            <p:spPr>
              <a:xfrm>
                <a:off x="249204" y="3686051"/>
                <a:ext cx="222579" cy="75014"/>
              </a:xfrm>
              <a:custGeom>
                <a:avLst/>
                <a:gdLst/>
                <a:ahLst/>
                <a:cxnLst/>
                <a:rect l="l" t="t" r="r" b="b"/>
                <a:pathLst>
                  <a:path w="1893"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13"/>
              <p:cNvSpPr/>
              <p:nvPr/>
            </p:nvSpPr>
            <p:spPr>
              <a:xfrm>
                <a:off x="172186" y="3593631"/>
                <a:ext cx="222697" cy="75014"/>
              </a:xfrm>
              <a:custGeom>
                <a:avLst/>
                <a:gdLst/>
                <a:ahLst/>
                <a:cxnLst/>
                <a:rect l="l" t="t" r="r" b="b"/>
                <a:pathLst>
                  <a:path w="1894"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13"/>
              <p:cNvSpPr/>
              <p:nvPr/>
            </p:nvSpPr>
            <p:spPr>
              <a:xfrm>
                <a:off x="414528" y="3593631"/>
                <a:ext cx="222461" cy="75014"/>
              </a:xfrm>
              <a:custGeom>
                <a:avLst/>
                <a:gdLst/>
                <a:ahLst/>
                <a:cxnLst/>
                <a:rect l="l" t="t" r="r" b="b"/>
                <a:pathLst>
                  <a:path w="1892" h="638" extrusionOk="0">
                    <a:moveTo>
                      <a:pt x="1" y="1"/>
                    </a:moveTo>
                    <a:lnTo>
                      <a:pt x="1" y="638"/>
                    </a:lnTo>
                    <a:lnTo>
                      <a:pt x="1892" y="638"/>
                    </a:lnTo>
                    <a:lnTo>
                      <a:pt x="1892"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5" name="Google Shape;405;p13"/>
            <p:cNvGrpSpPr/>
            <p:nvPr/>
          </p:nvGrpSpPr>
          <p:grpSpPr>
            <a:xfrm>
              <a:off x="1106573" y="293417"/>
              <a:ext cx="638978" cy="395949"/>
              <a:chOff x="2735298" y="809042"/>
              <a:chExt cx="638978" cy="395949"/>
            </a:xfrm>
          </p:grpSpPr>
          <p:sp>
            <p:nvSpPr>
              <p:cNvPr id="406" name="Google Shape;406;p13"/>
              <p:cNvSpPr/>
              <p:nvPr/>
            </p:nvSpPr>
            <p:spPr>
              <a:xfrm>
                <a:off x="2735298" y="940937"/>
                <a:ext cx="305725" cy="113541"/>
              </a:xfrm>
              <a:custGeom>
                <a:avLst/>
                <a:gdLst/>
                <a:ahLst/>
                <a:cxnLst/>
                <a:rect l="l" t="t" r="r" b="b"/>
                <a:pathLst>
                  <a:path w="2332" h="866" extrusionOk="0">
                    <a:moveTo>
                      <a:pt x="2208" y="124"/>
                    </a:moveTo>
                    <a:lnTo>
                      <a:pt x="2208" y="742"/>
                    </a:lnTo>
                    <a:lnTo>
                      <a:pt x="124" y="742"/>
                    </a:lnTo>
                    <a:lnTo>
                      <a:pt x="124" y="124"/>
                    </a:lnTo>
                    <a:close/>
                    <a:moveTo>
                      <a:pt x="1" y="1"/>
                    </a:moveTo>
                    <a:lnTo>
                      <a:pt x="1" y="866"/>
                    </a:lnTo>
                    <a:lnTo>
                      <a:pt x="2331" y="866"/>
                    </a:lnTo>
                    <a:lnTo>
                      <a:pt x="23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13"/>
              <p:cNvSpPr/>
              <p:nvPr/>
            </p:nvSpPr>
            <p:spPr>
              <a:xfrm>
                <a:off x="2920409" y="809042"/>
                <a:ext cx="305725" cy="113541"/>
              </a:xfrm>
              <a:custGeom>
                <a:avLst/>
                <a:gdLst/>
                <a:ahLst/>
                <a:cxnLst/>
                <a:rect l="l" t="t" r="r" b="b"/>
                <a:pathLst>
                  <a:path w="2332" h="866" extrusionOk="0">
                    <a:moveTo>
                      <a:pt x="2208" y="124"/>
                    </a:moveTo>
                    <a:lnTo>
                      <a:pt x="2208" y="741"/>
                    </a:lnTo>
                    <a:lnTo>
                      <a:pt x="125" y="741"/>
                    </a:lnTo>
                    <a:lnTo>
                      <a:pt x="125" y="124"/>
                    </a:lnTo>
                    <a:close/>
                    <a:moveTo>
                      <a:pt x="1" y="0"/>
                    </a:moveTo>
                    <a:lnTo>
                      <a:pt x="1" y="865"/>
                    </a:lnTo>
                    <a:lnTo>
                      <a:pt x="2332" y="865"/>
                    </a:lnTo>
                    <a:lnTo>
                      <a:pt x="233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13"/>
              <p:cNvSpPr/>
              <p:nvPr/>
            </p:nvSpPr>
            <p:spPr>
              <a:xfrm>
                <a:off x="2883439" y="1091450"/>
                <a:ext cx="305725" cy="113541"/>
              </a:xfrm>
              <a:custGeom>
                <a:avLst/>
                <a:gdLst/>
                <a:ahLst/>
                <a:cxnLst/>
                <a:rect l="l" t="t" r="r" b="b"/>
                <a:pathLst>
                  <a:path w="2332" h="866" extrusionOk="0">
                    <a:moveTo>
                      <a:pt x="2208" y="123"/>
                    </a:moveTo>
                    <a:lnTo>
                      <a:pt x="2208" y="742"/>
                    </a:lnTo>
                    <a:lnTo>
                      <a:pt x="125" y="742"/>
                    </a:lnTo>
                    <a:lnTo>
                      <a:pt x="125" y="123"/>
                    </a:lnTo>
                    <a:close/>
                    <a:moveTo>
                      <a:pt x="1" y="1"/>
                    </a:moveTo>
                    <a:lnTo>
                      <a:pt x="1" y="866"/>
                    </a:lnTo>
                    <a:lnTo>
                      <a:pt x="2332" y="866"/>
                    </a:lnTo>
                    <a:lnTo>
                      <a:pt x="233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13"/>
              <p:cNvSpPr/>
              <p:nvPr/>
            </p:nvSpPr>
            <p:spPr>
              <a:xfrm>
                <a:off x="3068681" y="950115"/>
                <a:ext cx="305594" cy="113803"/>
              </a:xfrm>
              <a:custGeom>
                <a:avLst/>
                <a:gdLst/>
                <a:ahLst/>
                <a:cxnLst/>
                <a:rect l="l" t="t" r="r" b="b"/>
                <a:pathLst>
                  <a:path w="2331" h="868" extrusionOk="0">
                    <a:moveTo>
                      <a:pt x="2207" y="125"/>
                    </a:moveTo>
                    <a:lnTo>
                      <a:pt x="2207" y="743"/>
                    </a:lnTo>
                    <a:lnTo>
                      <a:pt x="124" y="743"/>
                    </a:lnTo>
                    <a:lnTo>
                      <a:pt x="124" y="125"/>
                    </a:lnTo>
                    <a:close/>
                    <a:moveTo>
                      <a:pt x="0" y="1"/>
                    </a:moveTo>
                    <a:lnTo>
                      <a:pt x="0" y="867"/>
                    </a:lnTo>
                    <a:lnTo>
                      <a:pt x="2331" y="867"/>
                    </a:lnTo>
                    <a:lnTo>
                      <a:pt x="23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0" name="Google Shape;410;p13"/>
            <p:cNvGrpSpPr/>
            <p:nvPr/>
          </p:nvGrpSpPr>
          <p:grpSpPr>
            <a:xfrm>
              <a:off x="8428890" y="150524"/>
              <a:ext cx="556102" cy="344595"/>
              <a:chOff x="2735298" y="809042"/>
              <a:chExt cx="638978" cy="395949"/>
            </a:xfrm>
          </p:grpSpPr>
          <p:sp>
            <p:nvSpPr>
              <p:cNvPr id="411" name="Google Shape;411;p13"/>
              <p:cNvSpPr/>
              <p:nvPr/>
            </p:nvSpPr>
            <p:spPr>
              <a:xfrm>
                <a:off x="2735298" y="940937"/>
                <a:ext cx="305725" cy="113541"/>
              </a:xfrm>
              <a:custGeom>
                <a:avLst/>
                <a:gdLst/>
                <a:ahLst/>
                <a:cxnLst/>
                <a:rect l="l" t="t" r="r" b="b"/>
                <a:pathLst>
                  <a:path w="2332" h="866" extrusionOk="0">
                    <a:moveTo>
                      <a:pt x="2208" y="124"/>
                    </a:moveTo>
                    <a:lnTo>
                      <a:pt x="2208" y="742"/>
                    </a:lnTo>
                    <a:lnTo>
                      <a:pt x="124" y="742"/>
                    </a:lnTo>
                    <a:lnTo>
                      <a:pt x="124" y="124"/>
                    </a:lnTo>
                    <a:close/>
                    <a:moveTo>
                      <a:pt x="1" y="1"/>
                    </a:moveTo>
                    <a:lnTo>
                      <a:pt x="1" y="866"/>
                    </a:lnTo>
                    <a:lnTo>
                      <a:pt x="2331" y="866"/>
                    </a:lnTo>
                    <a:lnTo>
                      <a:pt x="23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13"/>
              <p:cNvSpPr/>
              <p:nvPr/>
            </p:nvSpPr>
            <p:spPr>
              <a:xfrm>
                <a:off x="2920409" y="809042"/>
                <a:ext cx="305725" cy="113541"/>
              </a:xfrm>
              <a:custGeom>
                <a:avLst/>
                <a:gdLst/>
                <a:ahLst/>
                <a:cxnLst/>
                <a:rect l="l" t="t" r="r" b="b"/>
                <a:pathLst>
                  <a:path w="2332" h="866" extrusionOk="0">
                    <a:moveTo>
                      <a:pt x="2208" y="124"/>
                    </a:moveTo>
                    <a:lnTo>
                      <a:pt x="2208" y="741"/>
                    </a:lnTo>
                    <a:lnTo>
                      <a:pt x="125" y="741"/>
                    </a:lnTo>
                    <a:lnTo>
                      <a:pt x="125" y="124"/>
                    </a:lnTo>
                    <a:close/>
                    <a:moveTo>
                      <a:pt x="1" y="0"/>
                    </a:moveTo>
                    <a:lnTo>
                      <a:pt x="1" y="865"/>
                    </a:lnTo>
                    <a:lnTo>
                      <a:pt x="2332" y="865"/>
                    </a:lnTo>
                    <a:lnTo>
                      <a:pt x="233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13"/>
              <p:cNvSpPr/>
              <p:nvPr/>
            </p:nvSpPr>
            <p:spPr>
              <a:xfrm>
                <a:off x="2883439" y="1091450"/>
                <a:ext cx="305725" cy="113541"/>
              </a:xfrm>
              <a:custGeom>
                <a:avLst/>
                <a:gdLst/>
                <a:ahLst/>
                <a:cxnLst/>
                <a:rect l="l" t="t" r="r" b="b"/>
                <a:pathLst>
                  <a:path w="2332" h="866" extrusionOk="0">
                    <a:moveTo>
                      <a:pt x="2208" y="123"/>
                    </a:moveTo>
                    <a:lnTo>
                      <a:pt x="2208" y="742"/>
                    </a:lnTo>
                    <a:lnTo>
                      <a:pt x="125" y="742"/>
                    </a:lnTo>
                    <a:lnTo>
                      <a:pt x="125" y="123"/>
                    </a:lnTo>
                    <a:close/>
                    <a:moveTo>
                      <a:pt x="1" y="1"/>
                    </a:moveTo>
                    <a:lnTo>
                      <a:pt x="1" y="866"/>
                    </a:lnTo>
                    <a:lnTo>
                      <a:pt x="2332" y="866"/>
                    </a:lnTo>
                    <a:lnTo>
                      <a:pt x="233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13"/>
              <p:cNvSpPr/>
              <p:nvPr/>
            </p:nvSpPr>
            <p:spPr>
              <a:xfrm>
                <a:off x="3068681" y="950115"/>
                <a:ext cx="305594" cy="113803"/>
              </a:xfrm>
              <a:custGeom>
                <a:avLst/>
                <a:gdLst/>
                <a:ahLst/>
                <a:cxnLst/>
                <a:rect l="l" t="t" r="r" b="b"/>
                <a:pathLst>
                  <a:path w="2331" h="868" extrusionOk="0">
                    <a:moveTo>
                      <a:pt x="2207" y="125"/>
                    </a:moveTo>
                    <a:lnTo>
                      <a:pt x="2207" y="743"/>
                    </a:lnTo>
                    <a:lnTo>
                      <a:pt x="124" y="743"/>
                    </a:lnTo>
                    <a:lnTo>
                      <a:pt x="124" y="125"/>
                    </a:lnTo>
                    <a:close/>
                    <a:moveTo>
                      <a:pt x="0" y="1"/>
                    </a:moveTo>
                    <a:lnTo>
                      <a:pt x="0" y="867"/>
                    </a:lnTo>
                    <a:lnTo>
                      <a:pt x="2331" y="867"/>
                    </a:lnTo>
                    <a:lnTo>
                      <a:pt x="23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15" name="Google Shape;415;p13"/>
            <p:cNvSpPr/>
            <p:nvPr/>
          </p:nvSpPr>
          <p:spPr>
            <a:xfrm>
              <a:off x="7434225" y="134995"/>
              <a:ext cx="66900" cy="66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13"/>
            <p:cNvSpPr/>
            <p:nvPr/>
          </p:nvSpPr>
          <p:spPr>
            <a:xfrm>
              <a:off x="426175" y="2377750"/>
              <a:ext cx="60000" cy="600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13"/>
            <p:cNvSpPr/>
            <p:nvPr/>
          </p:nvSpPr>
          <p:spPr>
            <a:xfrm>
              <a:off x="2994825" y="293419"/>
              <a:ext cx="58800" cy="588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13"/>
            <p:cNvSpPr/>
            <p:nvPr/>
          </p:nvSpPr>
          <p:spPr>
            <a:xfrm>
              <a:off x="6071613" y="134988"/>
              <a:ext cx="162900" cy="162900"/>
            </a:xfrm>
            <a:prstGeom prst="ellipse">
              <a:avLst/>
            </a:pr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13"/>
            <p:cNvSpPr/>
            <p:nvPr/>
          </p:nvSpPr>
          <p:spPr>
            <a:xfrm>
              <a:off x="426175" y="1157375"/>
              <a:ext cx="162900" cy="162900"/>
            </a:xfrm>
            <a:prstGeom prst="ellipse">
              <a:avLst/>
            </a:pr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13"/>
            <p:cNvSpPr/>
            <p:nvPr/>
          </p:nvSpPr>
          <p:spPr>
            <a:xfrm>
              <a:off x="2035788" y="4059475"/>
              <a:ext cx="162900" cy="162900"/>
            </a:xfrm>
            <a:prstGeom prst="ellipse">
              <a:avLst/>
            </a:pr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21" name="Google Shape;421;p13"/>
          <p:cNvSpPr txBox="1">
            <a:spLocks noGrp="1"/>
          </p:cNvSpPr>
          <p:nvPr>
            <p:ph type="title" hasCustomPrompt="1"/>
          </p:nvPr>
        </p:nvSpPr>
        <p:spPr>
          <a:xfrm>
            <a:off x="3037700" y="749488"/>
            <a:ext cx="993000" cy="593400"/>
          </a:xfrm>
          <a:prstGeom prst="rect">
            <a:avLst/>
          </a:prstGeom>
          <a:solidFill>
            <a:schemeClr val="accent3"/>
          </a:solidFill>
        </p:spPr>
        <p:txBody>
          <a:bodyPr spcFirstLastPara="1" wrap="square" lIns="91425" tIns="91425" rIns="91425" bIns="91425" anchor="ctr" anchorCtr="0">
            <a:noAutofit/>
          </a:bodyPr>
          <a:lstStyle>
            <a:lvl1pPr lvl="0" algn="r" rtl="0">
              <a:spcBef>
                <a:spcPts val="0"/>
              </a:spcBef>
              <a:spcAft>
                <a:spcPts val="0"/>
              </a:spcAft>
              <a:buSzPts val="3000"/>
              <a:buNone/>
              <a:defRPr sz="46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22" name="Google Shape;422;p13"/>
          <p:cNvSpPr txBox="1">
            <a:spLocks noGrp="1"/>
          </p:cNvSpPr>
          <p:nvPr>
            <p:ph type="subTitle" idx="1"/>
          </p:nvPr>
        </p:nvSpPr>
        <p:spPr>
          <a:xfrm>
            <a:off x="4031825" y="1074238"/>
            <a:ext cx="4398300" cy="267900"/>
          </a:xfrm>
          <a:prstGeom prst="rect">
            <a:avLst/>
          </a:prstGeom>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423" name="Google Shape;423;p13"/>
          <p:cNvSpPr txBox="1">
            <a:spLocks noGrp="1"/>
          </p:cNvSpPr>
          <p:nvPr>
            <p:ph type="title" idx="2" hasCustomPrompt="1"/>
          </p:nvPr>
        </p:nvSpPr>
        <p:spPr>
          <a:xfrm>
            <a:off x="3037700" y="1495800"/>
            <a:ext cx="993000" cy="593400"/>
          </a:xfrm>
          <a:prstGeom prst="rect">
            <a:avLst/>
          </a:prstGeom>
          <a:solidFill>
            <a:schemeClr val="accent3"/>
          </a:solidFill>
        </p:spPr>
        <p:txBody>
          <a:bodyPr spcFirstLastPara="1" wrap="square" lIns="91425" tIns="91425" rIns="91425" bIns="91425" anchor="ctr" anchorCtr="0">
            <a:noAutofit/>
          </a:bodyPr>
          <a:lstStyle>
            <a:lvl1pPr lvl="0" algn="r" rtl="0">
              <a:spcBef>
                <a:spcPts val="0"/>
              </a:spcBef>
              <a:spcAft>
                <a:spcPts val="0"/>
              </a:spcAft>
              <a:buSzPts val="3000"/>
              <a:buNone/>
              <a:defRPr sz="46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24" name="Google Shape;424;p13"/>
          <p:cNvSpPr txBox="1">
            <a:spLocks noGrp="1"/>
          </p:cNvSpPr>
          <p:nvPr>
            <p:ph type="subTitle" idx="3"/>
          </p:nvPr>
        </p:nvSpPr>
        <p:spPr>
          <a:xfrm>
            <a:off x="4031825" y="1820544"/>
            <a:ext cx="4398300" cy="267900"/>
          </a:xfrm>
          <a:prstGeom prst="rect">
            <a:avLst/>
          </a:prstGeom>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425" name="Google Shape;425;p13"/>
          <p:cNvSpPr txBox="1">
            <a:spLocks noGrp="1"/>
          </p:cNvSpPr>
          <p:nvPr>
            <p:ph type="title" idx="4" hasCustomPrompt="1"/>
          </p:nvPr>
        </p:nvSpPr>
        <p:spPr>
          <a:xfrm>
            <a:off x="3037700" y="2242113"/>
            <a:ext cx="993000" cy="593400"/>
          </a:xfrm>
          <a:prstGeom prst="rect">
            <a:avLst/>
          </a:prstGeom>
          <a:solidFill>
            <a:schemeClr val="accent3"/>
          </a:solidFill>
        </p:spPr>
        <p:txBody>
          <a:bodyPr spcFirstLastPara="1" wrap="square" lIns="91425" tIns="91425" rIns="91425" bIns="91425" anchor="ctr" anchorCtr="0">
            <a:noAutofit/>
          </a:bodyPr>
          <a:lstStyle>
            <a:lvl1pPr lvl="0" algn="r" rtl="0">
              <a:spcBef>
                <a:spcPts val="0"/>
              </a:spcBef>
              <a:spcAft>
                <a:spcPts val="0"/>
              </a:spcAft>
              <a:buSzPts val="3000"/>
              <a:buNone/>
              <a:defRPr sz="46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26" name="Google Shape;426;p13"/>
          <p:cNvSpPr txBox="1">
            <a:spLocks noGrp="1"/>
          </p:cNvSpPr>
          <p:nvPr>
            <p:ph type="subTitle" idx="5"/>
          </p:nvPr>
        </p:nvSpPr>
        <p:spPr>
          <a:xfrm>
            <a:off x="4031825" y="2566850"/>
            <a:ext cx="4398300" cy="267900"/>
          </a:xfrm>
          <a:prstGeom prst="rect">
            <a:avLst/>
          </a:prstGeom>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427" name="Google Shape;427;p13"/>
          <p:cNvSpPr txBox="1">
            <a:spLocks noGrp="1"/>
          </p:cNvSpPr>
          <p:nvPr>
            <p:ph type="title" idx="6" hasCustomPrompt="1"/>
          </p:nvPr>
        </p:nvSpPr>
        <p:spPr>
          <a:xfrm>
            <a:off x="3037700" y="3734738"/>
            <a:ext cx="993000" cy="593400"/>
          </a:xfrm>
          <a:prstGeom prst="rect">
            <a:avLst/>
          </a:prstGeom>
          <a:solidFill>
            <a:schemeClr val="accent3"/>
          </a:solidFill>
        </p:spPr>
        <p:txBody>
          <a:bodyPr spcFirstLastPara="1" wrap="square" lIns="91425" tIns="91425" rIns="91425" bIns="91425" anchor="ctr" anchorCtr="0">
            <a:noAutofit/>
          </a:bodyPr>
          <a:lstStyle>
            <a:lvl1pPr lvl="0" algn="r" rtl="0">
              <a:spcBef>
                <a:spcPts val="0"/>
              </a:spcBef>
              <a:spcAft>
                <a:spcPts val="0"/>
              </a:spcAft>
              <a:buSzPts val="3000"/>
              <a:buNone/>
              <a:defRPr sz="46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28" name="Google Shape;428;p13"/>
          <p:cNvSpPr txBox="1">
            <a:spLocks noGrp="1"/>
          </p:cNvSpPr>
          <p:nvPr>
            <p:ph type="subTitle" idx="7"/>
          </p:nvPr>
        </p:nvSpPr>
        <p:spPr>
          <a:xfrm>
            <a:off x="4041125" y="4059463"/>
            <a:ext cx="4389000" cy="267900"/>
          </a:xfrm>
          <a:prstGeom prst="rect">
            <a:avLst/>
          </a:prstGeom>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429" name="Google Shape;429;p13"/>
          <p:cNvSpPr txBox="1">
            <a:spLocks noGrp="1"/>
          </p:cNvSpPr>
          <p:nvPr>
            <p:ph type="title" idx="8" hasCustomPrompt="1"/>
          </p:nvPr>
        </p:nvSpPr>
        <p:spPr>
          <a:xfrm>
            <a:off x="3037700" y="2988425"/>
            <a:ext cx="993000" cy="593400"/>
          </a:xfrm>
          <a:prstGeom prst="rect">
            <a:avLst/>
          </a:prstGeom>
          <a:solidFill>
            <a:schemeClr val="accent3"/>
          </a:solidFill>
        </p:spPr>
        <p:txBody>
          <a:bodyPr spcFirstLastPara="1" wrap="square" lIns="91425" tIns="91425" rIns="91425" bIns="91425" anchor="ctr" anchorCtr="0">
            <a:noAutofit/>
          </a:bodyPr>
          <a:lstStyle>
            <a:lvl1pPr lvl="0" algn="r" rtl="0">
              <a:spcBef>
                <a:spcPts val="0"/>
              </a:spcBef>
              <a:spcAft>
                <a:spcPts val="0"/>
              </a:spcAft>
              <a:buSzPts val="3000"/>
              <a:buNone/>
              <a:defRPr sz="46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30" name="Google Shape;430;p13"/>
          <p:cNvSpPr txBox="1">
            <a:spLocks noGrp="1"/>
          </p:cNvSpPr>
          <p:nvPr>
            <p:ph type="subTitle" idx="9"/>
          </p:nvPr>
        </p:nvSpPr>
        <p:spPr>
          <a:xfrm>
            <a:off x="4031825" y="3313156"/>
            <a:ext cx="4398300" cy="267900"/>
          </a:xfrm>
          <a:prstGeom prst="rect">
            <a:avLst/>
          </a:prstGeom>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431" name="Google Shape;431;p13"/>
          <p:cNvSpPr txBox="1">
            <a:spLocks noGrp="1"/>
          </p:cNvSpPr>
          <p:nvPr>
            <p:ph type="title" idx="13"/>
          </p:nvPr>
        </p:nvSpPr>
        <p:spPr>
          <a:xfrm>
            <a:off x="715100" y="2607375"/>
            <a:ext cx="2322600" cy="12462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highlight>
                  <a:schemeClr val="accent3"/>
                </a:highlight>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432" name="Google Shape;432;p13"/>
          <p:cNvSpPr txBox="1">
            <a:spLocks noGrp="1"/>
          </p:cNvSpPr>
          <p:nvPr>
            <p:ph type="subTitle" idx="14"/>
          </p:nvPr>
        </p:nvSpPr>
        <p:spPr>
          <a:xfrm>
            <a:off x="4028025" y="749488"/>
            <a:ext cx="4398300" cy="330600"/>
          </a:xfrm>
          <a:prstGeom prst="rect">
            <a:avLst/>
          </a:prstGeom>
          <a:solidFill>
            <a:schemeClr val="accent3"/>
          </a:solid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2400"/>
              <a:buFont typeface="Montserrat ExtraBold"/>
              <a:buNone/>
              <a:defRPr sz="1800">
                <a:solidFill>
                  <a:schemeClr val="dk1"/>
                </a:solidFill>
                <a:latin typeface="Montserrat ExtraBold"/>
                <a:ea typeface="Montserrat ExtraBold"/>
                <a:cs typeface="Montserrat ExtraBold"/>
                <a:sym typeface="Montserrat ExtraBold"/>
              </a:defRPr>
            </a:lvl1pPr>
            <a:lvl2pPr lvl="1" rtl="0">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2pPr>
            <a:lvl3pPr lvl="2" rtl="0">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3pPr>
            <a:lvl4pPr lvl="3" rtl="0">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4pPr>
            <a:lvl5pPr lvl="4" rtl="0">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5pPr>
            <a:lvl6pPr lvl="5" rtl="0">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6pPr>
            <a:lvl7pPr lvl="6" rtl="0">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7pPr>
            <a:lvl8pPr lvl="7" rtl="0">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8pPr>
            <a:lvl9pPr lvl="8" rtl="0">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9pPr>
          </a:lstStyle>
          <a:p>
            <a:endParaRPr/>
          </a:p>
        </p:txBody>
      </p:sp>
      <p:sp>
        <p:nvSpPr>
          <p:cNvPr id="433" name="Google Shape;433;p13"/>
          <p:cNvSpPr txBox="1">
            <a:spLocks noGrp="1"/>
          </p:cNvSpPr>
          <p:nvPr>
            <p:ph type="subTitle" idx="15"/>
          </p:nvPr>
        </p:nvSpPr>
        <p:spPr>
          <a:xfrm>
            <a:off x="4028025" y="1494525"/>
            <a:ext cx="4398300" cy="330600"/>
          </a:xfrm>
          <a:prstGeom prst="rect">
            <a:avLst/>
          </a:prstGeom>
          <a:solidFill>
            <a:schemeClr val="accent3"/>
          </a:solid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2400"/>
              <a:buFont typeface="Montserrat ExtraBold"/>
              <a:buNone/>
              <a:defRPr sz="1800">
                <a:solidFill>
                  <a:schemeClr val="dk1"/>
                </a:solidFill>
                <a:latin typeface="Montserrat ExtraBold"/>
                <a:ea typeface="Montserrat ExtraBold"/>
                <a:cs typeface="Montserrat ExtraBold"/>
                <a:sym typeface="Montserrat ExtraBold"/>
              </a:defRPr>
            </a:lvl1pPr>
            <a:lvl2pPr lvl="1" rtl="0">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2pPr>
            <a:lvl3pPr lvl="2" rtl="0">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3pPr>
            <a:lvl4pPr lvl="3" rtl="0">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4pPr>
            <a:lvl5pPr lvl="4" rtl="0">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5pPr>
            <a:lvl6pPr lvl="5" rtl="0">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6pPr>
            <a:lvl7pPr lvl="6" rtl="0">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7pPr>
            <a:lvl8pPr lvl="7" rtl="0">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8pPr>
            <a:lvl9pPr lvl="8" rtl="0">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9pPr>
          </a:lstStyle>
          <a:p>
            <a:endParaRPr/>
          </a:p>
        </p:txBody>
      </p:sp>
      <p:sp>
        <p:nvSpPr>
          <p:cNvPr id="434" name="Google Shape;434;p13"/>
          <p:cNvSpPr txBox="1">
            <a:spLocks noGrp="1"/>
          </p:cNvSpPr>
          <p:nvPr>
            <p:ph type="subTitle" idx="16"/>
          </p:nvPr>
        </p:nvSpPr>
        <p:spPr>
          <a:xfrm>
            <a:off x="4030425" y="2239600"/>
            <a:ext cx="4395900" cy="330600"/>
          </a:xfrm>
          <a:prstGeom prst="rect">
            <a:avLst/>
          </a:prstGeom>
          <a:solidFill>
            <a:schemeClr val="accent3"/>
          </a:solid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2400"/>
              <a:buFont typeface="Montserrat ExtraBold"/>
              <a:buNone/>
              <a:defRPr sz="1800">
                <a:solidFill>
                  <a:schemeClr val="dk1"/>
                </a:solidFill>
                <a:latin typeface="Montserrat ExtraBold"/>
                <a:ea typeface="Montserrat ExtraBold"/>
                <a:cs typeface="Montserrat ExtraBold"/>
                <a:sym typeface="Montserrat ExtraBold"/>
              </a:defRPr>
            </a:lvl1pPr>
            <a:lvl2pPr lvl="1" rtl="0">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2pPr>
            <a:lvl3pPr lvl="2" rtl="0">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3pPr>
            <a:lvl4pPr lvl="3" rtl="0">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4pPr>
            <a:lvl5pPr lvl="4" rtl="0">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5pPr>
            <a:lvl6pPr lvl="5" rtl="0">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6pPr>
            <a:lvl7pPr lvl="6" rtl="0">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7pPr>
            <a:lvl8pPr lvl="7" rtl="0">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8pPr>
            <a:lvl9pPr lvl="8" rtl="0">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9pPr>
          </a:lstStyle>
          <a:p>
            <a:endParaRPr/>
          </a:p>
        </p:txBody>
      </p:sp>
      <p:sp>
        <p:nvSpPr>
          <p:cNvPr id="435" name="Google Shape;435;p13"/>
          <p:cNvSpPr txBox="1">
            <a:spLocks noGrp="1"/>
          </p:cNvSpPr>
          <p:nvPr>
            <p:ph type="subTitle" idx="17"/>
          </p:nvPr>
        </p:nvSpPr>
        <p:spPr>
          <a:xfrm>
            <a:off x="4028025" y="3734738"/>
            <a:ext cx="4398300" cy="330600"/>
          </a:xfrm>
          <a:prstGeom prst="rect">
            <a:avLst/>
          </a:prstGeom>
          <a:solidFill>
            <a:schemeClr val="accent3"/>
          </a:solid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2400"/>
              <a:buFont typeface="Montserrat ExtraBold"/>
              <a:buNone/>
              <a:defRPr sz="1800">
                <a:solidFill>
                  <a:schemeClr val="dk1"/>
                </a:solidFill>
                <a:latin typeface="Montserrat ExtraBold"/>
                <a:ea typeface="Montserrat ExtraBold"/>
                <a:cs typeface="Montserrat ExtraBold"/>
                <a:sym typeface="Montserrat ExtraBold"/>
              </a:defRPr>
            </a:lvl1pPr>
            <a:lvl2pPr lvl="1" rtl="0">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2pPr>
            <a:lvl3pPr lvl="2" rtl="0">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3pPr>
            <a:lvl4pPr lvl="3" rtl="0">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4pPr>
            <a:lvl5pPr lvl="4" rtl="0">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5pPr>
            <a:lvl6pPr lvl="5" rtl="0">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6pPr>
            <a:lvl7pPr lvl="6" rtl="0">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7pPr>
            <a:lvl8pPr lvl="7" rtl="0">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8pPr>
            <a:lvl9pPr lvl="8" rtl="0">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9pPr>
          </a:lstStyle>
          <a:p>
            <a:endParaRPr/>
          </a:p>
        </p:txBody>
      </p:sp>
      <p:sp>
        <p:nvSpPr>
          <p:cNvPr id="436" name="Google Shape;436;p13"/>
          <p:cNvSpPr txBox="1">
            <a:spLocks noGrp="1"/>
          </p:cNvSpPr>
          <p:nvPr>
            <p:ph type="subTitle" idx="18"/>
          </p:nvPr>
        </p:nvSpPr>
        <p:spPr>
          <a:xfrm>
            <a:off x="4028025" y="2987175"/>
            <a:ext cx="4398300" cy="330600"/>
          </a:xfrm>
          <a:prstGeom prst="rect">
            <a:avLst/>
          </a:prstGeom>
          <a:solidFill>
            <a:schemeClr val="accent3"/>
          </a:solid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2400"/>
              <a:buFont typeface="Montserrat ExtraBold"/>
              <a:buNone/>
              <a:defRPr sz="1800">
                <a:solidFill>
                  <a:schemeClr val="dk1"/>
                </a:solidFill>
                <a:latin typeface="Montserrat ExtraBold"/>
                <a:ea typeface="Montserrat ExtraBold"/>
                <a:cs typeface="Montserrat ExtraBold"/>
                <a:sym typeface="Montserrat ExtraBold"/>
              </a:defRPr>
            </a:lvl1pPr>
            <a:lvl2pPr lvl="1" rtl="0">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2pPr>
            <a:lvl3pPr lvl="2" rtl="0">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3pPr>
            <a:lvl4pPr lvl="3" rtl="0">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4pPr>
            <a:lvl5pPr lvl="4" rtl="0">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5pPr>
            <a:lvl6pPr lvl="5" rtl="0">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6pPr>
            <a:lvl7pPr lvl="6" rtl="0">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7pPr>
            <a:lvl8pPr lvl="7" rtl="0">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8pPr>
            <a:lvl9pPr lvl="8" rtl="0">
              <a:lnSpc>
                <a:spcPct val="100000"/>
              </a:lnSpc>
              <a:spcBef>
                <a:spcPts val="0"/>
              </a:spcBef>
              <a:spcAft>
                <a:spcPts val="0"/>
              </a:spcAft>
              <a:buClr>
                <a:schemeClr val="dk1"/>
              </a:buClr>
              <a:buSzPts val="2400"/>
              <a:buFont typeface="Montserrat ExtraBold"/>
              <a:buNone/>
              <a:defRPr sz="2400">
                <a:solidFill>
                  <a:schemeClr val="dk1"/>
                </a:solidFill>
                <a:latin typeface="Montserrat ExtraBold"/>
                <a:ea typeface="Montserrat ExtraBold"/>
                <a:cs typeface="Montserrat ExtraBold"/>
                <a:sym typeface="Montserrat ExtraBold"/>
              </a:defRPr>
            </a:lvl9pPr>
          </a:lstStyle>
          <a:p>
            <a:endParaRPr/>
          </a:p>
        </p:txBody>
      </p:sp>
    </p:spTree>
    <p:extLst>
      <p:ext uri="{BB962C8B-B14F-4D97-AF65-F5344CB8AC3E}">
        <p14:creationId xmlns:p14="http://schemas.microsoft.com/office/powerpoint/2010/main" val="35781217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1">
  <p:cSld name="Section header 1">
    <p:spTree>
      <p:nvGrpSpPr>
        <p:cNvPr id="1" name="Shape 437"/>
        <p:cNvGrpSpPr/>
        <p:nvPr/>
      </p:nvGrpSpPr>
      <p:grpSpPr>
        <a:xfrm>
          <a:off x="0" y="0"/>
          <a:ext cx="0" cy="0"/>
          <a:chOff x="0" y="0"/>
          <a:chExt cx="0" cy="0"/>
        </a:xfrm>
      </p:grpSpPr>
      <p:grpSp>
        <p:nvGrpSpPr>
          <p:cNvPr id="438" name="Google Shape;438;p14"/>
          <p:cNvGrpSpPr/>
          <p:nvPr/>
        </p:nvGrpSpPr>
        <p:grpSpPr>
          <a:xfrm>
            <a:off x="-10725" y="0"/>
            <a:ext cx="9165425" cy="4612325"/>
            <a:chOff x="-25178" y="0"/>
            <a:chExt cx="9190238" cy="4611403"/>
          </a:xfrm>
        </p:grpSpPr>
        <p:sp>
          <p:nvSpPr>
            <p:cNvPr id="439" name="Google Shape;439;p14"/>
            <p:cNvSpPr/>
            <p:nvPr/>
          </p:nvSpPr>
          <p:spPr>
            <a:xfrm>
              <a:off x="-14374" y="0"/>
              <a:ext cx="9168716" cy="4610619"/>
            </a:xfrm>
            <a:custGeom>
              <a:avLst/>
              <a:gdLst/>
              <a:ahLst/>
              <a:cxnLst/>
              <a:rect l="l" t="t" r="r" b="b"/>
              <a:pathLst>
                <a:path w="37465" h="38739" extrusionOk="0">
                  <a:moveTo>
                    <a:pt x="0" y="0"/>
                  </a:moveTo>
                  <a:lnTo>
                    <a:pt x="0" y="38738"/>
                  </a:lnTo>
                  <a:lnTo>
                    <a:pt x="37465" y="38738"/>
                  </a:lnTo>
                  <a:lnTo>
                    <a:pt x="3746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14"/>
            <p:cNvSpPr/>
            <p:nvPr/>
          </p:nvSpPr>
          <p:spPr>
            <a:xfrm>
              <a:off x="-14499" y="4535668"/>
              <a:ext cx="9168716" cy="72835"/>
            </a:xfrm>
            <a:custGeom>
              <a:avLst/>
              <a:gdLst/>
              <a:ahLst/>
              <a:cxnLst/>
              <a:rect l="l" t="t" r="r" b="b"/>
              <a:pathLst>
                <a:path w="37465" h="694" extrusionOk="0">
                  <a:moveTo>
                    <a:pt x="0" y="0"/>
                  </a:moveTo>
                  <a:lnTo>
                    <a:pt x="0" y="694"/>
                  </a:lnTo>
                  <a:lnTo>
                    <a:pt x="37465" y="694"/>
                  </a:lnTo>
                  <a:lnTo>
                    <a:pt x="3746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14"/>
            <p:cNvSpPr/>
            <p:nvPr/>
          </p:nvSpPr>
          <p:spPr>
            <a:xfrm>
              <a:off x="-25178" y="4605629"/>
              <a:ext cx="9190238" cy="5774"/>
            </a:xfrm>
            <a:custGeom>
              <a:avLst/>
              <a:gdLst/>
              <a:ahLst/>
              <a:cxnLst/>
              <a:rect l="l" t="t" r="r" b="b"/>
              <a:pathLst>
                <a:path w="36095" h="39" extrusionOk="0">
                  <a:moveTo>
                    <a:pt x="34254" y="1"/>
                  </a:moveTo>
                  <a:cubicBezTo>
                    <a:pt x="33668" y="1"/>
                    <a:pt x="33082" y="2"/>
                    <a:pt x="32497" y="2"/>
                  </a:cubicBezTo>
                  <a:lnTo>
                    <a:pt x="21952" y="2"/>
                  </a:lnTo>
                  <a:lnTo>
                    <a:pt x="7964" y="3"/>
                  </a:lnTo>
                  <a:cubicBezTo>
                    <a:pt x="6503" y="3"/>
                    <a:pt x="5042" y="1"/>
                    <a:pt x="3580" y="1"/>
                  </a:cubicBezTo>
                  <a:cubicBezTo>
                    <a:pt x="2411" y="1"/>
                    <a:pt x="1242" y="2"/>
                    <a:pt x="74" y="8"/>
                  </a:cubicBezTo>
                  <a:cubicBezTo>
                    <a:pt x="1" y="8"/>
                    <a:pt x="1" y="32"/>
                    <a:pt x="74" y="32"/>
                  </a:cubicBezTo>
                  <a:cubicBezTo>
                    <a:pt x="1334" y="37"/>
                    <a:pt x="2596" y="38"/>
                    <a:pt x="3858" y="38"/>
                  </a:cubicBezTo>
                  <a:cubicBezTo>
                    <a:pt x="4940" y="38"/>
                    <a:pt x="6022" y="38"/>
                    <a:pt x="7103" y="38"/>
                  </a:cubicBezTo>
                  <a:lnTo>
                    <a:pt x="32067" y="38"/>
                  </a:lnTo>
                  <a:cubicBezTo>
                    <a:pt x="32724" y="38"/>
                    <a:pt x="33382" y="39"/>
                    <a:pt x="34039" y="39"/>
                  </a:cubicBezTo>
                  <a:cubicBezTo>
                    <a:pt x="34697" y="39"/>
                    <a:pt x="35354" y="38"/>
                    <a:pt x="36011" y="33"/>
                  </a:cubicBezTo>
                  <a:cubicBezTo>
                    <a:pt x="36095" y="33"/>
                    <a:pt x="36095" y="6"/>
                    <a:pt x="36011" y="6"/>
                  </a:cubicBezTo>
                  <a:cubicBezTo>
                    <a:pt x="35426" y="2"/>
                    <a:pt x="34840" y="1"/>
                    <a:pt x="34254" y="1"/>
                  </a:cubicBezTo>
                  <a:close/>
                </a:path>
              </a:pathLst>
            </a:custGeom>
            <a:solidFill>
              <a:srgbClr val="382B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42" name="Google Shape;442;p14"/>
          <p:cNvSpPr txBox="1">
            <a:spLocks noGrp="1"/>
          </p:cNvSpPr>
          <p:nvPr>
            <p:ph type="title"/>
          </p:nvPr>
        </p:nvSpPr>
        <p:spPr>
          <a:xfrm>
            <a:off x="5222750" y="2784563"/>
            <a:ext cx="3206100" cy="616500"/>
          </a:xfrm>
          <a:prstGeom prst="rect">
            <a:avLst/>
          </a:prstGeom>
          <a:solidFill>
            <a:schemeClr val="accent3"/>
          </a:solidFill>
        </p:spPr>
        <p:txBody>
          <a:bodyPr spcFirstLastPara="1" wrap="square" lIns="91425" tIns="91425" rIns="91425" bIns="91425" anchor="ctr" anchorCtr="0">
            <a:noAutofit/>
          </a:bodyPr>
          <a:lstStyle>
            <a:lvl1pPr lvl="0" algn="ctr" rtl="0">
              <a:spcBef>
                <a:spcPts val="0"/>
              </a:spcBef>
              <a:spcAft>
                <a:spcPts val="0"/>
              </a:spcAft>
              <a:buSzPts val="3600"/>
              <a:buFont typeface="Montserrat ExtraBold"/>
              <a:buNone/>
              <a:defRPr sz="4000">
                <a:latin typeface="Montserrat ExtraBold"/>
                <a:ea typeface="Montserrat ExtraBold"/>
                <a:cs typeface="Montserrat ExtraBold"/>
                <a:sym typeface="Montserrat ExtraBold"/>
              </a:defRPr>
            </a:lvl1pPr>
            <a:lvl2pPr lvl="1" algn="ctr" rtl="0">
              <a:spcBef>
                <a:spcPts val="0"/>
              </a:spcBef>
              <a:spcAft>
                <a:spcPts val="0"/>
              </a:spcAft>
              <a:buSzPts val="3600"/>
              <a:buFont typeface="Montserrat ExtraBold"/>
              <a:buNone/>
              <a:defRPr sz="3600">
                <a:latin typeface="Montserrat ExtraBold"/>
                <a:ea typeface="Montserrat ExtraBold"/>
                <a:cs typeface="Montserrat ExtraBold"/>
                <a:sym typeface="Montserrat ExtraBold"/>
              </a:defRPr>
            </a:lvl2pPr>
            <a:lvl3pPr lvl="2" algn="ctr" rtl="0">
              <a:spcBef>
                <a:spcPts val="0"/>
              </a:spcBef>
              <a:spcAft>
                <a:spcPts val="0"/>
              </a:spcAft>
              <a:buSzPts val="3600"/>
              <a:buFont typeface="Montserrat ExtraBold"/>
              <a:buNone/>
              <a:defRPr sz="3600">
                <a:latin typeface="Montserrat ExtraBold"/>
                <a:ea typeface="Montserrat ExtraBold"/>
                <a:cs typeface="Montserrat ExtraBold"/>
                <a:sym typeface="Montserrat ExtraBold"/>
              </a:defRPr>
            </a:lvl3pPr>
            <a:lvl4pPr lvl="3" algn="ctr" rtl="0">
              <a:spcBef>
                <a:spcPts val="0"/>
              </a:spcBef>
              <a:spcAft>
                <a:spcPts val="0"/>
              </a:spcAft>
              <a:buSzPts val="3600"/>
              <a:buFont typeface="Montserrat ExtraBold"/>
              <a:buNone/>
              <a:defRPr sz="3600">
                <a:latin typeface="Montserrat ExtraBold"/>
                <a:ea typeface="Montserrat ExtraBold"/>
                <a:cs typeface="Montserrat ExtraBold"/>
                <a:sym typeface="Montserrat ExtraBold"/>
              </a:defRPr>
            </a:lvl4pPr>
            <a:lvl5pPr lvl="4" algn="ctr" rtl="0">
              <a:spcBef>
                <a:spcPts val="0"/>
              </a:spcBef>
              <a:spcAft>
                <a:spcPts val="0"/>
              </a:spcAft>
              <a:buSzPts val="3600"/>
              <a:buFont typeface="Montserrat ExtraBold"/>
              <a:buNone/>
              <a:defRPr sz="3600">
                <a:latin typeface="Montserrat ExtraBold"/>
                <a:ea typeface="Montserrat ExtraBold"/>
                <a:cs typeface="Montserrat ExtraBold"/>
                <a:sym typeface="Montserrat ExtraBold"/>
              </a:defRPr>
            </a:lvl5pPr>
            <a:lvl6pPr lvl="5" algn="ctr" rtl="0">
              <a:spcBef>
                <a:spcPts val="0"/>
              </a:spcBef>
              <a:spcAft>
                <a:spcPts val="0"/>
              </a:spcAft>
              <a:buSzPts val="3600"/>
              <a:buFont typeface="Montserrat ExtraBold"/>
              <a:buNone/>
              <a:defRPr sz="3600">
                <a:latin typeface="Montserrat ExtraBold"/>
                <a:ea typeface="Montserrat ExtraBold"/>
                <a:cs typeface="Montserrat ExtraBold"/>
                <a:sym typeface="Montserrat ExtraBold"/>
              </a:defRPr>
            </a:lvl6pPr>
            <a:lvl7pPr lvl="6" algn="ctr" rtl="0">
              <a:spcBef>
                <a:spcPts val="0"/>
              </a:spcBef>
              <a:spcAft>
                <a:spcPts val="0"/>
              </a:spcAft>
              <a:buSzPts val="3600"/>
              <a:buFont typeface="Montserrat ExtraBold"/>
              <a:buNone/>
              <a:defRPr sz="3600">
                <a:latin typeface="Montserrat ExtraBold"/>
                <a:ea typeface="Montserrat ExtraBold"/>
                <a:cs typeface="Montserrat ExtraBold"/>
                <a:sym typeface="Montserrat ExtraBold"/>
              </a:defRPr>
            </a:lvl7pPr>
            <a:lvl8pPr lvl="7" algn="ctr" rtl="0">
              <a:spcBef>
                <a:spcPts val="0"/>
              </a:spcBef>
              <a:spcAft>
                <a:spcPts val="0"/>
              </a:spcAft>
              <a:buSzPts val="3600"/>
              <a:buFont typeface="Montserrat ExtraBold"/>
              <a:buNone/>
              <a:defRPr sz="3600">
                <a:latin typeface="Montserrat ExtraBold"/>
                <a:ea typeface="Montserrat ExtraBold"/>
                <a:cs typeface="Montserrat ExtraBold"/>
                <a:sym typeface="Montserrat ExtraBold"/>
              </a:defRPr>
            </a:lvl8pPr>
            <a:lvl9pPr lvl="8" algn="ctr" rtl="0">
              <a:spcBef>
                <a:spcPts val="0"/>
              </a:spcBef>
              <a:spcAft>
                <a:spcPts val="0"/>
              </a:spcAft>
              <a:buSzPts val="3600"/>
              <a:buFont typeface="Montserrat ExtraBold"/>
              <a:buNone/>
              <a:defRPr sz="3600">
                <a:latin typeface="Montserrat ExtraBold"/>
                <a:ea typeface="Montserrat ExtraBold"/>
                <a:cs typeface="Montserrat ExtraBold"/>
                <a:sym typeface="Montserrat ExtraBold"/>
              </a:defRPr>
            </a:lvl9pPr>
          </a:lstStyle>
          <a:p>
            <a:endParaRPr/>
          </a:p>
        </p:txBody>
      </p:sp>
      <p:sp>
        <p:nvSpPr>
          <p:cNvPr id="443" name="Google Shape;443;p14"/>
          <p:cNvSpPr txBox="1">
            <a:spLocks noGrp="1"/>
          </p:cNvSpPr>
          <p:nvPr>
            <p:ph type="title" idx="2" hasCustomPrompt="1"/>
          </p:nvPr>
        </p:nvSpPr>
        <p:spPr>
          <a:xfrm>
            <a:off x="5222800" y="894275"/>
            <a:ext cx="3206100" cy="1812600"/>
          </a:xfrm>
          <a:prstGeom prst="rect">
            <a:avLst/>
          </a:prstGeom>
          <a:solidFill>
            <a:schemeClr val="accent3"/>
          </a:solidFill>
        </p:spPr>
        <p:txBody>
          <a:bodyPr spcFirstLastPara="1" wrap="square" lIns="91425" tIns="91425" rIns="91425" bIns="91425" anchor="ctr" anchorCtr="0">
            <a:noAutofit/>
          </a:bodyPr>
          <a:lstStyle>
            <a:lvl1pPr lvl="0" algn="ctr" rtl="0">
              <a:spcBef>
                <a:spcPts val="0"/>
              </a:spcBef>
              <a:spcAft>
                <a:spcPts val="0"/>
              </a:spcAft>
              <a:buSzPts val="6000"/>
              <a:buNone/>
              <a:defRPr sz="148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444" name="Google Shape;444;p14"/>
          <p:cNvSpPr txBox="1">
            <a:spLocks noGrp="1"/>
          </p:cNvSpPr>
          <p:nvPr>
            <p:ph type="subTitle" idx="1"/>
          </p:nvPr>
        </p:nvSpPr>
        <p:spPr>
          <a:xfrm>
            <a:off x="5222800" y="3478750"/>
            <a:ext cx="3206100" cy="616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445" name="Google Shape;445;p14"/>
          <p:cNvGrpSpPr/>
          <p:nvPr/>
        </p:nvGrpSpPr>
        <p:grpSpPr>
          <a:xfrm>
            <a:off x="76188" y="198275"/>
            <a:ext cx="9019109" cy="4237025"/>
            <a:chOff x="76188" y="198275"/>
            <a:chExt cx="9019109" cy="4237025"/>
          </a:xfrm>
        </p:grpSpPr>
        <p:sp>
          <p:nvSpPr>
            <p:cNvPr id="446" name="Google Shape;446;p14"/>
            <p:cNvSpPr/>
            <p:nvPr/>
          </p:nvSpPr>
          <p:spPr>
            <a:xfrm>
              <a:off x="5384373" y="662496"/>
              <a:ext cx="222579" cy="75014"/>
            </a:xfrm>
            <a:custGeom>
              <a:avLst/>
              <a:gdLst/>
              <a:ahLst/>
              <a:cxnLst/>
              <a:rect l="l" t="t" r="r" b="b"/>
              <a:pathLst>
                <a:path w="1893" h="638" extrusionOk="0">
                  <a:moveTo>
                    <a:pt x="0" y="1"/>
                  </a:moveTo>
                  <a:lnTo>
                    <a:pt x="0" y="637"/>
                  </a:lnTo>
                  <a:lnTo>
                    <a:pt x="1893" y="637"/>
                  </a:lnTo>
                  <a:lnTo>
                    <a:pt x="189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14"/>
            <p:cNvSpPr/>
            <p:nvPr/>
          </p:nvSpPr>
          <p:spPr>
            <a:xfrm>
              <a:off x="5549579" y="755151"/>
              <a:ext cx="222579" cy="74897"/>
            </a:xfrm>
            <a:custGeom>
              <a:avLst/>
              <a:gdLst/>
              <a:ahLst/>
              <a:cxnLst/>
              <a:rect l="l" t="t" r="r" b="b"/>
              <a:pathLst>
                <a:path w="1893" h="637" extrusionOk="0">
                  <a:moveTo>
                    <a:pt x="0" y="0"/>
                  </a:moveTo>
                  <a:lnTo>
                    <a:pt x="0" y="637"/>
                  </a:lnTo>
                  <a:lnTo>
                    <a:pt x="1892" y="637"/>
                  </a:lnTo>
                  <a:lnTo>
                    <a:pt x="189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14"/>
            <p:cNvSpPr/>
            <p:nvPr/>
          </p:nvSpPr>
          <p:spPr>
            <a:xfrm>
              <a:off x="7691702" y="4000078"/>
              <a:ext cx="222579" cy="75014"/>
            </a:xfrm>
            <a:custGeom>
              <a:avLst/>
              <a:gdLst/>
              <a:ahLst/>
              <a:cxnLst/>
              <a:rect l="l" t="t" r="r" b="b"/>
              <a:pathLst>
                <a:path w="1893" h="638" extrusionOk="0">
                  <a:moveTo>
                    <a:pt x="1" y="1"/>
                  </a:moveTo>
                  <a:lnTo>
                    <a:pt x="1" y="638"/>
                  </a:lnTo>
                  <a:lnTo>
                    <a:pt x="1893" y="638"/>
                  </a:lnTo>
                  <a:lnTo>
                    <a:pt x="189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14"/>
            <p:cNvSpPr/>
            <p:nvPr/>
          </p:nvSpPr>
          <p:spPr>
            <a:xfrm>
              <a:off x="7614567" y="4092733"/>
              <a:ext cx="222579" cy="74897"/>
            </a:xfrm>
            <a:custGeom>
              <a:avLst/>
              <a:gdLst/>
              <a:ahLst/>
              <a:cxnLst/>
              <a:rect l="l" t="t" r="r" b="b"/>
              <a:pathLst>
                <a:path w="1893" h="637" extrusionOk="0">
                  <a:moveTo>
                    <a:pt x="0" y="0"/>
                  </a:moveTo>
                  <a:lnTo>
                    <a:pt x="0" y="637"/>
                  </a:lnTo>
                  <a:lnTo>
                    <a:pt x="1893" y="637"/>
                  </a:lnTo>
                  <a:lnTo>
                    <a:pt x="189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14"/>
            <p:cNvSpPr/>
            <p:nvPr/>
          </p:nvSpPr>
          <p:spPr>
            <a:xfrm>
              <a:off x="7856908" y="4092733"/>
              <a:ext cx="222579" cy="74897"/>
            </a:xfrm>
            <a:custGeom>
              <a:avLst/>
              <a:gdLst/>
              <a:ahLst/>
              <a:cxnLst/>
              <a:rect l="l" t="t" r="r" b="b"/>
              <a:pathLst>
                <a:path w="1893" h="637" extrusionOk="0">
                  <a:moveTo>
                    <a:pt x="0" y="0"/>
                  </a:moveTo>
                  <a:lnTo>
                    <a:pt x="0" y="637"/>
                  </a:lnTo>
                  <a:lnTo>
                    <a:pt x="1893" y="637"/>
                  </a:lnTo>
                  <a:lnTo>
                    <a:pt x="189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14"/>
            <p:cNvSpPr/>
            <p:nvPr/>
          </p:nvSpPr>
          <p:spPr>
            <a:xfrm>
              <a:off x="8276939" y="1586950"/>
              <a:ext cx="222579" cy="75014"/>
            </a:xfrm>
            <a:custGeom>
              <a:avLst/>
              <a:gdLst/>
              <a:ahLst/>
              <a:cxnLst/>
              <a:rect l="l" t="t" r="r" b="b"/>
              <a:pathLst>
                <a:path w="1893"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14"/>
            <p:cNvSpPr/>
            <p:nvPr/>
          </p:nvSpPr>
          <p:spPr>
            <a:xfrm>
              <a:off x="1793492" y="602513"/>
              <a:ext cx="222579" cy="75014"/>
            </a:xfrm>
            <a:custGeom>
              <a:avLst/>
              <a:gdLst/>
              <a:ahLst/>
              <a:cxnLst/>
              <a:rect l="l" t="t" r="r" b="b"/>
              <a:pathLst>
                <a:path w="1893"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14"/>
            <p:cNvSpPr/>
            <p:nvPr/>
          </p:nvSpPr>
          <p:spPr>
            <a:xfrm>
              <a:off x="1716474" y="510093"/>
              <a:ext cx="222697" cy="75014"/>
            </a:xfrm>
            <a:custGeom>
              <a:avLst/>
              <a:gdLst/>
              <a:ahLst/>
              <a:cxnLst/>
              <a:rect l="l" t="t" r="r" b="b"/>
              <a:pathLst>
                <a:path w="1894"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14"/>
            <p:cNvSpPr/>
            <p:nvPr/>
          </p:nvSpPr>
          <p:spPr>
            <a:xfrm>
              <a:off x="1958815" y="510093"/>
              <a:ext cx="222461" cy="75014"/>
            </a:xfrm>
            <a:custGeom>
              <a:avLst/>
              <a:gdLst/>
              <a:ahLst/>
              <a:cxnLst/>
              <a:rect l="l" t="t" r="r" b="b"/>
              <a:pathLst>
                <a:path w="1892" h="638" extrusionOk="0">
                  <a:moveTo>
                    <a:pt x="1" y="1"/>
                  </a:moveTo>
                  <a:lnTo>
                    <a:pt x="1" y="638"/>
                  </a:lnTo>
                  <a:lnTo>
                    <a:pt x="1892" y="638"/>
                  </a:lnTo>
                  <a:lnTo>
                    <a:pt x="1892"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14"/>
            <p:cNvSpPr/>
            <p:nvPr/>
          </p:nvSpPr>
          <p:spPr>
            <a:xfrm>
              <a:off x="5952800" y="4272400"/>
              <a:ext cx="162900" cy="162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14"/>
            <p:cNvSpPr/>
            <p:nvPr/>
          </p:nvSpPr>
          <p:spPr>
            <a:xfrm>
              <a:off x="8499525" y="198275"/>
              <a:ext cx="295800" cy="2958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14"/>
            <p:cNvSpPr/>
            <p:nvPr/>
          </p:nvSpPr>
          <p:spPr>
            <a:xfrm>
              <a:off x="1010900" y="1490000"/>
              <a:ext cx="162900" cy="162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14"/>
            <p:cNvSpPr/>
            <p:nvPr/>
          </p:nvSpPr>
          <p:spPr>
            <a:xfrm>
              <a:off x="986350" y="3469675"/>
              <a:ext cx="295800" cy="2958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14"/>
            <p:cNvSpPr/>
            <p:nvPr/>
          </p:nvSpPr>
          <p:spPr>
            <a:xfrm>
              <a:off x="7235550" y="918050"/>
              <a:ext cx="162900" cy="162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60" name="Google Shape;460;p14"/>
            <p:cNvGrpSpPr/>
            <p:nvPr/>
          </p:nvGrpSpPr>
          <p:grpSpPr>
            <a:xfrm flipH="1">
              <a:off x="3478184" y="1091140"/>
              <a:ext cx="464798" cy="229499"/>
              <a:chOff x="7696375" y="504975"/>
              <a:chExt cx="561825" cy="277408"/>
            </a:xfrm>
          </p:grpSpPr>
          <p:sp>
            <p:nvSpPr>
              <p:cNvPr id="461" name="Google Shape;461;p14"/>
              <p:cNvSpPr/>
              <p:nvPr/>
            </p:nvSpPr>
            <p:spPr>
              <a:xfrm>
                <a:off x="7696375" y="504975"/>
                <a:ext cx="343849" cy="131045"/>
              </a:xfrm>
              <a:custGeom>
                <a:avLst/>
                <a:gdLst/>
                <a:ahLst/>
                <a:cxnLst/>
                <a:rect l="l" t="t" r="r" b="b"/>
                <a:pathLst>
                  <a:path w="1863" h="710" extrusionOk="0">
                    <a:moveTo>
                      <a:pt x="1739" y="125"/>
                    </a:moveTo>
                    <a:lnTo>
                      <a:pt x="1739" y="585"/>
                    </a:lnTo>
                    <a:lnTo>
                      <a:pt x="122" y="585"/>
                    </a:lnTo>
                    <a:lnTo>
                      <a:pt x="122" y="125"/>
                    </a:lnTo>
                    <a:close/>
                    <a:moveTo>
                      <a:pt x="0" y="1"/>
                    </a:moveTo>
                    <a:lnTo>
                      <a:pt x="0" y="709"/>
                    </a:lnTo>
                    <a:lnTo>
                      <a:pt x="1863" y="709"/>
                    </a:lnTo>
                    <a:lnTo>
                      <a:pt x="186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14"/>
              <p:cNvSpPr/>
              <p:nvPr/>
            </p:nvSpPr>
            <p:spPr>
              <a:xfrm>
                <a:off x="7914535" y="651523"/>
                <a:ext cx="343665" cy="130860"/>
              </a:xfrm>
              <a:custGeom>
                <a:avLst/>
                <a:gdLst/>
                <a:ahLst/>
                <a:cxnLst/>
                <a:rect l="l" t="t" r="r" b="b"/>
                <a:pathLst>
                  <a:path w="1862" h="709" extrusionOk="0">
                    <a:moveTo>
                      <a:pt x="1738" y="124"/>
                    </a:moveTo>
                    <a:lnTo>
                      <a:pt x="1738" y="585"/>
                    </a:lnTo>
                    <a:lnTo>
                      <a:pt x="123" y="585"/>
                    </a:lnTo>
                    <a:lnTo>
                      <a:pt x="123" y="124"/>
                    </a:lnTo>
                    <a:close/>
                    <a:moveTo>
                      <a:pt x="1" y="0"/>
                    </a:moveTo>
                    <a:lnTo>
                      <a:pt x="1" y="708"/>
                    </a:lnTo>
                    <a:lnTo>
                      <a:pt x="1862" y="708"/>
                    </a:lnTo>
                    <a:lnTo>
                      <a:pt x="186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3" name="Google Shape;463;p14"/>
            <p:cNvGrpSpPr/>
            <p:nvPr/>
          </p:nvGrpSpPr>
          <p:grpSpPr>
            <a:xfrm>
              <a:off x="8630504" y="918047"/>
              <a:ext cx="464792" cy="288013"/>
              <a:chOff x="2735298" y="809042"/>
              <a:chExt cx="638978" cy="395949"/>
            </a:xfrm>
          </p:grpSpPr>
          <p:sp>
            <p:nvSpPr>
              <p:cNvPr id="464" name="Google Shape;464;p14"/>
              <p:cNvSpPr/>
              <p:nvPr/>
            </p:nvSpPr>
            <p:spPr>
              <a:xfrm>
                <a:off x="2735298" y="940937"/>
                <a:ext cx="305725" cy="113541"/>
              </a:xfrm>
              <a:custGeom>
                <a:avLst/>
                <a:gdLst/>
                <a:ahLst/>
                <a:cxnLst/>
                <a:rect l="l" t="t" r="r" b="b"/>
                <a:pathLst>
                  <a:path w="2332" h="866" extrusionOk="0">
                    <a:moveTo>
                      <a:pt x="2208" y="124"/>
                    </a:moveTo>
                    <a:lnTo>
                      <a:pt x="2208" y="742"/>
                    </a:lnTo>
                    <a:lnTo>
                      <a:pt x="124" y="742"/>
                    </a:lnTo>
                    <a:lnTo>
                      <a:pt x="124" y="124"/>
                    </a:lnTo>
                    <a:close/>
                    <a:moveTo>
                      <a:pt x="1" y="1"/>
                    </a:moveTo>
                    <a:lnTo>
                      <a:pt x="1" y="866"/>
                    </a:lnTo>
                    <a:lnTo>
                      <a:pt x="2331" y="866"/>
                    </a:lnTo>
                    <a:lnTo>
                      <a:pt x="23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14"/>
              <p:cNvSpPr/>
              <p:nvPr/>
            </p:nvSpPr>
            <p:spPr>
              <a:xfrm>
                <a:off x="2920409" y="809042"/>
                <a:ext cx="305725" cy="113541"/>
              </a:xfrm>
              <a:custGeom>
                <a:avLst/>
                <a:gdLst/>
                <a:ahLst/>
                <a:cxnLst/>
                <a:rect l="l" t="t" r="r" b="b"/>
                <a:pathLst>
                  <a:path w="2332" h="866" extrusionOk="0">
                    <a:moveTo>
                      <a:pt x="2208" y="124"/>
                    </a:moveTo>
                    <a:lnTo>
                      <a:pt x="2208" y="741"/>
                    </a:lnTo>
                    <a:lnTo>
                      <a:pt x="125" y="741"/>
                    </a:lnTo>
                    <a:lnTo>
                      <a:pt x="125" y="124"/>
                    </a:lnTo>
                    <a:close/>
                    <a:moveTo>
                      <a:pt x="1" y="0"/>
                    </a:moveTo>
                    <a:lnTo>
                      <a:pt x="1" y="865"/>
                    </a:lnTo>
                    <a:lnTo>
                      <a:pt x="2332" y="865"/>
                    </a:lnTo>
                    <a:lnTo>
                      <a:pt x="233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14"/>
              <p:cNvSpPr/>
              <p:nvPr/>
            </p:nvSpPr>
            <p:spPr>
              <a:xfrm>
                <a:off x="2883439" y="1091450"/>
                <a:ext cx="305725" cy="113541"/>
              </a:xfrm>
              <a:custGeom>
                <a:avLst/>
                <a:gdLst/>
                <a:ahLst/>
                <a:cxnLst/>
                <a:rect l="l" t="t" r="r" b="b"/>
                <a:pathLst>
                  <a:path w="2332" h="866" extrusionOk="0">
                    <a:moveTo>
                      <a:pt x="2208" y="123"/>
                    </a:moveTo>
                    <a:lnTo>
                      <a:pt x="2208" y="742"/>
                    </a:lnTo>
                    <a:lnTo>
                      <a:pt x="125" y="742"/>
                    </a:lnTo>
                    <a:lnTo>
                      <a:pt x="125" y="123"/>
                    </a:lnTo>
                    <a:close/>
                    <a:moveTo>
                      <a:pt x="1" y="1"/>
                    </a:moveTo>
                    <a:lnTo>
                      <a:pt x="1" y="866"/>
                    </a:lnTo>
                    <a:lnTo>
                      <a:pt x="2332" y="866"/>
                    </a:lnTo>
                    <a:lnTo>
                      <a:pt x="233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14"/>
              <p:cNvSpPr/>
              <p:nvPr/>
            </p:nvSpPr>
            <p:spPr>
              <a:xfrm>
                <a:off x="3068681" y="950115"/>
                <a:ext cx="305594" cy="113803"/>
              </a:xfrm>
              <a:custGeom>
                <a:avLst/>
                <a:gdLst/>
                <a:ahLst/>
                <a:cxnLst/>
                <a:rect l="l" t="t" r="r" b="b"/>
                <a:pathLst>
                  <a:path w="2331" h="868" extrusionOk="0">
                    <a:moveTo>
                      <a:pt x="2207" y="125"/>
                    </a:moveTo>
                    <a:lnTo>
                      <a:pt x="2207" y="743"/>
                    </a:lnTo>
                    <a:lnTo>
                      <a:pt x="124" y="743"/>
                    </a:lnTo>
                    <a:lnTo>
                      <a:pt x="124" y="125"/>
                    </a:lnTo>
                    <a:close/>
                    <a:moveTo>
                      <a:pt x="0" y="1"/>
                    </a:moveTo>
                    <a:lnTo>
                      <a:pt x="0" y="867"/>
                    </a:lnTo>
                    <a:lnTo>
                      <a:pt x="2331" y="867"/>
                    </a:lnTo>
                    <a:lnTo>
                      <a:pt x="23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8" name="Google Shape;468;p14"/>
            <p:cNvGrpSpPr/>
            <p:nvPr/>
          </p:nvGrpSpPr>
          <p:grpSpPr>
            <a:xfrm>
              <a:off x="4339599" y="380356"/>
              <a:ext cx="464802" cy="167435"/>
              <a:chOff x="6369974" y="786318"/>
              <a:chExt cx="464802" cy="167435"/>
            </a:xfrm>
          </p:grpSpPr>
          <p:sp>
            <p:nvSpPr>
              <p:cNvPr id="469" name="Google Shape;469;p14"/>
              <p:cNvSpPr/>
              <p:nvPr/>
            </p:nvSpPr>
            <p:spPr>
              <a:xfrm>
                <a:off x="6446992" y="878738"/>
                <a:ext cx="222579" cy="75014"/>
              </a:xfrm>
              <a:custGeom>
                <a:avLst/>
                <a:gdLst/>
                <a:ahLst/>
                <a:cxnLst/>
                <a:rect l="l" t="t" r="r" b="b"/>
                <a:pathLst>
                  <a:path w="1893"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14"/>
              <p:cNvSpPr/>
              <p:nvPr/>
            </p:nvSpPr>
            <p:spPr>
              <a:xfrm>
                <a:off x="6369974" y="786318"/>
                <a:ext cx="222697" cy="75014"/>
              </a:xfrm>
              <a:custGeom>
                <a:avLst/>
                <a:gdLst/>
                <a:ahLst/>
                <a:cxnLst/>
                <a:rect l="l" t="t" r="r" b="b"/>
                <a:pathLst>
                  <a:path w="1894"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14"/>
              <p:cNvSpPr/>
              <p:nvPr/>
            </p:nvSpPr>
            <p:spPr>
              <a:xfrm>
                <a:off x="6612315" y="786318"/>
                <a:ext cx="222461" cy="75014"/>
              </a:xfrm>
              <a:custGeom>
                <a:avLst/>
                <a:gdLst/>
                <a:ahLst/>
                <a:cxnLst/>
                <a:rect l="l" t="t" r="r" b="b"/>
                <a:pathLst>
                  <a:path w="1892" h="638" extrusionOk="0">
                    <a:moveTo>
                      <a:pt x="1" y="1"/>
                    </a:moveTo>
                    <a:lnTo>
                      <a:pt x="1" y="638"/>
                    </a:lnTo>
                    <a:lnTo>
                      <a:pt x="1892" y="638"/>
                    </a:lnTo>
                    <a:lnTo>
                      <a:pt x="1892"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2" name="Google Shape;472;p14"/>
            <p:cNvSpPr/>
            <p:nvPr/>
          </p:nvSpPr>
          <p:spPr>
            <a:xfrm>
              <a:off x="228713" y="4148713"/>
              <a:ext cx="162900" cy="162900"/>
            </a:xfrm>
            <a:prstGeom prst="ellipse">
              <a:avLst/>
            </a:pr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14"/>
            <p:cNvSpPr/>
            <p:nvPr/>
          </p:nvSpPr>
          <p:spPr>
            <a:xfrm>
              <a:off x="276350" y="264725"/>
              <a:ext cx="162900" cy="162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14"/>
            <p:cNvSpPr/>
            <p:nvPr/>
          </p:nvSpPr>
          <p:spPr>
            <a:xfrm>
              <a:off x="8781450" y="2641875"/>
              <a:ext cx="162900" cy="162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75" name="Google Shape;475;p14"/>
            <p:cNvGrpSpPr/>
            <p:nvPr/>
          </p:nvGrpSpPr>
          <p:grpSpPr>
            <a:xfrm>
              <a:off x="1659604" y="4086172"/>
              <a:ext cx="464792" cy="288013"/>
              <a:chOff x="2735298" y="809042"/>
              <a:chExt cx="638978" cy="395949"/>
            </a:xfrm>
          </p:grpSpPr>
          <p:sp>
            <p:nvSpPr>
              <p:cNvPr id="476" name="Google Shape;476;p14"/>
              <p:cNvSpPr/>
              <p:nvPr/>
            </p:nvSpPr>
            <p:spPr>
              <a:xfrm>
                <a:off x="2735298" y="940937"/>
                <a:ext cx="305725" cy="113541"/>
              </a:xfrm>
              <a:custGeom>
                <a:avLst/>
                <a:gdLst/>
                <a:ahLst/>
                <a:cxnLst/>
                <a:rect l="l" t="t" r="r" b="b"/>
                <a:pathLst>
                  <a:path w="2332" h="866" extrusionOk="0">
                    <a:moveTo>
                      <a:pt x="2208" y="124"/>
                    </a:moveTo>
                    <a:lnTo>
                      <a:pt x="2208" y="742"/>
                    </a:lnTo>
                    <a:lnTo>
                      <a:pt x="124" y="742"/>
                    </a:lnTo>
                    <a:lnTo>
                      <a:pt x="124" y="124"/>
                    </a:lnTo>
                    <a:close/>
                    <a:moveTo>
                      <a:pt x="1" y="1"/>
                    </a:moveTo>
                    <a:lnTo>
                      <a:pt x="1" y="866"/>
                    </a:lnTo>
                    <a:lnTo>
                      <a:pt x="2331" y="866"/>
                    </a:lnTo>
                    <a:lnTo>
                      <a:pt x="23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14"/>
              <p:cNvSpPr/>
              <p:nvPr/>
            </p:nvSpPr>
            <p:spPr>
              <a:xfrm>
                <a:off x="2920409" y="809042"/>
                <a:ext cx="305725" cy="113541"/>
              </a:xfrm>
              <a:custGeom>
                <a:avLst/>
                <a:gdLst/>
                <a:ahLst/>
                <a:cxnLst/>
                <a:rect l="l" t="t" r="r" b="b"/>
                <a:pathLst>
                  <a:path w="2332" h="866" extrusionOk="0">
                    <a:moveTo>
                      <a:pt x="2208" y="124"/>
                    </a:moveTo>
                    <a:lnTo>
                      <a:pt x="2208" y="741"/>
                    </a:lnTo>
                    <a:lnTo>
                      <a:pt x="125" y="741"/>
                    </a:lnTo>
                    <a:lnTo>
                      <a:pt x="125" y="124"/>
                    </a:lnTo>
                    <a:close/>
                    <a:moveTo>
                      <a:pt x="1" y="0"/>
                    </a:moveTo>
                    <a:lnTo>
                      <a:pt x="1" y="865"/>
                    </a:lnTo>
                    <a:lnTo>
                      <a:pt x="2332" y="865"/>
                    </a:lnTo>
                    <a:lnTo>
                      <a:pt x="233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14"/>
              <p:cNvSpPr/>
              <p:nvPr/>
            </p:nvSpPr>
            <p:spPr>
              <a:xfrm>
                <a:off x="2883439" y="1091450"/>
                <a:ext cx="305725" cy="113541"/>
              </a:xfrm>
              <a:custGeom>
                <a:avLst/>
                <a:gdLst/>
                <a:ahLst/>
                <a:cxnLst/>
                <a:rect l="l" t="t" r="r" b="b"/>
                <a:pathLst>
                  <a:path w="2332" h="866" extrusionOk="0">
                    <a:moveTo>
                      <a:pt x="2208" y="123"/>
                    </a:moveTo>
                    <a:lnTo>
                      <a:pt x="2208" y="742"/>
                    </a:lnTo>
                    <a:lnTo>
                      <a:pt x="125" y="742"/>
                    </a:lnTo>
                    <a:lnTo>
                      <a:pt x="125" y="123"/>
                    </a:lnTo>
                    <a:close/>
                    <a:moveTo>
                      <a:pt x="1" y="1"/>
                    </a:moveTo>
                    <a:lnTo>
                      <a:pt x="1" y="866"/>
                    </a:lnTo>
                    <a:lnTo>
                      <a:pt x="2332" y="866"/>
                    </a:lnTo>
                    <a:lnTo>
                      <a:pt x="233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14"/>
              <p:cNvSpPr/>
              <p:nvPr/>
            </p:nvSpPr>
            <p:spPr>
              <a:xfrm>
                <a:off x="3068681" y="950115"/>
                <a:ext cx="305594" cy="113803"/>
              </a:xfrm>
              <a:custGeom>
                <a:avLst/>
                <a:gdLst/>
                <a:ahLst/>
                <a:cxnLst/>
                <a:rect l="l" t="t" r="r" b="b"/>
                <a:pathLst>
                  <a:path w="2331" h="868" extrusionOk="0">
                    <a:moveTo>
                      <a:pt x="2207" y="125"/>
                    </a:moveTo>
                    <a:lnTo>
                      <a:pt x="2207" y="743"/>
                    </a:lnTo>
                    <a:lnTo>
                      <a:pt x="124" y="743"/>
                    </a:lnTo>
                    <a:lnTo>
                      <a:pt x="124" y="125"/>
                    </a:lnTo>
                    <a:close/>
                    <a:moveTo>
                      <a:pt x="0" y="1"/>
                    </a:moveTo>
                    <a:lnTo>
                      <a:pt x="0" y="867"/>
                    </a:lnTo>
                    <a:lnTo>
                      <a:pt x="2331" y="867"/>
                    </a:lnTo>
                    <a:lnTo>
                      <a:pt x="23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0" name="Google Shape;480;p14"/>
            <p:cNvGrpSpPr/>
            <p:nvPr/>
          </p:nvGrpSpPr>
          <p:grpSpPr>
            <a:xfrm>
              <a:off x="3828286" y="4109706"/>
              <a:ext cx="464802" cy="167435"/>
              <a:chOff x="172186" y="3593631"/>
              <a:chExt cx="464802" cy="167435"/>
            </a:xfrm>
          </p:grpSpPr>
          <p:sp>
            <p:nvSpPr>
              <p:cNvPr id="481" name="Google Shape;481;p14"/>
              <p:cNvSpPr/>
              <p:nvPr/>
            </p:nvSpPr>
            <p:spPr>
              <a:xfrm>
                <a:off x="249204" y="3686051"/>
                <a:ext cx="222579" cy="75014"/>
              </a:xfrm>
              <a:custGeom>
                <a:avLst/>
                <a:gdLst/>
                <a:ahLst/>
                <a:cxnLst/>
                <a:rect l="l" t="t" r="r" b="b"/>
                <a:pathLst>
                  <a:path w="1893"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14"/>
              <p:cNvSpPr/>
              <p:nvPr/>
            </p:nvSpPr>
            <p:spPr>
              <a:xfrm>
                <a:off x="172186" y="3593631"/>
                <a:ext cx="222697" cy="75014"/>
              </a:xfrm>
              <a:custGeom>
                <a:avLst/>
                <a:gdLst/>
                <a:ahLst/>
                <a:cxnLst/>
                <a:rect l="l" t="t" r="r" b="b"/>
                <a:pathLst>
                  <a:path w="1894"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14"/>
              <p:cNvSpPr/>
              <p:nvPr/>
            </p:nvSpPr>
            <p:spPr>
              <a:xfrm>
                <a:off x="414528" y="3593631"/>
                <a:ext cx="222461" cy="75014"/>
              </a:xfrm>
              <a:custGeom>
                <a:avLst/>
                <a:gdLst/>
                <a:ahLst/>
                <a:cxnLst/>
                <a:rect l="l" t="t" r="r" b="b"/>
                <a:pathLst>
                  <a:path w="1892" h="638" extrusionOk="0">
                    <a:moveTo>
                      <a:pt x="1" y="1"/>
                    </a:moveTo>
                    <a:lnTo>
                      <a:pt x="1" y="638"/>
                    </a:lnTo>
                    <a:lnTo>
                      <a:pt x="1892" y="638"/>
                    </a:lnTo>
                    <a:lnTo>
                      <a:pt x="1892"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84" name="Google Shape;484;p14"/>
            <p:cNvSpPr/>
            <p:nvPr/>
          </p:nvSpPr>
          <p:spPr>
            <a:xfrm>
              <a:off x="8795325" y="4240600"/>
              <a:ext cx="162900" cy="162900"/>
            </a:xfrm>
            <a:prstGeom prst="ellipse">
              <a:avLst/>
            </a:pr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14"/>
            <p:cNvSpPr/>
            <p:nvPr/>
          </p:nvSpPr>
          <p:spPr>
            <a:xfrm>
              <a:off x="76188" y="2191525"/>
              <a:ext cx="162900" cy="162900"/>
            </a:xfrm>
            <a:prstGeom prst="ellipse">
              <a:avLst/>
            </a:pr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14"/>
            <p:cNvSpPr/>
            <p:nvPr/>
          </p:nvSpPr>
          <p:spPr>
            <a:xfrm>
              <a:off x="3680575" y="320350"/>
              <a:ext cx="60000" cy="600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6373280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2">
  <p:cSld name="Section header 2">
    <p:spTree>
      <p:nvGrpSpPr>
        <p:cNvPr id="1" name="Shape 487"/>
        <p:cNvGrpSpPr/>
        <p:nvPr/>
      </p:nvGrpSpPr>
      <p:grpSpPr>
        <a:xfrm>
          <a:off x="0" y="0"/>
          <a:ext cx="0" cy="0"/>
          <a:chOff x="0" y="0"/>
          <a:chExt cx="0" cy="0"/>
        </a:xfrm>
      </p:grpSpPr>
      <p:grpSp>
        <p:nvGrpSpPr>
          <p:cNvPr id="488" name="Google Shape;488;p15"/>
          <p:cNvGrpSpPr/>
          <p:nvPr/>
        </p:nvGrpSpPr>
        <p:grpSpPr>
          <a:xfrm>
            <a:off x="-10725" y="0"/>
            <a:ext cx="9165425" cy="4612325"/>
            <a:chOff x="-25178" y="0"/>
            <a:chExt cx="9190238" cy="4611403"/>
          </a:xfrm>
        </p:grpSpPr>
        <p:sp>
          <p:nvSpPr>
            <p:cNvPr id="489" name="Google Shape;489;p15"/>
            <p:cNvSpPr/>
            <p:nvPr/>
          </p:nvSpPr>
          <p:spPr>
            <a:xfrm>
              <a:off x="-14374" y="0"/>
              <a:ext cx="9168716" cy="4610619"/>
            </a:xfrm>
            <a:custGeom>
              <a:avLst/>
              <a:gdLst/>
              <a:ahLst/>
              <a:cxnLst/>
              <a:rect l="l" t="t" r="r" b="b"/>
              <a:pathLst>
                <a:path w="37465" h="38739" extrusionOk="0">
                  <a:moveTo>
                    <a:pt x="0" y="0"/>
                  </a:moveTo>
                  <a:lnTo>
                    <a:pt x="0" y="38738"/>
                  </a:lnTo>
                  <a:lnTo>
                    <a:pt x="37465" y="38738"/>
                  </a:lnTo>
                  <a:lnTo>
                    <a:pt x="3746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15"/>
            <p:cNvSpPr/>
            <p:nvPr/>
          </p:nvSpPr>
          <p:spPr>
            <a:xfrm>
              <a:off x="-14499" y="4535668"/>
              <a:ext cx="9168716" cy="72835"/>
            </a:xfrm>
            <a:custGeom>
              <a:avLst/>
              <a:gdLst/>
              <a:ahLst/>
              <a:cxnLst/>
              <a:rect l="l" t="t" r="r" b="b"/>
              <a:pathLst>
                <a:path w="37465" h="694" extrusionOk="0">
                  <a:moveTo>
                    <a:pt x="0" y="0"/>
                  </a:moveTo>
                  <a:lnTo>
                    <a:pt x="0" y="694"/>
                  </a:lnTo>
                  <a:lnTo>
                    <a:pt x="37465" y="694"/>
                  </a:lnTo>
                  <a:lnTo>
                    <a:pt x="3746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15"/>
            <p:cNvSpPr/>
            <p:nvPr/>
          </p:nvSpPr>
          <p:spPr>
            <a:xfrm>
              <a:off x="-25178" y="4605629"/>
              <a:ext cx="9190238" cy="5774"/>
            </a:xfrm>
            <a:custGeom>
              <a:avLst/>
              <a:gdLst/>
              <a:ahLst/>
              <a:cxnLst/>
              <a:rect l="l" t="t" r="r" b="b"/>
              <a:pathLst>
                <a:path w="36095" h="39" extrusionOk="0">
                  <a:moveTo>
                    <a:pt x="34254" y="1"/>
                  </a:moveTo>
                  <a:cubicBezTo>
                    <a:pt x="33668" y="1"/>
                    <a:pt x="33082" y="2"/>
                    <a:pt x="32497" y="2"/>
                  </a:cubicBezTo>
                  <a:lnTo>
                    <a:pt x="21952" y="2"/>
                  </a:lnTo>
                  <a:lnTo>
                    <a:pt x="7964" y="3"/>
                  </a:lnTo>
                  <a:cubicBezTo>
                    <a:pt x="6503" y="3"/>
                    <a:pt x="5042" y="1"/>
                    <a:pt x="3580" y="1"/>
                  </a:cubicBezTo>
                  <a:cubicBezTo>
                    <a:pt x="2411" y="1"/>
                    <a:pt x="1242" y="2"/>
                    <a:pt x="74" y="8"/>
                  </a:cubicBezTo>
                  <a:cubicBezTo>
                    <a:pt x="1" y="8"/>
                    <a:pt x="1" y="32"/>
                    <a:pt x="74" y="32"/>
                  </a:cubicBezTo>
                  <a:cubicBezTo>
                    <a:pt x="1334" y="37"/>
                    <a:pt x="2596" y="38"/>
                    <a:pt x="3858" y="38"/>
                  </a:cubicBezTo>
                  <a:cubicBezTo>
                    <a:pt x="4940" y="38"/>
                    <a:pt x="6022" y="38"/>
                    <a:pt x="7103" y="38"/>
                  </a:cubicBezTo>
                  <a:lnTo>
                    <a:pt x="32067" y="38"/>
                  </a:lnTo>
                  <a:cubicBezTo>
                    <a:pt x="32724" y="38"/>
                    <a:pt x="33382" y="39"/>
                    <a:pt x="34039" y="39"/>
                  </a:cubicBezTo>
                  <a:cubicBezTo>
                    <a:pt x="34697" y="39"/>
                    <a:pt x="35354" y="38"/>
                    <a:pt x="36011" y="33"/>
                  </a:cubicBezTo>
                  <a:cubicBezTo>
                    <a:pt x="36095" y="33"/>
                    <a:pt x="36095" y="6"/>
                    <a:pt x="36011" y="6"/>
                  </a:cubicBezTo>
                  <a:cubicBezTo>
                    <a:pt x="35426" y="2"/>
                    <a:pt x="34840" y="1"/>
                    <a:pt x="34254" y="1"/>
                  </a:cubicBezTo>
                  <a:close/>
                </a:path>
              </a:pathLst>
            </a:custGeom>
            <a:solidFill>
              <a:srgbClr val="382B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2" name="Google Shape;492;p15"/>
          <p:cNvGrpSpPr/>
          <p:nvPr/>
        </p:nvGrpSpPr>
        <p:grpSpPr>
          <a:xfrm>
            <a:off x="76188" y="198275"/>
            <a:ext cx="8868163" cy="4237025"/>
            <a:chOff x="76188" y="198275"/>
            <a:chExt cx="8868163" cy="4237025"/>
          </a:xfrm>
        </p:grpSpPr>
        <p:sp>
          <p:nvSpPr>
            <p:cNvPr id="493" name="Google Shape;493;p15"/>
            <p:cNvSpPr/>
            <p:nvPr/>
          </p:nvSpPr>
          <p:spPr>
            <a:xfrm flipH="1">
              <a:off x="3689917" y="497551"/>
              <a:ext cx="222579" cy="74897"/>
            </a:xfrm>
            <a:custGeom>
              <a:avLst/>
              <a:gdLst/>
              <a:ahLst/>
              <a:cxnLst/>
              <a:rect l="l" t="t" r="r" b="b"/>
              <a:pathLst>
                <a:path w="1893" h="637" extrusionOk="0">
                  <a:moveTo>
                    <a:pt x="0" y="0"/>
                  </a:moveTo>
                  <a:lnTo>
                    <a:pt x="0" y="637"/>
                  </a:lnTo>
                  <a:lnTo>
                    <a:pt x="1892" y="637"/>
                  </a:lnTo>
                  <a:lnTo>
                    <a:pt x="189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15"/>
            <p:cNvSpPr/>
            <p:nvPr/>
          </p:nvSpPr>
          <p:spPr>
            <a:xfrm flipH="1">
              <a:off x="1106257" y="4000078"/>
              <a:ext cx="222579" cy="75014"/>
            </a:xfrm>
            <a:custGeom>
              <a:avLst/>
              <a:gdLst/>
              <a:ahLst/>
              <a:cxnLst/>
              <a:rect l="l" t="t" r="r" b="b"/>
              <a:pathLst>
                <a:path w="1893" h="638" extrusionOk="0">
                  <a:moveTo>
                    <a:pt x="1" y="1"/>
                  </a:moveTo>
                  <a:lnTo>
                    <a:pt x="1" y="638"/>
                  </a:lnTo>
                  <a:lnTo>
                    <a:pt x="1893" y="638"/>
                  </a:lnTo>
                  <a:lnTo>
                    <a:pt x="189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15"/>
            <p:cNvSpPr/>
            <p:nvPr/>
          </p:nvSpPr>
          <p:spPr>
            <a:xfrm flipH="1">
              <a:off x="1183392" y="4092733"/>
              <a:ext cx="222579" cy="74897"/>
            </a:xfrm>
            <a:custGeom>
              <a:avLst/>
              <a:gdLst/>
              <a:ahLst/>
              <a:cxnLst/>
              <a:rect l="l" t="t" r="r" b="b"/>
              <a:pathLst>
                <a:path w="1893" h="637" extrusionOk="0">
                  <a:moveTo>
                    <a:pt x="0" y="0"/>
                  </a:moveTo>
                  <a:lnTo>
                    <a:pt x="0" y="637"/>
                  </a:lnTo>
                  <a:lnTo>
                    <a:pt x="1893" y="637"/>
                  </a:lnTo>
                  <a:lnTo>
                    <a:pt x="189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15"/>
            <p:cNvSpPr/>
            <p:nvPr/>
          </p:nvSpPr>
          <p:spPr>
            <a:xfrm flipH="1">
              <a:off x="941051" y="4092733"/>
              <a:ext cx="222579" cy="74897"/>
            </a:xfrm>
            <a:custGeom>
              <a:avLst/>
              <a:gdLst/>
              <a:ahLst/>
              <a:cxnLst/>
              <a:rect l="l" t="t" r="r" b="b"/>
              <a:pathLst>
                <a:path w="1893" h="637" extrusionOk="0">
                  <a:moveTo>
                    <a:pt x="0" y="0"/>
                  </a:moveTo>
                  <a:lnTo>
                    <a:pt x="0" y="637"/>
                  </a:lnTo>
                  <a:lnTo>
                    <a:pt x="1893" y="637"/>
                  </a:lnTo>
                  <a:lnTo>
                    <a:pt x="189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15"/>
            <p:cNvSpPr/>
            <p:nvPr/>
          </p:nvSpPr>
          <p:spPr>
            <a:xfrm flipH="1">
              <a:off x="521019" y="1586950"/>
              <a:ext cx="222579" cy="75014"/>
            </a:xfrm>
            <a:custGeom>
              <a:avLst/>
              <a:gdLst/>
              <a:ahLst/>
              <a:cxnLst/>
              <a:rect l="l" t="t" r="r" b="b"/>
              <a:pathLst>
                <a:path w="1893"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15"/>
            <p:cNvSpPr/>
            <p:nvPr/>
          </p:nvSpPr>
          <p:spPr>
            <a:xfrm flipH="1">
              <a:off x="7004467" y="602513"/>
              <a:ext cx="222579" cy="75014"/>
            </a:xfrm>
            <a:custGeom>
              <a:avLst/>
              <a:gdLst/>
              <a:ahLst/>
              <a:cxnLst/>
              <a:rect l="l" t="t" r="r" b="b"/>
              <a:pathLst>
                <a:path w="1893"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15"/>
            <p:cNvSpPr/>
            <p:nvPr/>
          </p:nvSpPr>
          <p:spPr>
            <a:xfrm flipH="1">
              <a:off x="7081367" y="510093"/>
              <a:ext cx="222697" cy="75014"/>
            </a:xfrm>
            <a:custGeom>
              <a:avLst/>
              <a:gdLst/>
              <a:ahLst/>
              <a:cxnLst/>
              <a:rect l="l" t="t" r="r" b="b"/>
              <a:pathLst>
                <a:path w="1894"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15"/>
            <p:cNvSpPr/>
            <p:nvPr/>
          </p:nvSpPr>
          <p:spPr>
            <a:xfrm flipH="1">
              <a:off x="6839261" y="510093"/>
              <a:ext cx="222461" cy="75014"/>
            </a:xfrm>
            <a:custGeom>
              <a:avLst/>
              <a:gdLst/>
              <a:ahLst/>
              <a:cxnLst/>
              <a:rect l="l" t="t" r="r" b="b"/>
              <a:pathLst>
                <a:path w="1892" h="638" extrusionOk="0">
                  <a:moveTo>
                    <a:pt x="1" y="1"/>
                  </a:moveTo>
                  <a:lnTo>
                    <a:pt x="1" y="638"/>
                  </a:lnTo>
                  <a:lnTo>
                    <a:pt x="1892" y="638"/>
                  </a:lnTo>
                  <a:lnTo>
                    <a:pt x="1892"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15"/>
            <p:cNvSpPr/>
            <p:nvPr/>
          </p:nvSpPr>
          <p:spPr>
            <a:xfrm flipH="1">
              <a:off x="2904838" y="4272400"/>
              <a:ext cx="162900" cy="162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15"/>
            <p:cNvSpPr/>
            <p:nvPr/>
          </p:nvSpPr>
          <p:spPr>
            <a:xfrm flipH="1">
              <a:off x="225213" y="198275"/>
              <a:ext cx="295800" cy="2958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15"/>
            <p:cNvSpPr/>
            <p:nvPr/>
          </p:nvSpPr>
          <p:spPr>
            <a:xfrm flipH="1">
              <a:off x="7846738" y="1490000"/>
              <a:ext cx="162900" cy="162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15"/>
            <p:cNvSpPr/>
            <p:nvPr/>
          </p:nvSpPr>
          <p:spPr>
            <a:xfrm flipH="1">
              <a:off x="7738388" y="3469675"/>
              <a:ext cx="295800" cy="2958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15"/>
            <p:cNvSpPr/>
            <p:nvPr/>
          </p:nvSpPr>
          <p:spPr>
            <a:xfrm flipH="1">
              <a:off x="1622088" y="918050"/>
              <a:ext cx="162900" cy="162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06" name="Google Shape;506;p15"/>
            <p:cNvGrpSpPr/>
            <p:nvPr/>
          </p:nvGrpSpPr>
          <p:grpSpPr>
            <a:xfrm>
              <a:off x="6500456" y="2004040"/>
              <a:ext cx="464798" cy="229499"/>
              <a:chOff x="7696375" y="504975"/>
              <a:chExt cx="561825" cy="277408"/>
            </a:xfrm>
          </p:grpSpPr>
          <p:sp>
            <p:nvSpPr>
              <p:cNvPr id="507" name="Google Shape;507;p15"/>
              <p:cNvSpPr/>
              <p:nvPr/>
            </p:nvSpPr>
            <p:spPr>
              <a:xfrm>
                <a:off x="7696375" y="504975"/>
                <a:ext cx="343849" cy="131045"/>
              </a:xfrm>
              <a:custGeom>
                <a:avLst/>
                <a:gdLst/>
                <a:ahLst/>
                <a:cxnLst/>
                <a:rect l="l" t="t" r="r" b="b"/>
                <a:pathLst>
                  <a:path w="1863" h="710" extrusionOk="0">
                    <a:moveTo>
                      <a:pt x="1739" y="125"/>
                    </a:moveTo>
                    <a:lnTo>
                      <a:pt x="1739" y="585"/>
                    </a:lnTo>
                    <a:lnTo>
                      <a:pt x="122" y="585"/>
                    </a:lnTo>
                    <a:lnTo>
                      <a:pt x="122" y="125"/>
                    </a:lnTo>
                    <a:close/>
                    <a:moveTo>
                      <a:pt x="0" y="1"/>
                    </a:moveTo>
                    <a:lnTo>
                      <a:pt x="0" y="709"/>
                    </a:lnTo>
                    <a:lnTo>
                      <a:pt x="1863" y="709"/>
                    </a:lnTo>
                    <a:lnTo>
                      <a:pt x="186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15"/>
              <p:cNvSpPr/>
              <p:nvPr/>
            </p:nvSpPr>
            <p:spPr>
              <a:xfrm>
                <a:off x="7914535" y="651523"/>
                <a:ext cx="343665" cy="130860"/>
              </a:xfrm>
              <a:custGeom>
                <a:avLst/>
                <a:gdLst/>
                <a:ahLst/>
                <a:cxnLst/>
                <a:rect l="l" t="t" r="r" b="b"/>
                <a:pathLst>
                  <a:path w="1862" h="709" extrusionOk="0">
                    <a:moveTo>
                      <a:pt x="1738" y="124"/>
                    </a:moveTo>
                    <a:lnTo>
                      <a:pt x="1738" y="585"/>
                    </a:lnTo>
                    <a:lnTo>
                      <a:pt x="123" y="585"/>
                    </a:lnTo>
                    <a:lnTo>
                      <a:pt x="123" y="124"/>
                    </a:lnTo>
                    <a:close/>
                    <a:moveTo>
                      <a:pt x="1" y="0"/>
                    </a:moveTo>
                    <a:lnTo>
                      <a:pt x="1" y="708"/>
                    </a:lnTo>
                    <a:lnTo>
                      <a:pt x="1862" y="708"/>
                    </a:lnTo>
                    <a:lnTo>
                      <a:pt x="186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9" name="Google Shape;509;p15"/>
            <p:cNvGrpSpPr/>
            <p:nvPr/>
          </p:nvGrpSpPr>
          <p:grpSpPr>
            <a:xfrm flipH="1">
              <a:off x="1283491" y="1762072"/>
              <a:ext cx="464792" cy="288013"/>
              <a:chOff x="2735298" y="809042"/>
              <a:chExt cx="638978" cy="395949"/>
            </a:xfrm>
          </p:grpSpPr>
          <p:sp>
            <p:nvSpPr>
              <p:cNvPr id="510" name="Google Shape;510;p15"/>
              <p:cNvSpPr/>
              <p:nvPr/>
            </p:nvSpPr>
            <p:spPr>
              <a:xfrm>
                <a:off x="2735298" y="940937"/>
                <a:ext cx="305725" cy="113541"/>
              </a:xfrm>
              <a:custGeom>
                <a:avLst/>
                <a:gdLst/>
                <a:ahLst/>
                <a:cxnLst/>
                <a:rect l="l" t="t" r="r" b="b"/>
                <a:pathLst>
                  <a:path w="2332" h="866" extrusionOk="0">
                    <a:moveTo>
                      <a:pt x="2208" y="124"/>
                    </a:moveTo>
                    <a:lnTo>
                      <a:pt x="2208" y="742"/>
                    </a:lnTo>
                    <a:lnTo>
                      <a:pt x="124" y="742"/>
                    </a:lnTo>
                    <a:lnTo>
                      <a:pt x="124" y="124"/>
                    </a:lnTo>
                    <a:close/>
                    <a:moveTo>
                      <a:pt x="1" y="1"/>
                    </a:moveTo>
                    <a:lnTo>
                      <a:pt x="1" y="866"/>
                    </a:lnTo>
                    <a:lnTo>
                      <a:pt x="2331" y="866"/>
                    </a:lnTo>
                    <a:lnTo>
                      <a:pt x="23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15"/>
              <p:cNvSpPr/>
              <p:nvPr/>
            </p:nvSpPr>
            <p:spPr>
              <a:xfrm>
                <a:off x="2920409" y="809042"/>
                <a:ext cx="305725" cy="113541"/>
              </a:xfrm>
              <a:custGeom>
                <a:avLst/>
                <a:gdLst/>
                <a:ahLst/>
                <a:cxnLst/>
                <a:rect l="l" t="t" r="r" b="b"/>
                <a:pathLst>
                  <a:path w="2332" h="866" extrusionOk="0">
                    <a:moveTo>
                      <a:pt x="2208" y="124"/>
                    </a:moveTo>
                    <a:lnTo>
                      <a:pt x="2208" y="741"/>
                    </a:lnTo>
                    <a:lnTo>
                      <a:pt x="125" y="741"/>
                    </a:lnTo>
                    <a:lnTo>
                      <a:pt x="125" y="124"/>
                    </a:lnTo>
                    <a:close/>
                    <a:moveTo>
                      <a:pt x="1" y="0"/>
                    </a:moveTo>
                    <a:lnTo>
                      <a:pt x="1" y="865"/>
                    </a:lnTo>
                    <a:lnTo>
                      <a:pt x="2332" y="865"/>
                    </a:lnTo>
                    <a:lnTo>
                      <a:pt x="233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15"/>
              <p:cNvSpPr/>
              <p:nvPr/>
            </p:nvSpPr>
            <p:spPr>
              <a:xfrm>
                <a:off x="2883439" y="1091450"/>
                <a:ext cx="305725" cy="113541"/>
              </a:xfrm>
              <a:custGeom>
                <a:avLst/>
                <a:gdLst/>
                <a:ahLst/>
                <a:cxnLst/>
                <a:rect l="l" t="t" r="r" b="b"/>
                <a:pathLst>
                  <a:path w="2332" h="866" extrusionOk="0">
                    <a:moveTo>
                      <a:pt x="2208" y="123"/>
                    </a:moveTo>
                    <a:lnTo>
                      <a:pt x="2208" y="742"/>
                    </a:lnTo>
                    <a:lnTo>
                      <a:pt x="125" y="742"/>
                    </a:lnTo>
                    <a:lnTo>
                      <a:pt x="125" y="123"/>
                    </a:lnTo>
                    <a:close/>
                    <a:moveTo>
                      <a:pt x="1" y="1"/>
                    </a:moveTo>
                    <a:lnTo>
                      <a:pt x="1" y="866"/>
                    </a:lnTo>
                    <a:lnTo>
                      <a:pt x="2332" y="866"/>
                    </a:lnTo>
                    <a:lnTo>
                      <a:pt x="233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15"/>
              <p:cNvSpPr/>
              <p:nvPr/>
            </p:nvSpPr>
            <p:spPr>
              <a:xfrm>
                <a:off x="3068681" y="950115"/>
                <a:ext cx="305594" cy="113803"/>
              </a:xfrm>
              <a:custGeom>
                <a:avLst/>
                <a:gdLst/>
                <a:ahLst/>
                <a:cxnLst/>
                <a:rect l="l" t="t" r="r" b="b"/>
                <a:pathLst>
                  <a:path w="2331" h="868" extrusionOk="0">
                    <a:moveTo>
                      <a:pt x="2207" y="125"/>
                    </a:moveTo>
                    <a:lnTo>
                      <a:pt x="2207" y="743"/>
                    </a:lnTo>
                    <a:lnTo>
                      <a:pt x="124" y="743"/>
                    </a:lnTo>
                    <a:lnTo>
                      <a:pt x="124" y="125"/>
                    </a:lnTo>
                    <a:close/>
                    <a:moveTo>
                      <a:pt x="0" y="1"/>
                    </a:moveTo>
                    <a:lnTo>
                      <a:pt x="0" y="867"/>
                    </a:lnTo>
                    <a:lnTo>
                      <a:pt x="2331" y="867"/>
                    </a:lnTo>
                    <a:lnTo>
                      <a:pt x="23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4" name="Google Shape;514;p15"/>
            <p:cNvGrpSpPr/>
            <p:nvPr/>
          </p:nvGrpSpPr>
          <p:grpSpPr>
            <a:xfrm flipH="1">
              <a:off x="1785011" y="3122756"/>
              <a:ext cx="464802" cy="167435"/>
              <a:chOff x="6369974" y="786318"/>
              <a:chExt cx="464802" cy="167435"/>
            </a:xfrm>
          </p:grpSpPr>
          <p:sp>
            <p:nvSpPr>
              <p:cNvPr id="515" name="Google Shape;515;p15"/>
              <p:cNvSpPr/>
              <p:nvPr/>
            </p:nvSpPr>
            <p:spPr>
              <a:xfrm>
                <a:off x="6446992" y="878738"/>
                <a:ext cx="222579" cy="75014"/>
              </a:xfrm>
              <a:custGeom>
                <a:avLst/>
                <a:gdLst/>
                <a:ahLst/>
                <a:cxnLst/>
                <a:rect l="l" t="t" r="r" b="b"/>
                <a:pathLst>
                  <a:path w="1893"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15"/>
              <p:cNvSpPr/>
              <p:nvPr/>
            </p:nvSpPr>
            <p:spPr>
              <a:xfrm>
                <a:off x="6369974" y="786318"/>
                <a:ext cx="222697" cy="75014"/>
              </a:xfrm>
              <a:custGeom>
                <a:avLst/>
                <a:gdLst/>
                <a:ahLst/>
                <a:cxnLst/>
                <a:rect l="l" t="t" r="r" b="b"/>
                <a:pathLst>
                  <a:path w="1894"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15"/>
              <p:cNvSpPr/>
              <p:nvPr/>
            </p:nvSpPr>
            <p:spPr>
              <a:xfrm>
                <a:off x="6612315" y="786318"/>
                <a:ext cx="222461" cy="75014"/>
              </a:xfrm>
              <a:custGeom>
                <a:avLst/>
                <a:gdLst/>
                <a:ahLst/>
                <a:cxnLst/>
                <a:rect l="l" t="t" r="r" b="b"/>
                <a:pathLst>
                  <a:path w="1892" h="638" extrusionOk="0">
                    <a:moveTo>
                      <a:pt x="1" y="1"/>
                    </a:moveTo>
                    <a:lnTo>
                      <a:pt x="1" y="638"/>
                    </a:lnTo>
                    <a:lnTo>
                      <a:pt x="1892" y="638"/>
                    </a:lnTo>
                    <a:lnTo>
                      <a:pt x="1892"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18" name="Google Shape;518;p15"/>
            <p:cNvSpPr/>
            <p:nvPr/>
          </p:nvSpPr>
          <p:spPr>
            <a:xfrm flipH="1">
              <a:off x="8628925" y="4148713"/>
              <a:ext cx="162900" cy="162900"/>
            </a:xfrm>
            <a:prstGeom prst="ellipse">
              <a:avLst/>
            </a:pr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15"/>
            <p:cNvSpPr/>
            <p:nvPr/>
          </p:nvSpPr>
          <p:spPr>
            <a:xfrm flipH="1">
              <a:off x="8581288" y="264725"/>
              <a:ext cx="162900" cy="162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15"/>
            <p:cNvSpPr/>
            <p:nvPr/>
          </p:nvSpPr>
          <p:spPr>
            <a:xfrm flipH="1">
              <a:off x="76188" y="2641875"/>
              <a:ext cx="162900" cy="162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21" name="Google Shape;521;p15"/>
            <p:cNvGrpSpPr/>
            <p:nvPr/>
          </p:nvGrpSpPr>
          <p:grpSpPr>
            <a:xfrm flipH="1">
              <a:off x="6896141" y="4086172"/>
              <a:ext cx="464792" cy="288013"/>
              <a:chOff x="2735298" y="809042"/>
              <a:chExt cx="638978" cy="395949"/>
            </a:xfrm>
          </p:grpSpPr>
          <p:sp>
            <p:nvSpPr>
              <p:cNvPr id="522" name="Google Shape;522;p15"/>
              <p:cNvSpPr/>
              <p:nvPr/>
            </p:nvSpPr>
            <p:spPr>
              <a:xfrm>
                <a:off x="2735298" y="940937"/>
                <a:ext cx="305725" cy="113541"/>
              </a:xfrm>
              <a:custGeom>
                <a:avLst/>
                <a:gdLst/>
                <a:ahLst/>
                <a:cxnLst/>
                <a:rect l="l" t="t" r="r" b="b"/>
                <a:pathLst>
                  <a:path w="2332" h="866" extrusionOk="0">
                    <a:moveTo>
                      <a:pt x="2208" y="124"/>
                    </a:moveTo>
                    <a:lnTo>
                      <a:pt x="2208" y="742"/>
                    </a:lnTo>
                    <a:lnTo>
                      <a:pt x="124" y="742"/>
                    </a:lnTo>
                    <a:lnTo>
                      <a:pt x="124" y="124"/>
                    </a:lnTo>
                    <a:close/>
                    <a:moveTo>
                      <a:pt x="1" y="1"/>
                    </a:moveTo>
                    <a:lnTo>
                      <a:pt x="1" y="866"/>
                    </a:lnTo>
                    <a:lnTo>
                      <a:pt x="2331" y="866"/>
                    </a:lnTo>
                    <a:lnTo>
                      <a:pt x="23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15"/>
              <p:cNvSpPr/>
              <p:nvPr/>
            </p:nvSpPr>
            <p:spPr>
              <a:xfrm>
                <a:off x="2920409" y="809042"/>
                <a:ext cx="305725" cy="113541"/>
              </a:xfrm>
              <a:custGeom>
                <a:avLst/>
                <a:gdLst/>
                <a:ahLst/>
                <a:cxnLst/>
                <a:rect l="l" t="t" r="r" b="b"/>
                <a:pathLst>
                  <a:path w="2332" h="866" extrusionOk="0">
                    <a:moveTo>
                      <a:pt x="2208" y="124"/>
                    </a:moveTo>
                    <a:lnTo>
                      <a:pt x="2208" y="741"/>
                    </a:lnTo>
                    <a:lnTo>
                      <a:pt x="125" y="741"/>
                    </a:lnTo>
                    <a:lnTo>
                      <a:pt x="125" y="124"/>
                    </a:lnTo>
                    <a:close/>
                    <a:moveTo>
                      <a:pt x="1" y="0"/>
                    </a:moveTo>
                    <a:lnTo>
                      <a:pt x="1" y="865"/>
                    </a:lnTo>
                    <a:lnTo>
                      <a:pt x="2332" y="865"/>
                    </a:lnTo>
                    <a:lnTo>
                      <a:pt x="233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15"/>
              <p:cNvSpPr/>
              <p:nvPr/>
            </p:nvSpPr>
            <p:spPr>
              <a:xfrm>
                <a:off x="2883439" y="1091450"/>
                <a:ext cx="305725" cy="113541"/>
              </a:xfrm>
              <a:custGeom>
                <a:avLst/>
                <a:gdLst/>
                <a:ahLst/>
                <a:cxnLst/>
                <a:rect l="l" t="t" r="r" b="b"/>
                <a:pathLst>
                  <a:path w="2332" h="866" extrusionOk="0">
                    <a:moveTo>
                      <a:pt x="2208" y="123"/>
                    </a:moveTo>
                    <a:lnTo>
                      <a:pt x="2208" y="742"/>
                    </a:lnTo>
                    <a:lnTo>
                      <a:pt x="125" y="742"/>
                    </a:lnTo>
                    <a:lnTo>
                      <a:pt x="125" y="123"/>
                    </a:lnTo>
                    <a:close/>
                    <a:moveTo>
                      <a:pt x="1" y="1"/>
                    </a:moveTo>
                    <a:lnTo>
                      <a:pt x="1" y="866"/>
                    </a:lnTo>
                    <a:lnTo>
                      <a:pt x="2332" y="866"/>
                    </a:lnTo>
                    <a:lnTo>
                      <a:pt x="233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15"/>
              <p:cNvSpPr/>
              <p:nvPr/>
            </p:nvSpPr>
            <p:spPr>
              <a:xfrm>
                <a:off x="3068681" y="950115"/>
                <a:ext cx="305594" cy="113803"/>
              </a:xfrm>
              <a:custGeom>
                <a:avLst/>
                <a:gdLst/>
                <a:ahLst/>
                <a:cxnLst/>
                <a:rect l="l" t="t" r="r" b="b"/>
                <a:pathLst>
                  <a:path w="2331" h="868" extrusionOk="0">
                    <a:moveTo>
                      <a:pt x="2207" y="125"/>
                    </a:moveTo>
                    <a:lnTo>
                      <a:pt x="2207" y="743"/>
                    </a:lnTo>
                    <a:lnTo>
                      <a:pt x="124" y="743"/>
                    </a:lnTo>
                    <a:lnTo>
                      <a:pt x="124" y="125"/>
                    </a:lnTo>
                    <a:close/>
                    <a:moveTo>
                      <a:pt x="0" y="1"/>
                    </a:moveTo>
                    <a:lnTo>
                      <a:pt x="0" y="867"/>
                    </a:lnTo>
                    <a:lnTo>
                      <a:pt x="2331" y="867"/>
                    </a:lnTo>
                    <a:lnTo>
                      <a:pt x="23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6" name="Google Shape;526;p15"/>
            <p:cNvGrpSpPr/>
            <p:nvPr/>
          </p:nvGrpSpPr>
          <p:grpSpPr>
            <a:xfrm flipH="1">
              <a:off x="4727449" y="4109706"/>
              <a:ext cx="464802" cy="167435"/>
              <a:chOff x="172186" y="3593631"/>
              <a:chExt cx="464802" cy="167435"/>
            </a:xfrm>
          </p:grpSpPr>
          <p:sp>
            <p:nvSpPr>
              <p:cNvPr id="527" name="Google Shape;527;p15"/>
              <p:cNvSpPr/>
              <p:nvPr/>
            </p:nvSpPr>
            <p:spPr>
              <a:xfrm>
                <a:off x="249204" y="3686051"/>
                <a:ext cx="222579" cy="75014"/>
              </a:xfrm>
              <a:custGeom>
                <a:avLst/>
                <a:gdLst/>
                <a:ahLst/>
                <a:cxnLst/>
                <a:rect l="l" t="t" r="r" b="b"/>
                <a:pathLst>
                  <a:path w="1893"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15"/>
              <p:cNvSpPr/>
              <p:nvPr/>
            </p:nvSpPr>
            <p:spPr>
              <a:xfrm>
                <a:off x="172186" y="3593631"/>
                <a:ext cx="222697" cy="75014"/>
              </a:xfrm>
              <a:custGeom>
                <a:avLst/>
                <a:gdLst/>
                <a:ahLst/>
                <a:cxnLst/>
                <a:rect l="l" t="t" r="r" b="b"/>
                <a:pathLst>
                  <a:path w="1894"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15"/>
              <p:cNvSpPr/>
              <p:nvPr/>
            </p:nvSpPr>
            <p:spPr>
              <a:xfrm>
                <a:off x="414528" y="3593631"/>
                <a:ext cx="222461" cy="75014"/>
              </a:xfrm>
              <a:custGeom>
                <a:avLst/>
                <a:gdLst/>
                <a:ahLst/>
                <a:cxnLst/>
                <a:rect l="l" t="t" r="r" b="b"/>
                <a:pathLst>
                  <a:path w="1892" h="638" extrusionOk="0">
                    <a:moveTo>
                      <a:pt x="1" y="1"/>
                    </a:moveTo>
                    <a:lnTo>
                      <a:pt x="1" y="638"/>
                    </a:lnTo>
                    <a:lnTo>
                      <a:pt x="1892" y="638"/>
                    </a:lnTo>
                    <a:lnTo>
                      <a:pt x="1892"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30" name="Google Shape;530;p15"/>
            <p:cNvSpPr/>
            <p:nvPr/>
          </p:nvSpPr>
          <p:spPr>
            <a:xfrm flipH="1">
              <a:off x="6894163" y="3078413"/>
              <a:ext cx="162900" cy="162900"/>
            </a:xfrm>
            <a:prstGeom prst="ellipse">
              <a:avLst/>
            </a:pr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15"/>
            <p:cNvSpPr/>
            <p:nvPr/>
          </p:nvSpPr>
          <p:spPr>
            <a:xfrm flipH="1">
              <a:off x="8781450" y="2191525"/>
              <a:ext cx="162900" cy="162900"/>
            </a:xfrm>
            <a:prstGeom prst="ellipse">
              <a:avLst/>
            </a:pr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15"/>
            <p:cNvSpPr/>
            <p:nvPr/>
          </p:nvSpPr>
          <p:spPr>
            <a:xfrm flipH="1">
              <a:off x="5279963" y="320350"/>
              <a:ext cx="60000" cy="600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15"/>
            <p:cNvSpPr/>
            <p:nvPr/>
          </p:nvSpPr>
          <p:spPr>
            <a:xfrm flipH="1">
              <a:off x="2683138" y="2243569"/>
              <a:ext cx="58800" cy="588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34" name="Google Shape;534;p15"/>
          <p:cNvSpPr txBox="1">
            <a:spLocks noGrp="1"/>
          </p:cNvSpPr>
          <p:nvPr>
            <p:ph type="title"/>
          </p:nvPr>
        </p:nvSpPr>
        <p:spPr>
          <a:xfrm>
            <a:off x="2968950" y="2748400"/>
            <a:ext cx="3206100" cy="616500"/>
          </a:xfrm>
          <a:prstGeom prst="rect">
            <a:avLst/>
          </a:prstGeom>
          <a:solidFill>
            <a:schemeClr val="accent3"/>
          </a:solidFill>
        </p:spPr>
        <p:txBody>
          <a:bodyPr spcFirstLastPara="1" wrap="square" lIns="91425" tIns="91425" rIns="91425" bIns="91425" anchor="ctr" anchorCtr="0">
            <a:noAutofit/>
          </a:bodyPr>
          <a:lstStyle>
            <a:lvl1pPr lvl="0" algn="ctr" rtl="0">
              <a:spcBef>
                <a:spcPts val="0"/>
              </a:spcBef>
              <a:spcAft>
                <a:spcPts val="0"/>
              </a:spcAft>
              <a:buSzPts val="3600"/>
              <a:buFont typeface="Montserrat ExtraBold"/>
              <a:buNone/>
              <a:defRPr sz="4000">
                <a:latin typeface="Montserrat ExtraBold"/>
                <a:ea typeface="Montserrat ExtraBold"/>
                <a:cs typeface="Montserrat ExtraBold"/>
                <a:sym typeface="Montserrat ExtraBold"/>
              </a:defRPr>
            </a:lvl1pPr>
            <a:lvl2pPr lvl="1" algn="ctr" rtl="0">
              <a:spcBef>
                <a:spcPts val="0"/>
              </a:spcBef>
              <a:spcAft>
                <a:spcPts val="0"/>
              </a:spcAft>
              <a:buSzPts val="3600"/>
              <a:buFont typeface="Montserrat ExtraBold"/>
              <a:buNone/>
              <a:defRPr sz="3600">
                <a:latin typeface="Montserrat ExtraBold"/>
                <a:ea typeface="Montserrat ExtraBold"/>
                <a:cs typeface="Montserrat ExtraBold"/>
                <a:sym typeface="Montserrat ExtraBold"/>
              </a:defRPr>
            </a:lvl2pPr>
            <a:lvl3pPr lvl="2" algn="ctr" rtl="0">
              <a:spcBef>
                <a:spcPts val="0"/>
              </a:spcBef>
              <a:spcAft>
                <a:spcPts val="0"/>
              </a:spcAft>
              <a:buSzPts val="3600"/>
              <a:buFont typeface="Montserrat ExtraBold"/>
              <a:buNone/>
              <a:defRPr sz="3600">
                <a:latin typeface="Montserrat ExtraBold"/>
                <a:ea typeface="Montserrat ExtraBold"/>
                <a:cs typeface="Montserrat ExtraBold"/>
                <a:sym typeface="Montserrat ExtraBold"/>
              </a:defRPr>
            </a:lvl3pPr>
            <a:lvl4pPr lvl="3" algn="ctr" rtl="0">
              <a:spcBef>
                <a:spcPts val="0"/>
              </a:spcBef>
              <a:spcAft>
                <a:spcPts val="0"/>
              </a:spcAft>
              <a:buSzPts val="3600"/>
              <a:buFont typeface="Montserrat ExtraBold"/>
              <a:buNone/>
              <a:defRPr sz="3600">
                <a:latin typeface="Montserrat ExtraBold"/>
                <a:ea typeface="Montserrat ExtraBold"/>
                <a:cs typeface="Montserrat ExtraBold"/>
                <a:sym typeface="Montserrat ExtraBold"/>
              </a:defRPr>
            </a:lvl4pPr>
            <a:lvl5pPr lvl="4" algn="ctr" rtl="0">
              <a:spcBef>
                <a:spcPts val="0"/>
              </a:spcBef>
              <a:spcAft>
                <a:spcPts val="0"/>
              </a:spcAft>
              <a:buSzPts val="3600"/>
              <a:buFont typeface="Montserrat ExtraBold"/>
              <a:buNone/>
              <a:defRPr sz="3600">
                <a:latin typeface="Montserrat ExtraBold"/>
                <a:ea typeface="Montserrat ExtraBold"/>
                <a:cs typeface="Montserrat ExtraBold"/>
                <a:sym typeface="Montserrat ExtraBold"/>
              </a:defRPr>
            </a:lvl5pPr>
            <a:lvl6pPr lvl="5" algn="ctr" rtl="0">
              <a:spcBef>
                <a:spcPts val="0"/>
              </a:spcBef>
              <a:spcAft>
                <a:spcPts val="0"/>
              </a:spcAft>
              <a:buSzPts val="3600"/>
              <a:buFont typeface="Montserrat ExtraBold"/>
              <a:buNone/>
              <a:defRPr sz="3600">
                <a:latin typeface="Montserrat ExtraBold"/>
                <a:ea typeface="Montserrat ExtraBold"/>
                <a:cs typeface="Montserrat ExtraBold"/>
                <a:sym typeface="Montserrat ExtraBold"/>
              </a:defRPr>
            </a:lvl6pPr>
            <a:lvl7pPr lvl="6" algn="ctr" rtl="0">
              <a:spcBef>
                <a:spcPts val="0"/>
              </a:spcBef>
              <a:spcAft>
                <a:spcPts val="0"/>
              </a:spcAft>
              <a:buSzPts val="3600"/>
              <a:buFont typeface="Montserrat ExtraBold"/>
              <a:buNone/>
              <a:defRPr sz="3600">
                <a:latin typeface="Montserrat ExtraBold"/>
                <a:ea typeface="Montserrat ExtraBold"/>
                <a:cs typeface="Montserrat ExtraBold"/>
                <a:sym typeface="Montserrat ExtraBold"/>
              </a:defRPr>
            </a:lvl7pPr>
            <a:lvl8pPr lvl="7" algn="ctr" rtl="0">
              <a:spcBef>
                <a:spcPts val="0"/>
              </a:spcBef>
              <a:spcAft>
                <a:spcPts val="0"/>
              </a:spcAft>
              <a:buSzPts val="3600"/>
              <a:buFont typeface="Montserrat ExtraBold"/>
              <a:buNone/>
              <a:defRPr sz="3600">
                <a:latin typeface="Montserrat ExtraBold"/>
                <a:ea typeface="Montserrat ExtraBold"/>
                <a:cs typeface="Montserrat ExtraBold"/>
                <a:sym typeface="Montserrat ExtraBold"/>
              </a:defRPr>
            </a:lvl8pPr>
            <a:lvl9pPr lvl="8" algn="ctr" rtl="0">
              <a:spcBef>
                <a:spcPts val="0"/>
              </a:spcBef>
              <a:spcAft>
                <a:spcPts val="0"/>
              </a:spcAft>
              <a:buSzPts val="3600"/>
              <a:buFont typeface="Montserrat ExtraBold"/>
              <a:buNone/>
              <a:defRPr sz="3600">
                <a:latin typeface="Montserrat ExtraBold"/>
                <a:ea typeface="Montserrat ExtraBold"/>
                <a:cs typeface="Montserrat ExtraBold"/>
                <a:sym typeface="Montserrat ExtraBold"/>
              </a:defRPr>
            </a:lvl9pPr>
          </a:lstStyle>
          <a:p>
            <a:endParaRPr/>
          </a:p>
        </p:txBody>
      </p:sp>
      <p:sp>
        <p:nvSpPr>
          <p:cNvPr id="535" name="Google Shape;535;p15"/>
          <p:cNvSpPr txBox="1">
            <a:spLocks noGrp="1"/>
          </p:cNvSpPr>
          <p:nvPr>
            <p:ph type="subTitle" idx="1"/>
          </p:nvPr>
        </p:nvSpPr>
        <p:spPr>
          <a:xfrm>
            <a:off x="2829700" y="3364913"/>
            <a:ext cx="3484500" cy="616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36" name="Google Shape;536;p15"/>
          <p:cNvSpPr txBox="1">
            <a:spLocks noGrp="1"/>
          </p:cNvSpPr>
          <p:nvPr>
            <p:ph type="title" idx="2" hasCustomPrompt="1"/>
          </p:nvPr>
        </p:nvSpPr>
        <p:spPr>
          <a:xfrm>
            <a:off x="2968950" y="843075"/>
            <a:ext cx="3206100" cy="1812600"/>
          </a:xfrm>
          <a:prstGeom prst="rect">
            <a:avLst/>
          </a:prstGeom>
          <a:solidFill>
            <a:schemeClr val="accent3"/>
          </a:solidFill>
        </p:spPr>
        <p:txBody>
          <a:bodyPr spcFirstLastPara="1" wrap="square" lIns="91425" tIns="91425" rIns="91425" bIns="91425" anchor="ctr" anchorCtr="0">
            <a:noAutofit/>
          </a:bodyPr>
          <a:lstStyle>
            <a:lvl1pPr lvl="0" algn="ctr" rtl="0">
              <a:spcBef>
                <a:spcPts val="0"/>
              </a:spcBef>
              <a:spcAft>
                <a:spcPts val="0"/>
              </a:spcAft>
              <a:buSzPts val="6000"/>
              <a:buNone/>
              <a:defRPr sz="148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Tree>
    <p:extLst>
      <p:ext uri="{BB962C8B-B14F-4D97-AF65-F5344CB8AC3E}">
        <p14:creationId xmlns:p14="http://schemas.microsoft.com/office/powerpoint/2010/main" val="41398349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850"/>
        <p:cNvGrpSpPr/>
        <p:nvPr/>
      </p:nvGrpSpPr>
      <p:grpSpPr>
        <a:xfrm>
          <a:off x="0" y="0"/>
          <a:ext cx="0" cy="0"/>
          <a:chOff x="0" y="0"/>
          <a:chExt cx="0" cy="0"/>
        </a:xfrm>
      </p:grpSpPr>
      <p:grpSp>
        <p:nvGrpSpPr>
          <p:cNvPr id="851" name="Google Shape;851;p24"/>
          <p:cNvGrpSpPr/>
          <p:nvPr/>
        </p:nvGrpSpPr>
        <p:grpSpPr>
          <a:xfrm>
            <a:off x="-10725" y="0"/>
            <a:ext cx="9165425" cy="4612325"/>
            <a:chOff x="-25178" y="0"/>
            <a:chExt cx="9190238" cy="4611403"/>
          </a:xfrm>
        </p:grpSpPr>
        <p:sp>
          <p:nvSpPr>
            <p:cNvPr id="852" name="Google Shape;852;p24"/>
            <p:cNvSpPr/>
            <p:nvPr/>
          </p:nvSpPr>
          <p:spPr>
            <a:xfrm>
              <a:off x="-14374" y="0"/>
              <a:ext cx="9168716" cy="4610619"/>
            </a:xfrm>
            <a:custGeom>
              <a:avLst/>
              <a:gdLst/>
              <a:ahLst/>
              <a:cxnLst/>
              <a:rect l="l" t="t" r="r" b="b"/>
              <a:pathLst>
                <a:path w="37465" h="38739" extrusionOk="0">
                  <a:moveTo>
                    <a:pt x="0" y="0"/>
                  </a:moveTo>
                  <a:lnTo>
                    <a:pt x="0" y="38738"/>
                  </a:lnTo>
                  <a:lnTo>
                    <a:pt x="37465" y="38738"/>
                  </a:lnTo>
                  <a:lnTo>
                    <a:pt x="3746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24"/>
            <p:cNvSpPr/>
            <p:nvPr/>
          </p:nvSpPr>
          <p:spPr>
            <a:xfrm>
              <a:off x="-14499" y="4535668"/>
              <a:ext cx="9168716" cy="72835"/>
            </a:xfrm>
            <a:custGeom>
              <a:avLst/>
              <a:gdLst/>
              <a:ahLst/>
              <a:cxnLst/>
              <a:rect l="l" t="t" r="r" b="b"/>
              <a:pathLst>
                <a:path w="37465" h="694" extrusionOk="0">
                  <a:moveTo>
                    <a:pt x="0" y="0"/>
                  </a:moveTo>
                  <a:lnTo>
                    <a:pt x="0" y="694"/>
                  </a:lnTo>
                  <a:lnTo>
                    <a:pt x="37465" y="694"/>
                  </a:lnTo>
                  <a:lnTo>
                    <a:pt x="3746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24"/>
            <p:cNvSpPr/>
            <p:nvPr/>
          </p:nvSpPr>
          <p:spPr>
            <a:xfrm>
              <a:off x="-25178" y="4605629"/>
              <a:ext cx="9190238" cy="5774"/>
            </a:xfrm>
            <a:custGeom>
              <a:avLst/>
              <a:gdLst/>
              <a:ahLst/>
              <a:cxnLst/>
              <a:rect l="l" t="t" r="r" b="b"/>
              <a:pathLst>
                <a:path w="36095" h="39" extrusionOk="0">
                  <a:moveTo>
                    <a:pt x="34254" y="1"/>
                  </a:moveTo>
                  <a:cubicBezTo>
                    <a:pt x="33668" y="1"/>
                    <a:pt x="33082" y="2"/>
                    <a:pt x="32497" y="2"/>
                  </a:cubicBezTo>
                  <a:lnTo>
                    <a:pt x="21952" y="2"/>
                  </a:lnTo>
                  <a:lnTo>
                    <a:pt x="7964" y="3"/>
                  </a:lnTo>
                  <a:cubicBezTo>
                    <a:pt x="6503" y="3"/>
                    <a:pt x="5042" y="1"/>
                    <a:pt x="3580" y="1"/>
                  </a:cubicBezTo>
                  <a:cubicBezTo>
                    <a:pt x="2411" y="1"/>
                    <a:pt x="1242" y="2"/>
                    <a:pt x="74" y="8"/>
                  </a:cubicBezTo>
                  <a:cubicBezTo>
                    <a:pt x="1" y="8"/>
                    <a:pt x="1" y="32"/>
                    <a:pt x="74" y="32"/>
                  </a:cubicBezTo>
                  <a:cubicBezTo>
                    <a:pt x="1334" y="37"/>
                    <a:pt x="2596" y="38"/>
                    <a:pt x="3858" y="38"/>
                  </a:cubicBezTo>
                  <a:cubicBezTo>
                    <a:pt x="4940" y="38"/>
                    <a:pt x="6022" y="38"/>
                    <a:pt x="7103" y="38"/>
                  </a:cubicBezTo>
                  <a:lnTo>
                    <a:pt x="32067" y="38"/>
                  </a:lnTo>
                  <a:cubicBezTo>
                    <a:pt x="32724" y="38"/>
                    <a:pt x="33382" y="39"/>
                    <a:pt x="34039" y="39"/>
                  </a:cubicBezTo>
                  <a:cubicBezTo>
                    <a:pt x="34697" y="39"/>
                    <a:pt x="35354" y="38"/>
                    <a:pt x="36011" y="33"/>
                  </a:cubicBezTo>
                  <a:cubicBezTo>
                    <a:pt x="36095" y="33"/>
                    <a:pt x="36095" y="6"/>
                    <a:pt x="36011" y="6"/>
                  </a:cubicBezTo>
                  <a:cubicBezTo>
                    <a:pt x="35426" y="2"/>
                    <a:pt x="34840" y="1"/>
                    <a:pt x="34254" y="1"/>
                  </a:cubicBezTo>
                  <a:close/>
                </a:path>
              </a:pathLst>
            </a:custGeom>
            <a:solidFill>
              <a:srgbClr val="382B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5" name="Google Shape;855;p24"/>
          <p:cNvGrpSpPr/>
          <p:nvPr/>
        </p:nvGrpSpPr>
        <p:grpSpPr>
          <a:xfrm>
            <a:off x="217824" y="197531"/>
            <a:ext cx="8834526" cy="4276710"/>
            <a:chOff x="217824" y="197531"/>
            <a:chExt cx="8834526" cy="4276710"/>
          </a:xfrm>
        </p:grpSpPr>
        <p:grpSp>
          <p:nvGrpSpPr>
            <p:cNvPr id="856" name="Google Shape;856;p24"/>
            <p:cNvGrpSpPr/>
            <p:nvPr/>
          </p:nvGrpSpPr>
          <p:grpSpPr>
            <a:xfrm flipH="1">
              <a:off x="217824" y="197531"/>
              <a:ext cx="464802" cy="167435"/>
              <a:chOff x="6500449" y="451268"/>
              <a:chExt cx="464802" cy="167435"/>
            </a:xfrm>
          </p:grpSpPr>
          <p:sp>
            <p:nvSpPr>
              <p:cNvPr id="857" name="Google Shape;857;p24"/>
              <p:cNvSpPr/>
              <p:nvPr/>
            </p:nvSpPr>
            <p:spPr>
              <a:xfrm>
                <a:off x="6577467" y="543688"/>
                <a:ext cx="222579" cy="75014"/>
              </a:xfrm>
              <a:custGeom>
                <a:avLst/>
                <a:gdLst/>
                <a:ahLst/>
                <a:cxnLst/>
                <a:rect l="l" t="t" r="r" b="b"/>
                <a:pathLst>
                  <a:path w="1893"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24"/>
              <p:cNvSpPr/>
              <p:nvPr/>
            </p:nvSpPr>
            <p:spPr>
              <a:xfrm>
                <a:off x="6500449" y="451268"/>
                <a:ext cx="222697" cy="75014"/>
              </a:xfrm>
              <a:custGeom>
                <a:avLst/>
                <a:gdLst/>
                <a:ahLst/>
                <a:cxnLst/>
                <a:rect l="l" t="t" r="r" b="b"/>
                <a:pathLst>
                  <a:path w="1894"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24"/>
              <p:cNvSpPr/>
              <p:nvPr/>
            </p:nvSpPr>
            <p:spPr>
              <a:xfrm>
                <a:off x="6742790" y="451268"/>
                <a:ext cx="222461" cy="75014"/>
              </a:xfrm>
              <a:custGeom>
                <a:avLst/>
                <a:gdLst/>
                <a:ahLst/>
                <a:cxnLst/>
                <a:rect l="l" t="t" r="r" b="b"/>
                <a:pathLst>
                  <a:path w="1892" h="638" extrusionOk="0">
                    <a:moveTo>
                      <a:pt x="1" y="1"/>
                    </a:moveTo>
                    <a:lnTo>
                      <a:pt x="1" y="638"/>
                    </a:lnTo>
                    <a:lnTo>
                      <a:pt x="1892" y="638"/>
                    </a:lnTo>
                    <a:lnTo>
                      <a:pt x="1892"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0" name="Google Shape;860;p24"/>
            <p:cNvGrpSpPr/>
            <p:nvPr/>
          </p:nvGrpSpPr>
          <p:grpSpPr>
            <a:xfrm flipH="1">
              <a:off x="7933134" y="289944"/>
              <a:ext cx="456135" cy="164388"/>
              <a:chOff x="8325332" y="3575419"/>
              <a:chExt cx="456135" cy="164388"/>
            </a:xfrm>
          </p:grpSpPr>
          <p:sp>
            <p:nvSpPr>
              <p:cNvPr id="861" name="Google Shape;861;p24"/>
              <p:cNvSpPr/>
              <p:nvPr/>
            </p:nvSpPr>
            <p:spPr>
              <a:xfrm>
                <a:off x="8401008" y="3575419"/>
                <a:ext cx="218376" cy="73598"/>
              </a:xfrm>
              <a:custGeom>
                <a:avLst/>
                <a:gdLst/>
                <a:ahLst/>
                <a:cxnLst/>
                <a:rect l="l" t="t" r="r" b="b"/>
                <a:pathLst>
                  <a:path w="1893" h="638" extrusionOk="0">
                    <a:moveTo>
                      <a:pt x="1" y="1"/>
                    </a:moveTo>
                    <a:lnTo>
                      <a:pt x="1" y="638"/>
                    </a:lnTo>
                    <a:lnTo>
                      <a:pt x="1893" y="638"/>
                    </a:lnTo>
                    <a:lnTo>
                      <a:pt x="189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24"/>
              <p:cNvSpPr/>
              <p:nvPr/>
            </p:nvSpPr>
            <p:spPr>
              <a:xfrm>
                <a:off x="8325332" y="3666324"/>
                <a:ext cx="218376" cy="73483"/>
              </a:xfrm>
              <a:custGeom>
                <a:avLst/>
                <a:gdLst/>
                <a:ahLst/>
                <a:cxnLst/>
                <a:rect l="l" t="t" r="r" b="b"/>
                <a:pathLst>
                  <a:path w="1893" h="637" extrusionOk="0">
                    <a:moveTo>
                      <a:pt x="0" y="0"/>
                    </a:moveTo>
                    <a:lnTo>
                      <a:pt x="0" y="637"/>
                    </a:lnTo>
                    <a:lnTo>
                      <a:pt x="1893" y="637"/>
                    </a:lnTo>
                    <a:lnTo>
                      <a:pt x="189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24"/>
              <p:cNvSpPr/>
              <p:nvPr/>
            </p:nvSpPr>
            <p:spPr>
              <a:xfrm>
                <a:off x="8563090" y="3666324"/>
                <a:ext cx="218376" cy="73483"/>
              </a:xfrm>
              <a:custGeom>
                <a:avLst/>
                <a:gdLst/>
                <a:ahLst/>
                <a:cxnLst/>
                <a:rect l="l" t="t" r="r" b="b"/>
                <a:pathLst>
                  <a:path w="1893" h="637" extrusionOk="0">
                    <a:moveTo>
                      <a:pt x="0" y="0"/>
                    </a:moveTo>
                    <a:lnTo>
                      <a:pt x="0" y="637"/>
                    </a:lnTo>
                    <a:lnTo>
                      <a:pt x="1893" y="637"/>
                    </a:lnTo>
                    <a:lnTo>
                      <a:pt x="189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4" name="Google Shape;864;p24"/>
            <p:cNvGrpSpPr/>
            <p:nvPr/>
          </p:nvGrpSpPr>
          <p:grpSpPr>
            <a:xfrm flipH="1">
              <a:off x="1953949" y="4306806"/>
              <a:ext cx="464802" cy="167435"/>
              <a:chOff x="172186" y="3593631"/>
              <a:chExt cx="464802" cy="167435"/>
            </a:xfrm>
          </p:grpSpPr>
          <p:sp>
            <p:nvSpPr>
              <p:cNvPr id="865" name="Google Shape;865;p24"/>
              <p:cNvSpPr/>
              <p:nvPr/>
            </p:nvSpPr>
            <p:spPr>
              <a:xfrm>
                <a:off x="249204" y="3686051"/>
                <a:ext cx="222579" cy="75014"/>
              </a:xfrm>
              <a:custGeom>
                <a:avLst/>
                <a:gdLst/>
                <a:ahLst/>
                <a:cxnLst/>
                <a:rect l="l" t="t" r="r" b="b"/>
                <a:pathLst>
                  <a:path w="1893"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24"/>
              <p:cNvSpPr/>
              <p:nvPr/>
            </p:nvSpPr>
            <p:spPr>
              <a:xfrm>
                <a:off x="172186" y="3593631"/>
                <a:ext cx="222697" cy="75014"/>
              </a:xfrm>
              <a:custGeom>
                <a:avLst/>
                <a:gdLst/>
                <a:ahLst/>
                <a:cxnLst/>
                <a:rect l="l" t="t" r="r" b="b"/>
                <a:pathLst>
                  <a:path w="1894"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24"/>
              <p:cNvSpPr/>
              <p:nvPr/>
            </p:nvSpPr>
            <p:spPr>
              <a:xfrm>
                <a:off x="414528" y="3593631"/>
                <a:ext cx="222461" cy="75014"/>
              </a:xfrm>
              <a:custGeom>
                <a:avLst/>
                <a:gdLst/>
                <a:ahLst/>
                <a:cxnLst/>
                <a:rect l="l" t="t" r="r" b="b"/>
                <a:pathLst>
                  <a:path w="1892" h="638" extrusionOk="0">
                    <a:moveTo>
                      <a:pt x="1" y="1"/>
                    </a:moveTo>
                    <a:lnTo>
                      <a:pt x="1" y="638"/>
                    </a:lnTo>
                    <a:lnTo>
                      <a:pt x="1892" y="638"/>
                    </a:lnTo>
                    <a:lnTo>
                      <a:pt x="1892"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8" name="Google Shape;868;p24"/>
            <p:cNvGrpSpPr/>
            <p:nvPr/>
          </p:nvGrpSpPr>
          <p:grpSpPr>
            <a:xfrm flipH="1">
              <a:off x="1514647" y="613071"/>
              <a:ext cx="561853" cy="348158"/>
              <a:chOff x="2735298" y="809042"/>
              <a:chExt cx="638978" cy="395949"/>
            </a:xfrm>
          </p:grpSpPr>
          <p:sp>
            <p:nvSpPr>
              <p:cNvPr id="869" name="Google Shape;869;p24"/>
              <p:cNvSpPr/>
              <p:nvPr/>
            </p:nvSpPr>
            <p:spPr>
              <a:xfrm>
                <a:off x="2735298" y="940937"/>
                <a:ext cx="305725" cy="113541"/>
              </a:xfrm>
              <a:custGeom>
                <a:avLst/>
                <a:gdLst/>
                <a:ahLst/>
                <a:cxnLst/>
                <a:rect l="l" t="t" r="r" b="b"/>
                <a:pathLst>
                  <a:path w="2332" h="866" extrusionOk="0">
                    <a:moveTo>
                      <a:pt x="2208" y="124"/>
                    </a:moveTo>
                    <a:lnTo>
                      <a:pt x="2208" y="742"/>
                    </a:lnTo>
                    <a:lnTo>
                      <a:pt x="124" y="742"/>
                    </a:lnTo>
                    <a:lnTo>
                      <a:pt x="124" y="124"/>
                    </a:lnTo>
                    <a:close/>
                    <a:moveTo>
                      <a:pt x="1" y="1"/>
                    </a:moveTo>
                    <a:lnTo>
                      <a:pt x="1" y="866"/>
                    </a:lnTo>
                    <a:lnTo>
                      <a:pt x="2331" y="866"/>
                    </a:lnTo>
                    <a:lnTo>
                      <a:pt x="23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24"/>
              <p:cNvSpPr/>
              <p:nvPr/>
            </p:nvSpPr>
            <p:spPr>
              <a:xfrm>
                <a:off x="2920409" y="809042"/>
                <a:ext cx="305725" cy="113541"/>
              </a:xfrm>
              <a:custGeom>
                <a:avLst/>
                <a:gdLst/>
                <a:ahLst/>
                <a:cxnLst/>
                <a:rect l="l" t="t" r="r" b="b"/>
                <a:pathLst>
                  <a:path w="2332" h="866" extrusionOk="0">
                    <a:moveTo>
                      <a:pt x="2208" y="124"/>
                    </a:moveTo>
                    <a:lnTo>
                      <a:pt x="2208" y="741"/>
                    </a:lnTo>
                    <a:lnTo>
                      <a:pt x="125" y="741"/>
                    </a:lnTo>
                    <a:lnTo>
                      <a:pt x="125" y="124"/>
                    </a:lnTo>
                    <a:close/>
                    <a:moveTo>
                      <a:pt x="1" y="0"/>
                    </a:moveTo>
                    <a:lnTo>
                      <a:pt x="1" y="865"/>
                    </a:lnTo>
                    <a:lnTo>
                      <a:pt x="2332" y="865"/>
                    </a:lnTo>
                    <a:lnTo>
                      <a:pt x="233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24"/>
              <p:cNvSpPr/>
              <p:nvPr/>
            </p:nvSpPr>
            <p:spPr>
              <a:xfrm>
                <a:off x="2883439" y="1091450"/>
                <a:ext cx="305725" cy="113541"/>
              </a:xfrm>
              <a:custGeom>
                <a:avLst/>
                <a:gdLst/>
                <a:ahLst/>
                <a:cxnLst/>
                <a:rect l="l" t="t" r="r" b="b"/>
                <a:pathLst>
                  <a:path w="2332" h="866" extrusionOk="0">
                    <a:moveTo>
                      <a:pt x="2208" y="123"/>
                    </a:moveTo>
                    <a:lnTo>
                      <a:pt x="2208" y="742"/>
                    </a:lnTo>
                    <a:lnTo>
                      <a:pt x="125" y="742"/>
                    </a:lnTo>
                    <a:lnTo>
                      <a:pt x="125" y="123"/>
                    </a:lnTo>
                    <a:close/>
                    <a:moveTo>
                      <a:pt x="1" y="1"/>
                    </a:moveTo>
                    <a:lnTo>
                      <a:pt x="1" y="866"/>
                    </a:lnTo>
                    <a:lnTo>
                      <a:pt x="2332" y="866"/>
                    </a:lnTo>
                    <a:lnTo>
                      <a:pt x="233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24"/>
              <p:cNvSpPr/>
              <p:nvPr/>
            </p:nvSpPr>
            <p:spPr>
              <a:xfrm>
                <a:off x="3068681" y="950115"/>
                <a:ext cx="305594" cy="113803"/>
              </a:xfrm>
              <a:custGeom>
                <a:avLst/>
                <a:gdLst/>
                <a:ahLst/>
                <a:cxnLst/>
                <a:rect l="l" t="t" r="r" b="b"/>
                <a:pathLst>
                  <a:path w="2331" h="868" extrusionOk="0">
                    <a:moveTo>
                      <a:pt x="2207" y="125"/>
                    </a:moveTo>
                    <a:lnTo>
                      <a:pt x="2207" y="743"/>
                    </a:lnTo>
                    <a:lnTo>
                      <a:pt x="124" y="743"/>
                    </a:lnTo>
                    <a:lnTo>
                      <a:pt x="124" y="125"/>
                    </a:lnTo>
                    <a:close/>
                    <a:moveTo>
                      <a:pt x="0" y="1"/>
                    </a:moveTo>
                    <a:lnTo>
                      <a:pt x="0" y="867"/>
                    </a:lnTo>
                    <a:lnTo>
                      <a:pt x="2331" y="867"/>
                    </a:lnTo>
                    <a:lnTo>
                      <a:pt x="23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3" name="Google Shape;873;p24"/>
            <p:cNvGrpSpPr/>
            <p:nvPr/>
          </p:nvGrpSpPr>
          <p:grpSpPr>
            <a:xfrm flipH="1">
              <a:off x="2875952" y="3167967"/>
              <a:ext cx="561853" cy="348158"/>
              <a:chOff x="2735298" y="809042"/>
              <a:chExt cx="638978" cy="395949"/>
            </a:xfrm>
          </p:grpSpPr>
          <p:sp>
            <p:nvSpPr>
              <p:cNvPr id="874" name="Google Shape;874;p24"/>
              <p:cNvSpPr/>
              <p:nvPr/>
            </p:nvSpPr>
            <p:spPr>
              <a:xfrm>
                <a:off x="2735298" y="940937"/>
                <a:ext cx="305725" cy="113541"/>
              </a:xfrm>
              <a:custGeom>
                <a:avLst/>
                <a:gdLst/>
                <a:ahLst/>
                <a:cxnLst/>
                <a:rect l="l" t="t" r="r" b="b"/>
                <a:pathLst>
                  <a:path w="2332" h="866" extrusionOk="0">
                    <a:moveTo>
                      <a:pt x="2208" y="124"/>
                    </a:moveTo>
                    <a:lnTo>
                      <a:pt x="2208" y="742"/>
                    </a:lnTo>
                    <a:lnTo>
                      <a:pt x="124" y="742"/>
                    </a:lnTo>
                    <a:lnTo>
                      <a:pt x="124" y="124"/>
                    </a:lnTo>
                    <a:close/>
                    <a:moveTo>
                      <a:pt x="1" y="1"/>
                    </a:moveTo>
                    <a:lnTo>
                      <a:pt x="1" y="866"/>
                    </a:lnTo>
                    <a:lnTo>
                      <a:pt x="2331" y="866"/>
                    </a:lnTo>
                    <a:lnTo>
                      <a:pt x="23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24"/>
              <p:cNvSpPr/>
              <p:nvPr/>
            </p:nvSpPr>
            <p:spPr>
              <a:xfrm>
                <a:off x="2920409" y="809042"/>
                <a:ext cx="305725" cy="113541"/>
              </a:xfrm>
              <a:custGeom>
                <a:avLst/>
                <a:gdLst/>
                <a:ahLst/>
                <a:cxnLst/>
                <a:rect l="l" t="t" r="r" b="b"/>
                <a:pathLst>
                  <a:path w="2332" h="866" extrusionOk="0">
                    <a:moveTo>
                      <a:pt x="2208" y="124"/>
                    </a:moveTo>
                    <a:lnTo>
                      <a:pt x="2208" y="741"/>
                    </a:lnTo>
                    <a:lnTo>
                      <a:pt x="125" y="741"/>
                    </a:lnTo>
                    <a:lnTo>
                      <a:pt x="125" y="124"/>
                    </a:lnTo>
                    <a:close/>
                    <a:moveTo>
                      <a:pt x="1" y="0"/>
                    </a:moveTo>
                    <a:lnTo>
                      <a:pt x="1" y="865"/>
                    </a:lnTo>
                    <a:lnTo>
                      <a:pt x="2332" y="865"/>
                    </a:lnTo>
                    <a:lnTo>
                      <a:pt x="233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24"/>
              <p:cNvSpPr/>
              <p:nvPr/>
            </p:nvSpPr>
            <p:spPr>
              <a:xfrm>
                <a:off x="2883439" y="1091450"/>
                <a:ext cx="305725" cy="113541"/>
              </a:xfrm>
              <a:custGeom>
                <a:avLst/>
                <a:gdLst/>
                <a:ahLst/>
                <a:cxnLst/>
                <a:rect l="l" t="t" r="r" b="b"/>
                <a:pathLst>
                  <a:path w="2332" h="866" extrusionOk="0">
                    <a:moveTo>
                      <a:pt x="2208" y="123"/>
                    </a:moveTo>
                    <a:lnTo>
                      <a:pt x="2208" y="742"/>
                    </a:lnTo>
                    <a:lnTo>
                      <a:pt x="125" y="742"/>
                    </a:lnTo>
                    <a:lnTo>
                      <a:pt x="125" y="123"/>
                    </a:lnTo>
                    <a:close/>
                    <a:moveTo>
                      <a:pt x="1" y="1"/>
                    </a:moveTo>
                    <a:lnTo>
                      <a:pt x="1" y="866"/>
                    </a:lnTo>
                    <a:lnTo>
                      <a:pt x="2332" y="866"/>
                    </a:lnTo>
                    <a:lnTo>
                      <a:pt x="233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24"/>
              <p:cNvSpPr/>
              <p:nvPr/>
            </p:nvSpPr>
            <p:spPr>
              <a:xfrm>
                <a:off x="3068681" y="950115"/>
                <a:ext cx="305594" cy="113803"/>
              </a:xfrm>
              <a:custGeom>
                <a:avLst/>
                <a:gdLst/>
                <a:ahLst/>
                <a:cxnLst/>
                <a:rect l="l" t="t" r="r" b="b"/>
                <a:pathLst>
                  <a:path w="2331" h="868" extrusionOk="0">
                    <a:moveTo>
                      <a:pt x="2207" y="125"/>
                    </a:moveTo>
                    <a:lnTo>
                      <a:pt x="2207" y="743"/>
                    </a:lnTo>
                    <a:lnTo>
                      <a:pt x="124" y="743"/>
                    </a:lnTo>
                    <a:lnTo>
                      <a:pt x="124" y="125"/>
                    </a:lnTo>
                    <a:close/>
                    <a:moveTo>
                      <a:pt x="0" y="1"/>
                    </a:moveTo>
                    <a:lnTo>
                      <a:pt x="0" y="867"/>
                    </a:lnTo>
                    <a:lnTo>
                      <a:pt x="2331" y="867"/>
                    </a:lnTo>
                    <a:lnTo>
                      <a:pt x="23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78" name="Google Shape;878;p24"/>
            <p:cNvSpPr/>
            <p:nvPr/>
          </p:nvSpPr>
          <p:spPr>
            <a:xfrm flipH="1">
              <a:off x="425825" y="4050000"/>
              <a:ext cx="256800" cy="2568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24"/>
            <p:cNvSpPr/>
            <p:nvPr/>
          </p:nvSpPr>
          <p:spPr>
            <a:xfrm flipH="1">
              <a:off x="1514650" y="3391825"/>
              <a:ext cx="162900" cy="162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24"/>
            <p:cNvSpPr/>
            <p:nvPr/>
          </p:nvSpPr>
          <p:spPr>
            <a:xfrm flipH="1">
              <a:off x="3592000" y="339433"/>
              <a:ext cx="66900" cy="66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24"/>
            <p:cNvSpPr/>
            <p:nvPr/>
          </p:nvSpPr>
          <p:spPr>
            <a:xfrm flipH="1">
              <a:off x="8726563" y="4143888"/>
              <a:ext cx="162900" cy="162900"/>
            </a:xfrm>
            <a:prstGeom prst="ellipse">
              <a:avLst/>
            </a:pr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24"/>
            <p:cNvSpPr/>
            <p:nvPr/>
          </p:nvSpPr>
          <p:spPr>
            <a:xfrm flipH="1">
              <a:off x="803688" y="1600450"/>
              <a:ext cx="162900" cy="162900"/>
            </a:xfrm>
            <a:prstGeom prst="ellipse">
              <a:avLst/>
            </a:pr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24"/>
            <p:cNvSpPr/>
            <p:nvPr/>
          </p:nvSpPr>
          <p:spPr>
            <a:xfrm rot="10800000">
              <a:off x="8889450" y="705688"/>
              <a:ext cx="162900" cy="162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24"/>
            <p:cNvSpPr/>
            <p:nvPr/>
          </p:nvSpPr>
          <p:spPr>
            <a:xfrm flipH="1">
              <a:off x="6922125" y="339425"/>
              <a:ext cx="66900" cy="66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85" name="Google Shape;885;p24"/>
          <p:cNvSpPr txBox="1">
            <a:spLocks noGrp="1"/>
          </p:cNvSpPr>
          <p:nvPr>
            <p:ph type="subTitle" idx="1"/>
          </p:nvPr>
        </p:nvSpPr>
        <p:spPr>
          <a:xfrm>
            <a:off x="4905400" y="627063"/>
            <a:ext cx="3523500" cy="441300"/>
          </a:xfrm>
          <a:prstGeom prst="rect">
            <a:avLst/>
          </a:prstGeom>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2400"/>
              <a:buFont typeface="Bebas Neue"/>
              <a:buNone/>
              <a:defRPr sz="1800">
                <a:solidFill>
                  <a:schemeClr val="dk1"/>
                </a:solidFill>
                <a:latin typeface="Montserrat ExtraBold"/>
                <a:ea typeface="Montserrat ExtraBold"/>
                <a:cs typeface="Montserrat ExtraBold"/>
                <a:sym typeface="Montserrat ExtraBold"/>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886" name="Google Shape;886;p24"/>
          <p:cNvSpPr txBox="1">
            <a:spLocks noGrp="1"/>
          </p:cNvSpPr>
          <p:nvPr>
            <p:ph type="subTitle" idx="2"/>
          </p:nvPr>
        </p:nvSpPr>
        <p:spPr>
          <a:xfrm>
            <a:off x="4905400" y="1068378"/>
            <a:ext cx="35235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87" name="Google Shape;887;p24"/>
          <p:cNvSpPr txBox="1">
            <a:spLocks noGrp="1"/>
          </p:cNvSpPr>
          <p:nvPr>
            <p:ph type="subTitle" idx="3"/>
          </p:nvPr>
        </p:nvSpPr>
        <p:spPr>
          <a:xfrm>
            <a:off x="4905400" y="2381132"/>
            <a:ext cx="35235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88" name="Google Shape;888;p24"/>
          <p:cNvSpPr txBox="1">
            <a:spLocks noGrp="1"/>
          </p:cNvSpPr>
          <p:nvPr>
            <p:ph type="subTitle" idx="4"/>
          </p:nvPr>
        </p:nvSpPr>
        <p:spPr>
          <a:xfrm>
            <a:off x="4905400" y="3693887"/>
            <a:ext cx="35235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89" name="Google Shape;889;p24"/>
          <p:cNvSpPr txBox="1">
            <a:spLocks noGrp="1"/>
          </p:cNvSpPr>
          <p:nvPr>
            <p:ph type="title"/>
          </p:nvPr>
        </p:nvSpPr>
        <p:spPr>
          <a:xfrm>
            <a:off x="720000" y="2060025"/>
            <a:ext cx="2490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highlight>
                  <a:schemeClr val="accent3"/>
                </a:highlight>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890" name="Google Shape;890;p24"/>
          <p:cNvSpPr txBox="1">
            <a:spLocks noGrp="1"/>
          </p:cNvSpPr>
          <p:nvPr>
            <p:ph type="subTitle" idx="5"/>
          </p:nvPr>
        </p:nvSpPr>
        <p:spPr>
          <a:xfrm>
            <a:off x="4905400" y="1939843"/>
            <a:ext cx="3523500" cy="441300"/>
          </a:xfrm>
          <a:prstGeom prst="rect">
            <a:avLst/>
          </a:prstGeom>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2400"/>
              <a:buFont typeface="Bebas Neue"/>
              <a:buNone/>
              <a:defRPr sz="1800">
                <a:solidFill>
                  <a:schemeClr val="dk1"/>
                </a:solidFill>
                <a:latin typeface="Montserrat ExtraBold"/>
                <a:ea typeface="Montserrat ExtraBold"/>
                <a:cs typeface="Montserrat ExtraBold"/>
                <a:sym typeface="Montserrat ExtraBold"/>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891" name="Google Shape;891;p24"/>
          <p:cNvSpPr txBox="1">
            <a:spLocks noGrp="1"/>
          </p:cNvSpPr>
          <p:nvPr>
            <p:ph type="subTitle" idx="6"/>
          </p:nvPr>
        </p:nvSpPr>
        <p:spPr>
          <a:xfrm>
            <a:off x="4905400" y="3252624"/>
            <a:ext cx="3523500" cy="441300"/>
          </a:xfrm>
          <a:prstGeom prst="rect">
            <a:avLst/>
          </a:prstGeom>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2400"/>
              <a:buFont typeface="Bebas Neue"/>
              <a:buNone/>
              <a:defRPr sz="1800">
                <a:solidFill>
                  <a:schemeClr val="dk1"/>
                </a:solidFill>
                <a:latin typeface="Montserrat ExtraBold"/>
                <a:ea typeface="Montserrat ExtraBold"/>
                <a:cs typeface="Montserrat ExtraBold"/>
                <a:sym typeface="Montserrat ExtraBold"/>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Tree>
    <p:extLst>
      <p:ext uri="{BB962C8B-B14F-4D97-AF65-F5344CB8AC3E}">
        <p14:creationId xmlns:p14="http://schemas.microsoft.com/office/powerpoint/2010/main" val="39177342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ext 1">
  <p:cSld name="Title and text 1">
    <p:spTree>
      <p:nvGrpSpPr>
        <p:cNvPr id="1" name="Shape 701"/>
        <p:cNvGrpSpPr/>
        <p:nvPr/>
      </p:nvGrpSpPr>
      <p:grpSpPr>
        <a:xfrm>
          <a:off x="0" y="0"/>
          <a:ext cx="0" cy="0"/>
          <a:chOff x="0" y="0"/>
          <a:chExt cx="0" cy="0"/>
        </a:xfrm>
      </p:grpSpPr>
      <p:grpSp>
        <p:nvGrpSpPr>
          <p:cNvPr id="702" name="Google Shape;702;p20"/>
          <p:cNvGrpSpPr/>
          <p:nvPr/>
        </p:nvGrpSpPr>
        <p:grpSpPr>
          <a:xfrm>
            <a:off x="-10725" y="0"/>
            <a:ext cx="9165425" cy="4612325"/>
            <a:chOff x="-25178" y="0"/>
            <a:chExt cx="9190238" cy="4611403"/>
          </a:xfrm>
        </p:grpSpPr>
        <p:sp>
          <p:nvSpPr>
            <p:cNvPr id="703" name="Google Shape;703;p20"/>
            <p:cNvSpPr/>
            <p:nvPr/>
          </p:nvSpPr>
          <p:spPr>
            <a:xfrm>
              <a:off x="-14374" y="0"/>
              <a:ext cx="9168716" cy="4610619"/>
            </a:xfrm>
            <a:custGeom>
              <a:avLst/>
              <a:gdLst/>
              <a:ahLst/>
              <a:cxnLst/>
              <a:rect l="l" t="t" r="r" b="b"/>
              <a:pathLst>
                <a:path w="37465" h="38739" extrusionOk="0">
                  <a:moveTo>
                    <a:pt x="0" y="0"/>
                  </a:moveTo>
                  <a:lnTo>
                    <a:pt x="0" y="38738"/>
                  </a:lnTo>
                  <a:lnTo>
                    <a:pt x="37465" y="38738"/>
                  </a:lnTo>
                  <a:lnTo>
                    <a:pt x="3746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20"/>
            <p:cNvSpPr/>
            <p:nvPr/>
          </p:nvSpPr>
          <p:spPr>
            <a:xfrm>
              <a:off x="-14499" y="4535668"/>
              <a:ext cx="9168716" cy="72835"/>
            </a:xfrm>
            <a:custGeom>
              <a:avLst/>
              <a:gdLst/>
              <a:ahLst/>
              <a:cxnLst/>
              <a:rect l="l" t="t" r="r" b="b"/>
              <a:pathLst>
                <a:path w="37465" h="694" extrusionOk="0">
                  <a:moveTo>
                    <a:pt x="0" y="0"/>
                  </a:moveTo>
                  <a:lnTo>
                    <a:pt x="0" y="694"/>
                  </a:lnTo>
                  <a:lnTo>
                    <a:pt x="37465" y="694"/>
                  </a:lnTo>
                  <a:lnTo>
                    <a:pt x="3746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20"/>
            <p:cNvSpPr/>
            <p:nvPr/>
          </p:nvSpPr>
          <p:spPr>
            <a:xfrm>
              <a:off x="-25178" y="4605629"/>
              <a:ext cx="9190238" cy="5774"/>
            </a:xfrm>
            <a:custGeom>
              <a:avLst/>
              <a:gdLst/>
              <a:ahLst/>
              <a:cxnLst/>
              <a:rect l="l" t="t" r="r" b="b"/>
              <a:pathLst>
                <a:path w="36095" h="39" extrusionOk="0">
                  <a:moveTo>
                    <a:pt x="34254" y="1"/>
                  </a:moveTo>
                  <a:cubicBezTo>
                    <a:pt x="33668" y="1"/>
                    <a:pt x="33082" y="2"/>
                    <a:pt x="32497" y="2"/>
                  </a:cubicBezTo>
                  <a:lnTo>
                    <a:pt x="21952" y="2"/>
                  </a:lnTo>
                  <a:lnTo>
                    <a:pt x="7964" y="3"/>
                  </a:lnTo>
                  <a:cubicBezTo>
                    <a:pt x="6503" y="3"/>
                    <a:pt x="5042" y="1"/>
                    <a:pt x="3580" y="1"/>
                  </a:cubicBezTo>
                  <a:cubicBezTo>
                    <a:pt x="2411" y="1"/>
                    <a:pt x="1242" y="2"/>
                    <a:pt x="74" y="8"/>
                  </a:cubicBezTo>
                  <a:cubicBezTo>
                    <a:pt x="1" y="8"/>
                    <a:pt x="1" y="32"/>
                    <a:pt x="74" y="32"/>
                  </a:cubicBezTo>
                  <a:cubicBezTo>
                    <a:pt x="1334" y="37"/>
                    <a:pt x="2596" y="38"/>
                    <a:pt x="3858" y="38"/>
                  </a:cubicBezTo>
                  <a:cubicBezTo>
                    <a:pt x="4940" y="38"/>
                    <a:pt x="6022" y="38"/>
                    <a:pt x="7103" y="38"/>
                  </a:cubicBezTo>
                  <a:lnTo>
                    <a:pt x="32067" y="38"/>
                  </a:lnTo>
                  <a:cubicBezTo>
                    <a:pt x="32724" y="38"/>
                    <a:pt x="33382" y="39"/>
                    <a:pt x="34039" y="39"/>
                  </a:cubicBezTo>
                  <a:cubicBezTo>
                    <a:pt x="34697" y="39"/>
                    <a:pt x="35354" y="38"/>
                    <a:pt x="36011" y="33"/>
                  </a:cubicBezTo>
                  <a:cubicBezTo>
                    <a:pt x="36095" y="33"/>
                    <a:pt x="36095" y="6"/>
                    <a:pt x="36011" y="6"/>
                  </a:cubicBezTo>
                  <a:cubicBezTo>
                    <a:pt x="35426" y="2"/>
                    <a:pt x="34840" y="1"/>
                    <a:pt x="34254" y="1"/>
                  </a:cubicBezTo>
                  <a:close/>
                </a:path>
              </a:pathLst>
            </a:custGeom>
            <a:solidFill>
              <a:srgbClr val="382B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06" name="Google Shape;706;p20"/>
          <p:cNvGrpSpPr/>
          <p:nvPr/>
        </p:nvGrpSpPr>
        <p:grpSpPr>
          <a:xfrm>
            <a:off x="175029" y="277735"/>
            <a:ext cx="8803855" cy="4029808"/>
            <a:chOff x="175029" y="277735"/>
            <a:chExt cx="8803855" cy="4029808"/>
          </a:xfrm>
        </p:grpSpPr>
        <p:grpSp>
          <p:nvGrpSpPr>
            <p:cNvPr id="707" name="Google Shape;707;p20"/>
            <p:cNvGrpSpPr/>
            <p:nvPr/>
          </p:nvGrpSpPr>
          <p:grpSpPr>
            <a:xfrm rot="10800000" flipH="1">
              <a:off x="6632658" y="4049135"/>
              <a:ext cx="464802" cy="167435"/>
              <a:chOff x="6500449" y="451268"/>
              <a:chExt cx="464802" cy="167435"/>
            </a:xfrm>
          </p:grpSpPr>
          <p:sp>
            <p:nvSpPr>
              <p:cNvPr id="708" name="Google Shape;708;p20"/>
              <p:cNvSpPr/>
              <p:nvPr/>
            </p:nvSpPr>
            <p:spPr>
              <a:xfrm>
                <a:off x="6577467" y="543688"/>
                <a:ext cx="222579" cy="75014"/>
              </a:xfrm>
              <a:custGeom>
                <a:avLst/>
                <a:gdLst/>
                <a:ahLst/>
                <a:cxnLst/>
                <a:rect l="l" t="t" r="r" b="b"/>
                <a:pathLst>
                  <a:path w="1893"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20"/>
              <p:cNvSpPr/>
              <p:nvPr/>
            </p:nvSpPr>
            <p:spPr>
              <a:xfrm>
                <a:off x="6500449" y="451268"/>
                <a:ext cx="222697" cy="75014"/>
              </a:xfrm>
              <a:custGeom>
                <a:avLst/>
                <a:gdLst/>
                <a:ahLst/>
                <a:cxnLst/>
                <a:rect l="l" t="t" r="r" b="b"/>
                <a:pathLst>
                  <a:path w="1894"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20"/>
              <p:cNvSpPr/>
              <p:nvPr/>
            </p:nvSpPr>
            <p:spPr>
              <a:xfrm>
                <a:off x="6742790" y="451268"/>
                <a:ext cx="222461" cy="75014"/>
              </a:xfrm>
              <a:custGeom>
                <a:avLst/>
                <a:gdLst/>
                <a:ahLst/>
                <a:cxnLst/>
                <a:rect l="l" t="t" r="r" b="b"/>
                <a:pathLst>
                  <a:path w="1892" h="638" extrusionOk="0">
                    <a:moveTo>
                      <a:pt x="1" y="1"/>
                    </a:moveTo>
                    <a:lnTo>
                      <a:pt x="1" y="638"/>
                    </a:lnTo>
                    <a:lnTo>
                      <a:pt x="1892" y="638"/>
                    </a:lnTo>
                    <a:lnTo>
                      <a:pt x="1892"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1" name="Google Shape;711;p20"/>
            <p:cNvGrpSpPr/>
            <p:nvPr/>
          </p:nvGrpSpPr>
          <p:grpSpPr>
            <a:xfrm rot="10800000" flipH="1">
              <a:off x="227878" y="4143156"/>
              <a:ext cx="456135" cy="164388"/>
              <a:chOff x="8325332" y="3575419"/>
              <a:chExt cx="456135" cy="164388"/>
            </a:xfrm>
          </p:grpSpPr>
          <p:sp>
            <p:nvSpPr>
              <p:cNvPr id="712" name="Google Shape;712;p20"/>
              <p:cNvSpPr/>
              <p:nvPr/>
            </p:nvSpPr>
            <p:spPr>
              <a:xfrm>
                <a:off x="8401008" y="3575419"/>
                <a:ext cx="218376" cy="73598"/>
              </a:xfrm>
              <a:custGeom>
                <a:avLst/>
                <a:gdLst/>
                <a:ahLst/>
                <a:cxnLst/>
                <a:rect l="l" t="t" r="r" b="b"/>
                <a:pathLst>
                  <a:path w="1893" h="638" extrusionOk="0">
                    <a:moveTo>
                      <a:pt x="1" y="1"/>
                    </a:moveTo>
                    <a:lnTo>
                      <a:pt x="1" y="638"/>
                    </a:lnTo>
                    <a:lnTo>
                      <a:pt x="1893" y="638"/>
                    </a:lnTo>
                    <a:lnTo>
                      <a:pt x="189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20"/>
              <p:cNvSpPr/>
              <p:nvPr/>
            </p:nvSpPr>
            <p:spPr>
              <a:xfrm>
                <a:off x="8325332" y="3666324"/>
                <a:ext cx="218376" cy="73483"/>
              </a:xfrm>
              <a:custGeom>
                <a:avLst/>
                <a:gdLst/>
                <a:ahLst/>
                <a:cxnLst/>
                <a:rect l="l" t="t" r="r" b="b"/>
                <a:pathLst>
                  <a:path w="1893" h="637" extrusionOk="0">
                    <a:moveTo>
                      <a:pt x="0" y="0"/>
                    </a:moveTo>
                    <a:lnTo>
                      <a:pt x="0" y="637"/>
                    </a:lnTo>
                    <a:lnTo>
                      <a:pt x="1893" y="637"/>
                    </a:lnTo>
                    <a:lnTo>
                      <a:pt x="189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20"/>
              <p:cNvSpPr/>
              <p:nvPr/>
            </p:nvSpPr>
            <p:spPr>
              <a:xfrm>
                <a:off x="8563090" y="3666324"/>
                <a:ext cx="218376" cy="73483"/>
              </a:xfrm>
              <a:custGeom>
                <a:avLst/>
                <a:gdLst/>
                <a:ahLst/>
                <a:cxnLst/>
                <a:rect l="l" t="t" r="r" b="b"/>
                <a:pathLst>
                  <a:path w="1893" h="637" extrusionOk="0">
                    <a:moveTo>
                      <a:pt x="0" y="0"/>
                    </a:moveTo>
                    <a:lnTo>
                      <a:pt x="0" y="637"/>
                    </a:lnTo>
                    <a:lnTo>
                      <a:pt x="1893" y="637"/>
                    </a:lnTo>
                    <a:lnTo>
                      <a:pt x="189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5" name="Google Shape;715;p20"/>
            <p:cNvGrpSpPr/>
            <p:nvPr/>
          </p:nvGrpSpPr>
          <p:grpSpPr>
            <a:xfrm rot="10800000" flipH="1">
              <a:off x="3767458" y="277735"/>
              <a:ext cx="464802" cy="167435"/>
              <a:chOff x="172186" y="3593631"/>
              <a:chExt cx="464802" cy="167435"/>
            </a:xfrm>
          </p:grpSpPr>
          <p:sp>
            <p:nvSpPr>
              <p:cNvPr id="716" name="Google Shape;716;p20"/>
              <p:cNvSpPr/>
              <p:nvPr/>
            </p:nvSpPr>
            <p:spPr>
              <a:xfrm>
                <a:off x="249204" y="3686051"/>
                <a:ext cx="222579" cy="75014"/>
              </a:xfrm>
              <a:custGeom>
                <a:avLst/>
                <a:gdLst/>
                <a:ahLst/>
                <a:cxnLst/>
                <a:rect l="l" t="t" r="r" b="b"/>
                <a:pathLst>
                  <a:path w="1893"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20"/>
              <p:cNvSpPr/>
              <p:nvPr/>
            </p:nvSpPr>
            <p:spPr>
              <a:xfrm>
                <a:off x="172186" y="3593631"/>
                <a:ext cx="222697" cy="75014"/>
              </a:xfrm>
              <a:custGeom>
                <a:avLst/>
                <a:gdLst/>
                <a:ahLst/>
                <a:cxnLst/>
                <a:rect l="l" t="t" r="r" b="b"/>
                <a:pathLst>
                  <a:path w="1894"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20"/>
              <p:cNvSpPr/>
              <p:nvPr/>
            </p:nvSpPr>
            <p:spPr>
              <a:xfrm>
                <a:off x="414528" y="3593631"/>
                <a:ext cx="222461" cy="75014"/>
              </a:xfrm>
              <a:custGeom>
                <a:avLst/>
                <a:gdLst/>
                <a:ahLst/>
                <a:cxnLst/>
                <a:rect l="l" t="t" r="r" b="b"/>
                <a:pathLst>
                  <a:path w="1892" h="638" extrusionOk="0">
                    <a:moveTo>
                      <a:pt x="1" y="1"/>
                    </a:moveTo>
                    <a:lnTo>
                      <a:pt x="1" y="638"/>
                    </a:lnTo>
                    <a:lnTo>
                      <a:pt x="1892" y="638"/>
                    </a:lnTo>
                    <a:lnTo>
                      <a:pt x="1892"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9" name="Google Shape;719;p20"/>
            <p:cNvGrpSpPr/>
            <p:nvPr/>
          </p:nvGrpSpPr>
          <p:grpSpPr>
            <a:xfrm rot="10800000" flipH="1">
              <a:off x="4829934" y="3235933"/>
              <a:ext cx="561853" cy="348158"/>
              <a:chOff x="2735298" y="809042"/>
              <a:chExt cx="638978" cy="395949"/>
            </a:xfrm>
          </p:grpSpPr>
          <p:sp>
            <p:nvSpPr>
              <p:cNvPr id="720" name="Google Shape;720;p20"/>
              <p:cNvSpPr/>
              <p:nvPr/>
            </p:nvSpPr>
            <p:spPr>
              <a:xfrm>
                <a:off x="2735298" y="940937"/>
                <a:ext cx="305725" cy="113541"/>
              </a:xfrm>
              <a:custGeom>
                <a:avLst/>
                <a:gdLst/>
                <a:ahLst/>
                <a:cxnLst/>
                <a:rect l="l" t="t" r="r" b="b"/>
                <a:pathLst>
                  <a:path w="2332" h="866" extrusionOk="0">
                    <a:moveTo>
                      <a:pt x="2208" y="124"/>
                    </a:moveTo>
                    <a:lnTo>
                      <a:pt x="2208" y="742"/>
                    </a:lnTo>
                    <a:lnTo>
                      <a:pt x="124" y="742"/>
                    </a:lnTo>
                    <a:lnTo>
                      <a:pt x="124" y="124"/>
                    </a:lnTo>
                    <a:close/>
                    <a:moveTo>
                      <a:pt x="1" y="1"/>
                    </a:moveTo>
                    <a:lnTo>
                      <a:pt x="1" y="866"/>
                    </a:lnTo>
                    <a:lnTo>
                      <a:pt x="2331" y="866"/>
                    </a:lnTo>
                    <a:lnTo>
                      <a:pt x="23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20"/>
              <p:cNvSpPr/>
              <p:nvPr/>
            </p:nvSpPr>
            <p:spPr>
              <a:xfrm>
                <a:off x="2920409" y="809042"/>
                <a:ext cx="305725" cy="113541"/>
              </a:xfrm>
              <a:custGeom>
                <a:avLst/>
                <a:gdLst/>
                <a:ahLst/>
                <a:cxnLst/>
                <a:rect l="l" t="t" r="r" b="b"/>
                <a:pathLst>
                  <a:path w="2332" h="866" extrusionOk="0">
                    <a:moveTo>
                      <a:pt x="2208" y="124"/>
                    </a:moveTo>
                    <a:lnTo>
                      <a:pt x="2208" y="741"/>
                    </a:lnTo>
                    <a:lnTo>
                      <a:pt x="125" y="741"/>
                    </a:lnTo>
                    <a:lnTo>
                      <a:pt x="125" y="124"/>
                    </a:lnTo>
                    <a:close/>
                    <a:moveTo>
                      <a:pt x="1" y="0"/>
                    </a:moveTo>
                    <a:lnTo>
                      <a:pt x="1" y="865"/>
                    </a:lnTo>
                    <a:lnTo>
                      <a:pt x="2332" y="865"/>
                    </a:lnTo>
                    <a:lnTo>
                      <a:pt x="233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20"/>
              <p:cNvSpPr/>
              <p:nvPr/>
            </p:nvSpPr>
            <p:spPr>
              <a:xfrm>
                <a:off x="2883439" y="1091450"/>
                <a:ext cx="305725" cy="113541"/>
              </a:xfrm>
              <a:custGeom>
                <a:avLst/>
                <a:gdLst/>
                <a:ahLst/>
                <a:cxnLst/>
                <a:rect l="l" t="t" r="r" b="b"/>
                <a:pathLst>
                  <a:path w="2332" h="866" extrusionOk="0">
                    <a:moveTo>
                      <a:pt x="2208" y="123"/>
                    </a:moveTo>
                    <a:lnTo>
                      <a:pt x="2208" y="742"/>
                    </a:lnTo>
                    <a:lnTo>
                      <a:pt x="125" y="742"/>
                    </a:lnTo>
                    <a:lnTo>
                      <a:pt x="125" y="123"/>
                    </a:lnTo>
                    <a:close/>
                    <a:moveTo>
                      <a:pt x="1" y="1"/>
                    </a:moveTo>
                    <a:lnTo>
                      <a:pt x="1" y="866"/>
                    </a:lnTo>
                    <a:lnTo>
                      <a:pt x="2332" y="866"/>
                    </a:lnTo>
                    <a:lnTo>
                      <a:pt x="233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20"/>
              <p:cNvSpPr/>
              <p:nvPr/>
            </p:nvSpPr>
            <p:spPr>
              <a:xfrm>
                <a:off x="3068681" y="950115"/>
                <a:ext cx="305594" cy="113803"/>
              </a:xfrm>
              <a:custGeom>
                <a:avLst/>
                <a:gdLst/>
                <a:ahLst/>
                <a:cxnLst/>
                <a:rect l="l" t="t" r="r" b="b"/>
                <a:pathLst>
                  <a:path w="2331" h="868" extrusionOk="0">
                    <a:moveTo>
                      <a:pt x="2207" y="125"/>
                    </a:moveTo>
                    <a:lnTo>
                      <a:pt x="2207" y="743"/>
                    </a:lnTo>
                    <a:lnTo>
                      <a:pt x="124" y="743"/>
                    </a:lnTo>
                    <a:lnTo>
                      <a:pt x="124" y="125"/>
                    </a:lnTo>
                    <a:close/>
                    <a:moveTo>
                      <a:pt x="0" y="1"/>
                    </a:moveTo>
                    <a:lnTo>
                      <a:pt x="0" y="867"/>
                    </a:lnTo>
                    <a:lnTo>
                      <a:pt x="2331" y="867"/>
                    </a:lnTo>
                    <a:lnTo>
                      <a:pt x="23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4" name="Google Shape;724;p20"/>
            <p:cNvGrpSpPr/>
            <p:nvPr/>
          </p:nvGrpSpPr>
          <p:grpSpPr>
            <a:xfrm rot="10800000" flipH="1">
              <a:off x="175029" y="1046812"/>
              <a:ext cx="561853" cy="348158"/>
              <a:chOff x="2735298" y="809042"/>
              <a:chExt cx="638978" cy="395949"/>
            </a:xfrm>
          </p:grpSpPr>
          <p:sp>
            <p:nvSpPr>
              <p:cNvPr id="725" name="Google Shape;725;p20"/>
              <p:cNvSpPr/>
              <p:nvPr/>
            </p:nvSpPr>
            <p:spPr>
              <a:xfrm>
                <a:off x="2735298" y="940937"/>
                <a:ext cx="305725" cy="113541"/>
              </a:xfrm>
              <a:custGeom>
                <a:avLst/>
                <a:gdLst/>
                <a:ahLst/>
                <a:cxnLst/>
                <a:rect l="l" t="t" r="r" b="b"/>
                <a:pathLst>
                  <a:path w="2332" h="866" extrusionOk="0">
                    <a:moveTo>
                      <a:pt x="2208" y="124"/>
                    </a:moveTo>
                    <a:lnTo>
                      <a:pt x="2208" y="742"/>
                    </a:lnTo>
                    <a:lnTo>
                      <a:pt x="124" y="742"/>
                    </a:lnTo>
                    <a:lnTo>
                      <a:pt x="124" y="124"/>
                    </a:lnTo>
                    <a:close/>
                    <a:moveTo>
                      <a:pt x="1" y="1"/>
                    </a:moveTo>
                    <a:lnTo>
                      <a:pt x="1" y="866"/>
                    </a:lnTo>
                    <a:lnTo>
                      <a:pt x="2331" y="866"/>
                    </a:lnTo>
                    <a:lnTo>
                      <a:pt x="23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20"/>
              <p:cNvSpPr/>
              <p:nvPr/>
            </p:nvSpPr>
            <p:spPr>
              <a:xfrm>
                <a:off x="2920409" y="809042"/>
                <a:ext cx="305725" cy="113541"/>
              </a:xfrm>
              <a:custGeom>
                <a:avLst/>
                <a:gdLst/>
                <a:ahLst/>
                <a:cxnLst/>
                <a:rect l="l" t="t" r="r" b="b"/>
                <a:pathLst>
                  <a:path w="2332" h="866" extrusionOk="0">
                    <a:moveTo>
                      <a:pt x="2208" y="124"/>
                    </a:moveTo>
                    <a:lnTo>
                      <a:pt x="2208" y="741"/>
                    </a:lnTo>
                    <a:lnTo>
                      <a:pt x="125" y="741"/>
                    </a:lnTo>
                    <a:lnTo>
                      <a:pt x="125" y="124"/>
                    </a:lnTo>
                    <a:close/>
                    <a:moveTo>
                      <a:pt x="1" y="0"/>
                    </a:moveTo>
                    <a:lnTo>
                      <a:pt x="1" y="865"/>
                    </a:lnTo>
                    <a:lnTo>
                      <a:pt x="2332" y="865"/>
                    </a:lnTo>
                    <a:lnTo>
                      <a:pt x="233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20"/>
              <p:cNvSpPr/>
              <p:nvPr/>
            </p:nvSpPr>
            <p:spPr>
              <a:xfrm>
                <a:off x="2883439" y="1091450"/>
                <a:ext cx="305725" cy="113541"/>
              </a:xfrm>
              <a:custGeom>
                <a:avLst/>
                <a:gdLst/>
                <a:ahLst/>
                <a:cxnLst/>
                <a:rect l="l" t="t" r="r" b="b"/>
                <a:pathLst>
                  <a:path w="2332" h="866" extrusionOk="0">
                    <a:moveTo>
                      <a:pt x="2208" y="123"/>
                    </a:moveTo>
                    <a:lnTo>
                      <a:pt x="2208" y="742"/>
                    </a:lnTo>
                    <a:lnTo>
                      <a:pt x="125" y="742"/>
                    </a:lnTo>
                    <a:lnTo>
                      <a:pt x="125" y="123"/>
                    </a:lnTo>
                    <a:close/>
                    <a:moveTo>
                      <a:pt x="1" y="1"/>
                    </a:moveTo>
                    <a:lnTo>
                      <a:pt x="1" y="866"/>
                    </a:lnTo>
                    <a:lnTo>
                      <a:pt x="2332" y="866"/>
                    </a:lnTo>
                    <a:lnTo>
                      <a:pt x="233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20"/>
              <p:cNvSpPr/>
              <p:nvPr/>
            </p:nvSpPr>
            <p:spPr>
              <a:xfrm>
                <a:off x="3068681" y="950115"/>
                <a:ext cx="305594" cy="113803"/>
              </a:xfrm>
              <a:custGeom>
                <a:avLst/>
                <a:gdLst/>
                <a:ahLst/>
                <a:cxnLst/>
                <a:rect l="l" t="t" r="r" b="b"/>
                <a:pathLst>
                  <a:path w="2331" h="868" extrusionOk="0">
                    <a:moveTo>
                      <a:pt x="2207" y="125"/>
                    </a:moveTo>
                    <a:lnTo>
                      <a:pt x="2207" y="743"/>
                    </a:lnTo>
                    <a:lnTo>
                      <a:pt x="124" y="743"/>
                    </a:lnTo>
                    <a:lnTo>
                      <a:pt x="124" y="125"/>
                    </a:lnTo>
                    <a:close/>
                    <a:moveTo>
                      <a:pt x="0" y="1"/>
                    </a:moveTo>
                    <a:lnTo>
                      <a:pt x="0" y="867"/>
                    </a:lnTo>
                    <a:lnTo>
                      <a:pt x="2331" y="867"/>
                    </a:lnTo>
                    <a:lnTo>
                      <a:pt x="23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29" name="Google Shape;729;p20"/>
            <p:cNvSpPr/>
            <p:nvPr/>
          </p:nvSpPr>
          <p:spPr>
            <a:xfrm rot="10800000" flipH="1">
              <a:off x="8815984" y="500875"/>
              <a:ext cx="162900" cy="162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20"/>
            <p:cNvSpPr/>
            <p:nvPr/>
          </p:nvSpPr>
          <p:spPr>
            <a:xfrm rot="10800000" flipH="1">
              <a:off x="943171" y="341688"/>
              <a:ext cx="162900" cy="162900"/>
            </a:xfrm>
            <a:prstGeom prst="ellipse">
              <a:avLst/>
            </a:pr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20"/>
            <p:cNvSpPr/>
            <p:nvPr/>
          </p:nvSpPr>
          <p:spPr>
            <a:xfrm rot="10800000" flipH="1">
              <a:off x="8177796" y="4143888"/>
              <a:ext cx="162900" cy="162900"/>
            </a:xfrm>
            <a:prstGeom prst="ellipse">
              <a:avLst/>
            </a:pr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20"/>
            <p:cNvSpPr/>
            <p:nvPr/>
          </p:nvSpPr>
          <p:spPr>
            <a:xfrm>
              <a:off x="374509" y="2102375"/>
              <a:ext cx="162900" cy="162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20"/>
            <p:cNvSpPr/>
            <p:nvPr/>
          </p:nvSpPr>
          <p:spPr>
            <a:xfrm rot="10800000" flipH="1">
              <a:off x="8863984" y="3330517"/>
              <a:ext cx="66900" cy="66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20"/>
            <p:cNvSpPr/>
            <p:nvPr/>
          </p:nvSpPr>
          <p:spPr>
            <a:xfrm rot="10800000" flipH="1">
              <a:off x="5530234" y="663767"/>
              <a:ext cx="66900" cy="66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35" name="Google Shape;735;p20"/>
          <p:cNvSpPr txBox="1">
            <a:spLocks noGrp="1"/>
          </p:cNvSpPr>
          <p:nvPr>
            <p:ph type="subTitle" idx="1"/>
          </p:nvPr>
        </p:nvSpPr>
        <p:spPr>
          <a:xfrm>
            <a:off x="5577025" y="2160175"/>
            <a:ext cx="2635800" cy="13731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lt2"/>
              </a:buClr>
              <a:buSzPts val="1000"/>
              <a:buFont typeface="Anaheim"/>
              <a:buChar char="●"/>
              <a:defRPr/>
            </a:lvl1pPr>
            <a:lvl2pPr lvl="1" algn="r" rtl="0">
              <a:lnSpc>
                <a:spcPct val="100000"/>
              </a:lnSpc>
              <a:spcBef>
                <a:spcPts val="0"/>
              </a:spcBef>
              <a:spcAft>
                <a:spcPts val="0"/>
              </a:spcAft>
              <a:buClr>
                <a:srgbClr val="595959"/>
              </a:buClr>
              <a:buSzPts val="1400"/>
              <a:buFont typeface="Anaheim"/>
              <a:buChar char="○"/>
              <a:defRPr/>
            </a:lvl2pPr>
            <a:lvl3pPr lvl="2" algn="r" rtl="0">
              <a:lnSpc>
                <a:spcPct val="100000"/>
              </a:lnSpc>
              <a:spcBef>
                <a:spcPts val="0"/>
              </a:spcBef>
              <a:spcAft>
                <a:spcPts val="0"/>
              </a:spcAft>
              <a:buClr>
                <a:srgbClr val="595959"/>
              </a:buClr>
              <a:buSzPts val="1400"/>
              <a:buFont typeface="Anaheim"/>
              <a:buChar char="■"/>
              <a:defRPr/>
            </a:lvl3pPr>
            <a:lvl4pPr lvl="3" algn="r" rtl="0">
              <a:lnSpc>
                <a:spcPct val="100000"/>
              </a:lnSpc>
              <a:spcBef>
                <a:spcPts val="0"/>
              </a:spcBef>
              <a:spcAft>
                <a:spcPts val="0"/>
              </a:spcAft>
              <a:buClr>
                <a:srgbClr val="595959"/>
              </a:buClr>
              <a:buSzPts val="1400"/>
              <a:buFont typeface="Anaheim"/>
              <a:buChar char="●"/>
              <a:defRPr/>
            </a:lvl4pPr>
            <a:lvl5pPr lvl="4" algn="r" rtl="0">
              <a:lnSpc>
                <a:spcPct val="100000"/>
              </a:lnSpc>
              <a:spcBef>
                <a:spcPts val="0"/>
              </a:spcBef>
              <a:spcAft>
                <a:spcPts val="0"/>
              </a:spcAft>
              <a:buClr>
                <a:srgbClr val="595959"/>
              </a:buClr>
              <a:buSzPts val="1400"/>
              <a:buFont typeface="Anaheim"/>
              <a:buChar char="○"/>
              <a:defRPr/>
            </a:lvl5pPr>
            <a:lvl6pPr lvl="5" algn="r" rtl="0">
              <a:lnSpc>
                <a:spcPct val="100000"/>
              </a:lnSpc>
              <a:spcBef>
                <a:spcPts val="0"/>
              </a:spcBef>
              <a:spcAft>
                <a:spcPts val="0"/>
              </a:spcAft>
              <a:buClr>
                <a:srgbClr val="595959"/>
              </a:buClr>
              <a:buSzPts val="1400"/>
              <a:buFont typeface="Anaheim"/>
              <a:buChar char="■"/>
              <a:defRPr/>
            </a:lvl6pPr>
            <a:lvl7pPr lvl="6" algn="r" rtl="0">
              <a:lnSpc>
                <a:spcPct val="100000"/>
              </a:lnSpc>
              <a:spcBef>
                <a:spcPts val="0"/>
              </a:spcBef>
              <a:spcAft>
                <a:spcPts val="0"/>
              </a:spcAft>
              <a:buClr>
                <a:srgbClr val="595959"/>
              </a:buClr>
              <a:buSzPts val="1400"/>
              <a:buFont typeface="Anaheim"/>
              <a:buChar char="●"/>
              <a:defRPr/>
            </a:lvl7pPr>
            <a:lvl8pPr lvl="7" algn="r" rtl="0">
              <a:lnSpc>
                <a:spcPct val="100000"/>
              </a:lnSpc>
              <a:spcBef>
                <a:spcPts val="0"/>
              </a:spcBef>
              <a:spcAft>
                <a:spcPts val="0"/>
              </a:spcAft>
              <a:buClr>
                <a:srgbClr val="595959"/>
              </a:buClr>
              <a:buSzPts val="1400"/>
              <a:buFont typeface="Anaheim"/>
              <a:buChar char="○"/>
              <a:defRPr/>
            </a:lvl8pPr>
            <a:lvl9pPr lvl="8" algn="r" rtl="0">
              <a:lnSpc>
                <a:spcPct val="100000"/>
              </a:lnSpc>
              <a:spcBef>
                <a:spcPts val="0"/>
              </a:spcBef>
              <a:spcAft>
                <a:spcPts val="0"/>
              </a:spcAft>
              <a:buClr>
                <a:srgbClr val="595959"/>
              </a:buClr>
              <a:buSzPts val="1400"/>
              <a:buFont typeface="Anaheim"/>
              <a:buChar char="■"/>
              <a:defRPr/>
            </a:lvl9pPr>
          </a:lstStyle>
          <a:p>
            <a:endParaRPr/>
          </a:p>
        </p:txBody>
      </p:sp>
      <p:sp>
        <p:nvSpPr>
          <p:cNvPr id="736" name="Google Shape;736;p20"/>
          <p:cNvSpPr txBox="1">
            <a:spLocks noGrp="1"/>
          </p:cNvSpPr>
          <p:nvPr>
            <p:ph type="title"/>
          </p:nvPr>
        </p:nvSpPr>
        <p:spPr>
          <a:xfrm>
            <a:off x="5577025" y="1031200"/>
            <a:ext cx="26358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sz="2800">
                <a:highlight>
                  <a:schemeClr val="accent3"/>
                </a:highlight>
              </a:defRPr>
            </a:lvl1pPr>
            <a:lvl2pPr lvl="1" algn="r" rtl="0">
              <a:spcBef>
                <a:spcPts val="0"/>
              </a:spcBef>
              <a:spcAft>
                <a:spcPts val="0"/>
              </a:spcAft>
              <a:buSzPts val="3500"/>
              <a:buNone/>
              <a:defRPr/>
            </a:lvl2pPr>
            <a:lvl3pPr lvl="2" algn="r" rtl="0">
              <a:spcBef>
                <a:spcPts val="0"/>
              </a:spcBef>
              <a:spcAft>
                <a:spcPts val="0"/>
              </a:spcAft>
              <a:buSzPts val="3500"/>
              <a:buNone/>
              <a:defRPr/>
            </a:lvl3pPr>
            <a:lvl4pPr lvl="3" algn="r" rtl="0">
              <a:spcBef>
                <a:spcPts val="0"/>
              </a:spcBef>
              <a:spcAft>
                <a:spcPts val="0"/>
              </a:spcAft>
              <a:buSzPts val="3500"/>
              <a:buNone/>
              <a:defRPr/>
            </a:lvl4pPr>
            <a:lvl5pPr lvl="4" algn="r" rtl="0">
              <a:spcBef>
                <a:spcPts val="0"/>
              </a:spcBef>
              <a:spcAft>
                <a:spcPts val="0"/>
              </a:spcAft>
              <a:buSzPts val="3500"/>
              <a:buNone/>
              <a:defRPr/>
            </a:lvl5pPr>
            <a:lvl6pPr lvl="5" algn="r" rtl="0">
              <a:spcBef>
                <a:spcPts val="0"/>
              </a:spcBef>
              <a:spcAft>
                <a:spcPts val="0"/>
              </a:spcAft>
              <a:buSzPts val="3500"/>
              <a:buNone/>
              <a:defRPr/>
            </a:lvl6pPr>
            <a:lvl7pPr lvl="6" algn="r" rtl="0">
              <a:spcBef>
                <a:spcPts val="0"/>
              </a:spcBef>
              <a:spcAft>
                <a:spcPts val="0"/>
              </a:spcAft>
              <a:buSzPts val="3500"/>
              <a:buNone/>
              <a:defRPr/>
            </a:lvl7pPr>
            <a:lvl8pPr lvl="7" algn="r" rtl="0">
              <a:spcBef>
                <a:spcPts val="0"/>
              </a:spcBef>
              <a:spcAft>
                <a:spcPts val="0"/>
              </a:spcAft>
              <a:buSzPts val="3500"/>
              <a:buNone/>
              <a:defRPr/>
            </a:lvl8pPr>
            <a:lvl9pPr lvl="8" algn="r" rtl="0">
              <a:spcBef>
                <a:spcPts val="0"/>
              </a:spcBef>
              <a:spcAft>
                <a:spcPts val="0"/>
              </a:spcAft>
              <a:buSzPts val="3500"/>
              <a:buNone/>
              <a:defRPr/>
            </a:lvl9pPr>
          </a:lstStyle>
          <a:p>
            <a:endParaRPr/>
          </a:p>
        </p:txBody>
      </p:sp>
      <p:sp>
        <p:nvSpPr>
          <p:cNvPr id="737" name="Google Shape;737;p20"/>
          <p:cNvSpPr txBox="1">
            <a:spLocks noGrp="1"/>
          </p:cNvSpPr>
          <p:nvPr>
            <p:ph type="subTitle" idx="2"/>
          </p:nvPr>
        </p:nvSpPr>
        <p:spPr>
          <a:xfrm>
            <a:off x="4905375" y="3711525"/>
            <a:ext cx="1933500" cy="276000"/>
          </a:xfrm>
          <a:prstGeom prst="rect">
            <a:avLst/>
          </a:prstGeom>
          <a:solidFill>
            <a:schemeClr val="accent3"/>
          </a:solidFill>
        </p:spPr>
        <p:txBody>
          <a:bodyPr spcFirstLastPara="1" wrap="square" lIns="91425" tIns="91425" rIns="91425" bIns="91425" anchor="ctr" anchorCtr="0">
            <a:noAutofit/>
          </a:bodyPr>
          <a:lstStyle>
            <a:lvl1pPr lvl="0">
              <a:spcBef>
                <a:spcPts val="0"/>
              </a:spcBef>
              <a:spcAft>
                <a:spcPts val="0"/>
              </a:spcAft>
              <a:buSzPts val="1800"/>
              <a:buFont typeface="Montserrat ExtraBold"/>
              <a:buNone/>
              <a:defRPr sz="1800">
                <a:latin typeface="Montserrat ExtraBold"/>
                <a:ea typeface="Montserrat ExtraBold"/>
                <a:cs typeface="Montserrat ExtraBold"/>
                <a:sym typeface="Montserrat Extra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23971384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661"/>
        <p:cNvGrpSpPr/>
        <p:nvPr/>
      </p:nvGrpSpPr>
      <p:grpSpPr>
        <a:xfrm>
          <a:off x="0" y="0"/>
          <a:ext cx="0" cy="0"/>
          <a:chOff x="0" y="0"/>
          <a:chExt cx="0" cy="0"/>
        </a:xfrm>
      </p:grpSpPr>
      <p:grpSp>
        <p:nvGrpSpPr>
          <p:cNvPr id="662" name="Google Shape;662;p19"/>
          <p:cNvGrpSpPr/>
          <p:nvPr/>
        </p:nvGrpSpPr>
        <p:grpSpPr>
          <a:xfrm>
            <a:off x="-10725" y="0"/>
            <a:ext cx="9165425" cy="4612325"/>
            <a:chOff x="-25178" y="0"/>
            <a:chExt cx="9190238" cy="4611403"/>
          </a:xfrm>
        </p:grpSpPr>
        <p:sp>
          <p:nvSpPr>
            <p:cNvPr id="663" name="Google Shape;663;p19"/>
            <p:cNvSpPr/>
            <p:nvPr/>
          </p:nvSpPr>
          <p:spPr>
            <a:xfrm>
              <a:off x="-14374" y="0"/>
              <a:ext cx="9168716" cy="4610619"/>
            </a:xfrm>
            <a:custGeom>
              <a:avLst/>
              <a:gdLst/>
              <a:ahLst/>
              <a:cxnLst/>
              <a:rect l="l" t="t" r="r" b="b"/>
              <a:pathLst>
                <a:path w="37465" h="38739" extrusionOk="0">
                  <a:moveTo>
                    <a:pt x="0" y="0"/>
                  </a:moveTo>
                  <a:lnTo>
                    <a:pt x="0" y="38738"/>
                  </a:lnTo>
                  <a:lnTo>
                    <a:pt x="37465" y="38738"/>
                  </a:lnTo>
                  <a:lnTo>
                    <a:pt x="3746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19"/>
            <p:cNvSpPr/>
            <p:nvPr/>
          </p:nvSpPr>
          <p:spPr>
            <a:xfrm>
              <a:off x="-14499" y="4535668"/>
              <a:ext cx="9168716" cy="72835"/>
            </a:xfrm>
            <a:custGeom>
              <a:avLst/>
              <a:gdLst/>
              <a:ahLst/>
              <a:cxnLst/>
              <a:rect l="l" t="t" r="r" b="b"/>
              <a:pathLst>
                <a:path w="37465" h="694" extrusionOk="0">
                  <a:moveTo>
                    <a:pt x="0" y="0"/>
                  </a:moveTo>
                  <a:lnTo>
                    <a:pt x="0" y="694"/>
                  </a:lnTo>
                  <a:lnTo>
                    <a:pt x="37465" y="694"/>
                  </a:lnTo>
                  <a:lnTo>
                    <a:pt x="3746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19"/>
            <p:cNvSpPr/>
            <p:nvPr/>
          </p:nvSpPr>
          <p:spPr>
            <a:xfrm>
              <a:off x="-25178" y="4605629"/>
              <a:ext cx="9190238" cy="5774"/>
            </a:xfrm>
            <a:custGeom>
              <a:avLst/>
              <a:gdLst/>
              <a:ahLst/>
              <a:cxnLst/>
              <a:rect l="l" t="t" r="r" b="b"/>
              <a:pathLst>
                <a:path w="36095" h="39" extrusionOk="0">
                  <a:moveTo>
                    <a:pt x="34254" y="1"/>
                  </a:moveTo>
                  <a:cubicBezTo>
                    <a:pt x="33668" y="1"/>
                    <a:pt x="33082" y="2"/>
                    <a:pt x="32497" y="2"/>
                  </a:cubicBezTo>
                  <a:lnTo>
                    <a:pt x="21952" y="2"/>
                  </a:lnTo>
                  <a:lnTo>
                    <a:pt x="7964" y="3"/>
                  </a:lnTo>
                  <a:cubicBezTo>
                    <a:pt x="6503" y="3"/>
                    <a:pt x="5042" y="1"/>
                    <a:pt x="3580" y="1"/>
                  </a:cubicBezTo>
                  <a:cubicBezTo>
                    <a:pt x="2411" y="1"/>
                    <a:pt x="1242" y="2"/>
                    <a:pt x="74" y="8"/>
                  </a:cubicBezTo>
                  <a:cubicBezTo>
                    <a:pt x="1" y="8"/>
                    <a:pt x="1" y="32"/>
                    <a:pt x="74" y="32"/>
                  </a:cubicBezTo>
                  <a:cubicBezTo>
                    <a:pt x="1334" y="37"/>
                    <a:pt x="2596" y="38"/>
                    <a:pt x="3858" y="38"/>
                  </a:cubicBezTo>
                  <a:cubicBezTo>
                    <a:pt x="4940" y="38"/>
                    <a:pt x="6022" y="38"/>
                    <a:pt x="7103" y="38"/>
                  </a:cubicBezTo>
                  <a:lnTo>
                    <a:pt x="32067" y="38"/>
                  </a:lnTo>
                  <a:cubicBezTo>
                    <a:pt x="32724" y="38"/>
                    <a:pt x="33382" y="39"/>
                    <a:pt x="34039" y="39"/>
                  </a:cubicBezTo>
                  <a:cubicBezTo>
                    <a:pt x="34697" y="39"/>
                    <a:pt x="35354" y="38"/>
                    <a:pt x="36011" y="33"/>
                  </a:cubicBezTo>
                  <a:cubicBezTo>
                    <a:pt x="36095" y="33"/>
                    <a:pt x="36095" y="6"/>
                    <a:pt x="36011" y="6"/>
                  </a:cubicBezTo>
                  <a:cubicBezTo>
                    <a:pt x="35426" y="2"/>
                    <a:pt x="34840" y="1"/>
                    <a:pt x="34254" y="1"/>
                  </a:cubicBezTo>
                  <a:close/>
                </a:path>
              </a:pathLst>
            </a:custGeom>
            <a:solidFill>
              <a:srgbClr val="382B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6" name="Google Shape;666;p19"/>
          <p:cNvGrpSpPr/>
          <p:nvPr/>
        </p:nvGrpSpPr>
        <p:grpSpPr>
          <a:xfrm>
            <a:off x="175029" y="176513"/>
            <a:ext cx="8803855" cy="4130275"/>
            <a:chOff x="175029" y="176513"/>
            <a:chExt cx="8803855" cy="4130275"/>
          </a:xfrm>
        </p:grpSpPr>
        <p:grpSp>
          <p:nvGrpSpPr>
            <p:cNvPr id="667" name="Google Shape;667;p19"/>
            <p:cNvGrpSpPr/>
            <p:nvPr/>
          </p:nvGrpSpPr>
          <p:grpSpPr>
            <a:xfrm flipH="1">
              <a:off x="1694502" y="451281"/>
              <a:ext cx="464802" cy="167435"/>
              <a:chOff x="6500449" y="451268"/>
              <a:chExt cx="464802" cy="167435"/>
            </a:xfrm>
          </p:grpSpPr>
          <p:sp>
            <p:nvSpPr>
              <p:cNvPr id="668" name="Google Shape;668;p19"/>
              <p:cNvSpPr/>
              <p:nvPr/>
            </p:nvSpPr>
            <p:spPr>
              <a:xfrm>
                <a:off x="6577467" y="543688"/>
                <a:ext cx="222579" cy="75014"/>
              </a:xfrm>
              <a:custGeom>
                <a:avLst/>
                <a:gdLst/>
                <a:ahLst/>
                <a:cxnLst/>
                <a:rect l="l" t="t" r="r" b="b"/>
                <a:pathLst>
                  <a:path w="1893"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19"/>
              <p:cNvSpPr/>
              <p:nvPr/>
            </p:nvSpPr>
            <p:spPr>
              <a:xfrm>
                <a:off x="6500449" y="451268"/>
                <a:ext cx="222697" cy="75014"/>
              </a:xfrm>
              <a:custGeom>
                <a:avLst/>
                <a:gdLst/>
                <a:ahLst/>
                <a:cxnLst/>
                <a:rect l="l" t="t" r="r" b="b"/>
                <a:pathLst>
                  <a:path w="1894"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19"/>
              <p:cNvSpPr/>
              <p:nvPr/>
            </p:nvSpPr>
            <p:spPr>
              <a:xfrm>
                <a:off x="6742790" y="451268"/>
                <a:ext cx="222461" cy="75014"/>
              </a:xfrm>
              <a:custGeom>
                <a:avLst/>
                <a:gdLst/>
                <a:ahLst/>
                <a:cxnLst/>
                <a:rect l="l" t="t" r="r" b="b"/>
                <a:pathLst>
                  <a:path w="1892" h="638" extrusionOk="0">
                    <a:moveTo>
                      <a:pt x="1" y="1"/>
                    </a:moveTo>
                    <a:lnTo>
                      <a:pt x="1" y="638"/>
                    </a:lnTo>
                    <a:lnTo>
                      <a:pt x="1892" y="638"/>
                    </a:lnTo>
                    <a:lnTo>
                      <a:pt x="1892"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1" name="Google Shape;671;p19"/>
            <p:cNvGrpSpPr/>
            <p:nvPr/>
          </p:nvGrpSpPr>
          <p:grpSpPr>
            <a:xfrm flipH="1">
              <a:off x="8210750" y="290682"/>
              <a:ext cx="456135" cy="164388"/>
              <a:chOff x="8325332" y="3575419"/>
              <a:chExt cx="456135" cy="164388"/>
            </a:xfrm>
          </p:grpSpPr>
          <p:sp>
            <p:nvSpPr>
              <p:cNvPr id="672" name="Google Shape;672;p19"/>
              <p:cNvSpPr/>
              <p:nvPr/>
            </p:nvSpPr>
            <p:spPr>
              <a:xfrm>
                <a:off x="8401008" y="3575419"/>
                <a:ext cx="218376" cy="73598"/>
              </a:xfrm>
              <a:custGeom>
                <a:avLst/>
                <a:gdLst/>
                <a:ahLst/>
                <a:cxnLst/>
                <a:rect l="l" t="t" r="r" b="b"/>
                <a:pathLst>
                  <a:path w="1893" h="638" extrusionOk="0">
                    <a:moveTo>
                      <a:pt x="1" y="1"/>
                    </a:moveTo>
                    <a:lnTo>
                      <a:pt x="1" y="638"/>
                    </a:lnTo>
                    <a:lnTo>
                      <a:pt x="1893" y="638"/>
                    </a:lnTo>
                    <a:lnTo>
                      <a:pt x="189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19"/>
              <p:cNvSpPr/>
              <p:nvPr/>
            </p:nvSpPr>
            <p:spPr>
              <a:xfrm>
                <a:off x="8325332" y="3666324"/>
                <a:ext cx="218376" cy="73483"/>
              </a:xfrm>
              <a:custGeom>
                <a:avLst/>
                <a:gdLst/>
                <a:ahLst/>
                <a:cxnLst/>
                <a:rect l="l" t="t" r="r" b="b"/>
                <a:pathLst>
                  <a:path w="1893" h="637" extrusionOk="0">
                    <a:moveTo>
                      <a:pt x="0" y="0"/>
                    </a:moveTo>
                    <a:lnTo>
                      <a:pt x="0" y="637"/>
                    </a:lnTo>
                    <a:lnTo>
                      <a:pt x="1893" y="637"/>
                    </a:lnTo>
                    <a:lnTo>
                      <a:pt x="189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19"/>
              <p:cNvSpPr/>
              <p:nvPr/>
            </p:nvSpPr>
            <p:spPr>
              <a:xfrm>
                <a:off x="8563090" y="3666324"/>
                <a:ext cx="218376" cy="73483"/>
              </a:xfrm>
              <a:custGeom>
                <a:avLst/>
                <a:gdLst/>
                <a:ahLst/>
                <a:cxnLst/>
                <a:rect l="l" t="t" r="r" b="b"/>
                <a:pathLst>
                  <a:path w="1893" h="637" extrusionOk="0">
                    <a:moveTo>
                      <a:pt x="0" y="0"/>
                    </a:moveTo>
                    <a:lnTo>
                      <a:pt x="0" y="637"/>
                    </a:lnTo>
                    <a:lnTo>
                      <a:pt x="1893" y="637"/>
                    </a:lnTo>
                    <a:lnTo>
                      <a:pt x="189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5" name="Google Shape;675;p19"/>
            <p:cNvGrpSpPr/>
            <p:nvPr/>
          </p:nvGrpSpPr>
          <p:grpSpPr>
            <a:xfrm flipH="1">
              <a:off x="3625902" y="4120506"/>
              <a:ext cx="464802" cy="167435"/>
              <a:chOff x="172186" y="3593631"/>
              <a:chExt cx="464802" cy="167435"/>
            </a:xfrm>
          </p:grpSpPr>
          <p:sp>
            <p:nvSpPr>
              <p:cNvPr id="676" name="Google Shape;676;p19"/>
              <p:cNvSpPr/>
              <p:nvPr/>
            </p:nvSpPr>
            <p:spPr>
              <a:xfrm>
                <a:off x="249204" y="3686051"/>
                <a:ext cx="222579" cy="75014"/>
              </a:xfrm>
              <a:custGeom>
                <a:avLst/>
                <a:gdLst/>
                <a:ahLst/>
                <a:cxnLst/>
                <a:rect l="l" t="t" r="r" b="b"/>
                <a:pathLst>
                  <a:path w="1893"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19"/>
              <p:cNvSpPr/>
              <p:nvPr/>
            </p:nvSpPr>
            <p:spPr>
              <a:xfrm>
                <a:off x="172186" y="3593631"/>
                <a:ext cx="222697" cy="75014"/>
              </a:xfrm>
              <a:custGeom>
                <a:avLst/>
                <a:gdLst/>
                <a:ahLst/>
                <a:cxnLst/>
                <a:rect l="l" t="t" r="r" b="b"/>
                <a:pathLst>
                  <a:path w="1894" h="638" extrusionOk="0">
                    <a:moveTo>
                      <a:pt x="1" y="1"/>
                    </a:moveTo>
                    <a:lnTo>
                      <a:pt x="1" y="638"/>
                    </a:lnTo>
                    <a:lnTo>
                      <a:pt x="1893" y="638"/>
                    </a:lnTo>
                    <a:lnTo>
                      <a:pt x="1893"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19"/>
              <p:cNvSpPr/>
              <p:nvPr/>
            </p:nvSpPr>
            <p:spPr>
              <a:xfrm>
                <a:off x="414528" y="3593631"/>
                <a:ext cx="222461" cy="75014"/>
              </a:xfrm>
              <a:custGeom>
                <a:avLst/>
                <a:gdLst/>
                <a:ahLst/>
                <a:cxnLst/>
                <a:rect l="l" t="t" r="r" b="b"/>
                <a:pathLst>
                  <a:path w="1892" h="638" extrusionOk="0">
                    <a:moveTo>
                      <a:pt x="1" y="1"/>
                    </a:moveTo>
                    <a:lnTo>
                      <a:pt x="1" y="638"/>
                    </a:lnTo>
                    <a:lnTo>
                      <a:pt x="1892" y="638"/>
                    </a:lnTo>
                    <a:lnTo>
                      <a:pt x="1892" y="1"/>
                    </a:lnTo>
                    <a:close/>
                  </a:path>
                </a:pathLst>
              </a:custGeom>
              <a:solidFill>
                <a:srgbClr val="FDD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9" name="Google Shape;679;p19"/>
            <p:cNvGrpSpPr/>
            <p:nvPr/>
          </p:nvGrpSpPr>
          <p:grpSpPr>
            <a:xfrm flipH="1">
              <a:off x="1124700" y="3955446"/>
              <a:ext cx="561853" cy="348158"/>
              <a:chOff x="2735298" y="809042"/>
              <a:chExt cx="638978" cy="395949"/>
            </a:xfrm>
          </p:grpSpPr>
          <p:sp>
            <p:nvSpPr>
              <p:cNvPr id="680" name="Google Shape;680;p19"/>
              <p:cNvSpPr/>
              <p:nvPr/>
            </p:nvSpPr>
            <p:spPr>
              <a:xfrm>
                <a:off x="2735298" y="940937"/>
                <a:ext cx="305725" cy="113541"/>
              </a:xfrm>
              <a:custGeom>
                <a:avLst/>
                <a:gdLst/>
                <a:ahLst/>
                <a:cxnLst/>
                <a:rect l="l" t="t" r="r" b="b"/>
                <a:pathLst>
                  <a:path w="2332" h="866" extrusionOk="0">
                    <a:moveTo>
                      <a:pt x="2208" y="124"/>
                    </a:moveTo>
                    <a:lnTo>
                      <a:pt x="2208" y="742"/>
                    </a:lnTo>
                    <a:lnTo>
                      <a:pt x="124" y="742"/>
                    </a:lnTo>
                    <a:lnTo>
                      <a:pt x="124" y="124"/>
                    </a:lnTo>
                    <a:close/>
                    <a:moveTo>
                      <a:pt x="1" y="1"/>
                    </a:moveTo>
                    <a:lnTo>
                      <a:pt x="1" y="866"/>
                    </a:lnTo>
                    <a:lnTo>
                      <a:pt x="2331" y="866"/>
                    </a:lnTo>
                    <a:lnTo>
                      <a:pt x="23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19"/>
              <p:cNvSpPr/>
              <p:nvPr/>
            </p:nvSpPr>
            <p:spPr>
              <a:xfrm>
                <a:off x="2920409" y="809042"/>
                <a:ext cx="305725" cy="113541"/>
              </a:xfrm>
              <a:custGeom>
                <a:avLst/>
                <a:gdLst/>
                <a:ahLst/>
                <a:cxnLst/>
                <a:rect l="l" t="t" r="r" b="b"/>
                <a:pathLst>
                  <a:path w="2332" h="866" extrusionOk="0">
                    <a:moveTo>
                      <a:pt x="2208" y="124"/>
                    </a:moveTo>
                    <a:lnTo>
                      <a:pt x="2208" y="741"/>
                    </a:lnTo>
                    <a:lnTo>
                      <a:pt x="125" y="741"/>
                    </a:lnTo>
                    <a:lnTo>
                      <a:pt x="125" y="124"/>
                    </a:lnTo>
                    <a:close/>
                    <a:moveTo>
                      <a:pt x="1" y="0"/>
                    </a:moveTo>
                    <a:lnTo>
                      <a:pt x="1" y="865"/>
                    </a:lnTo>
                    <a:lnTo>
                      <a:pt x="2332" y="865"/>
                    </a:lnTo>
                    <a:lnTo>
                      <a:pt x="233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19"/>
              <p:cNvSpPr/>
              <p:nvPr/>
            </p:nvSpPr>
            <p:spPr>
              <a:xfrm>
                <a:off x="2883439" y="1091450"/>
                <a:ext cx="305725" cy="113541"/>
              </a:xfrm>
              <a:custGeom>
                <a:avLst/>
                <a:gdLst/>
                <a:ahLst/>
                <a:cxnLst/>
                <a:rect l="l" t="t" r="r" b="b"/>
                <a:pathLst>
                  <a:path w="2332" h="866" extrusionOk="0">
                    <a:moveTo>
                      <a:pt x="2208" y="123"/>
                    </a:moveTo>
                    <a:lnTo>
                      <a:pt x="2208" y="742"/>
                    </a:lnTo>
                    <a:lnTo>
                      <a:pt x="125" y="742"/>
                    </a:lnTo>
                    <a:lnTo>
                      <a:pt x="125" y="123"/>
                    </a:lnTo>
                    <a:close/>
                    <a:moveTo>
                      <a:pt x="1" y="1"/>
                    </a:moveTo>
                    <a:lnTo>
                      <a:pt x="1" y="866"/>
                    </a:lnTo>
                    <a:lnTo>
                      <a:pt x="2332" y="866"/>
                    </a:lnTo>
                    <a:lnTo>
                      <a:pt x="233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19"/>
              <p:cNvSpPr/>
              <p:nvPr/>
            </p:nvSpPr>
            <p:spPr>
              <a:xfrm>
                <a:off x="3068681" y="950115"/>
                <a:ext cx="305594" cy="113803"/>
              </a:xfrm>
              <a:custGeom>
                <a:avLst/>
                <a:gdLst/>
                <a:ahLst/>
                <a:cxnLst/>
                <a:rect l="l" t="t" r="r" b="b"/>
                <a:pathLst>
                  <a:path w="2331" h="868" extrusionOk="0">
                    <a:moveTo>
                      <a:pt x="2207" y="125"/>
                    </a:moveTo>
                    <a:lnTo>
                      <a:pt x="2207" y="743"/>
                    </a:lnTo>
                    <a:lnTo>
                      <a:pt x="124" y="743"/>
                    </a:lnTo>
                    <a:lnTo>
                      <a:pt x="124" y="125"/>
                    </a:lnTo>
                    <a:close/>
                    <a:moveTo>
                      <a:pt x="0" y="1"/>
                    </a:moveTo>
                    <a:lnTo>
                      <a:pt x="0" y="867"/>
                    </a:lnTo>
                    <a:lnTo>
                      <a:pt x="2331" y="867"/>
                    </a:lnTo>
                    <a:lnTo>
                      <a:pt x="23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84" name="Google Shape;684;p19"/>
            <p:cNvGrpSpPr/>
            <p:nvPr/>
          </p:nvGrpSpPr>
          <p:grpSpPr>
            <a:xfrm flipH="1">
              <a:off x="8417031" y="3088330"/>
              <a:ext cx="561853" cy="348158"/>
              <a:chOff x="2735298" y="809042"/>
              <a:chExt cx="638978" cy="395949"/>
            </a:xfrm>
          </p:grpSpPr>
          <p:sp>
            <p:nvSpPr>
              <p:cNvPr id="685" name="Google Shape;685;p19"/>
              <p:cNvSpPr/>
              <p:nvPr/>
            </p:nvSpPr>
            <p:spPr>
              <a:xfrm>
                <a:off x="2735298" y="940937"/>
                <a:ext cx="305725" cy="113541"/>
              </a:xfrm>
              <a:custGeom>
                <a:avLst/>
                <a:gdLst/>
                <a:ahLst/>
                <a:cxnLst/>
                <a:rect l="l" t="t" r="r" b="b"/>
                <a:pathLst>
                  <a:path w="2332" h="866" extrusionOk="0">
                    <a:moveTo>
                      <a:pt x="2208" y="124"/>
                    </a:moveTo>
                    <a:lnTo>
                      <a:pt x="2208" y="742"/>
                    </a:lnTo>
                    <a:lnTo>
                      <a:pt x="124" y="742"/>
                    </a:lnTo>
                    <a:lnTo>
                      <a:pt x="124" y="124"/>
                    </a:lnTo>
                    <a:close/>
                    <a:moveTo>
                      <a:pt x="1" y="1"/>
                    </a:moveTo>
                    <a:lnTo>
                      <a:pt x="1" y="866"/>
                    </a:lnTo>
                    <a:lnTo>
                      <a:pt x="2331" y="866"/>
                    </a:lnTo>
                    <a:lnTo>
                      <a:pt x="23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19"/>
              <p:cNvSpPr/>
              <p:nvPr/>
            </p:nvSpPr>
            <p:spPr>
              <a:xfrm>
                <a:off x="2920409" y="809042"/>
                <a:ext cx="305725" cy="113541"/>
              </a:xfrm>
              <a:custGeom>
                <a:avLst/>
                <a:gdLst/>
                <a:ahLst/>
                <a:cxnLst/>
                <a:rect l="l" t="t" r="r" b="b"/>
                <a:pathLst>
                  <a:path w="2332" h="866" extrusionOk="0">
                    <a:moveTo>
                      <a:pt x="2208" y="124"/>
                    </a:moveTo>
                    <a:lnTo>
                      <a:pt x="2208" y="741"/>
                    </a:lnTo>
                    <a:lnTo>
                      <a:pt x="125" y="741"/>
                    </a:lnTo>
                    <a:lnTo>
                      <a:pt x="125" y="124"/>
                    </a:lnTo>
                    <a:close/>
                    <a:moveTo>
                      <a:pt x="1" y="0"/>
                    </a:moveTo>
                    <a:lnTo>
                      <a:pt x="1" y="865"/>
                    </a:lnTo>
                    <a:lnTo>
                      <a:pt x="2332" y="865"/>
                    </a:lnTo>
                    <a:lnTo>
                      <a:pt x="233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19"/>
              <p:cNvSpPr/>
              <p:nvPr/>
            </p:nvSpPr>
            <p:spPr>
              <a:xfrm>
                <a:off x="2883439" y="1091450"/>
                <a:ext cx="305725" cy="113541"/>
              </a:xfrm>
              <a:custGeom>
                <a:avLst/>
                <a:gdLst/>
                <a:ahLst/>
                <a:cxnLst/>
                <a:rect l="l" t="t" r="r" b="b"/>
                <a:pathLst>
                  <a:path w="2332" h="866" extrusionOk="0">
                    <a:moveTo>
                      <a:pt x="2208" y="123"/>
                    </a:moveTo>
                    <a:lnTo>
                      <a:pt x="2208" y="742"/>
                    </a:lnTo>
                    <a:lnTo>
                      <a:pt x="125" y="742"/>
                    </a:lnTo>
                    <a:lnTo>
                      <a:pt x="125" y="123"/>
                    </a:lnTo>
                    <a:close/>
                    <a:moveTo>
                      <a:pt x="1" y="1"/>
                    </a:moveTo>
                    <a:lnTo>
                      <a:pt x="1" y="866"/>
                    </a:lnTo>
                    <a:lnTo>
                      <a:pt x="2332" y="866"/>
                    </a:lnTo>
                    <a:lnTo>
                      <a:pt x="233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19"/>
              <p:cNvSpPr/>
              <p:nvPr/>
            </p:nvSpPr>
            <p:spPr>
              <a:xfrm>
                <a:off x="3068681" y="950115"/>
                <a:ext cx="305594" cy="113803"/>
              </a:xfrm>
              <a:custGeom>
                <a:avLst/>
                <a:gdLst/>
                <a:ahLst/>
                <a:cxnLst/>
                <a:rect l="l" t="t" r="r" b="b"/>
                <a:pathLst>
                  <a:path w="2331" h="868" extrusionOk="0">
                    <a:moveTo>
                      <a:pt x="2207" y="125"/>
                    </a:moveTo>
                    <a:lnTo>
                      <a:pt x="2207" y="743"/>
                    </a:lnTo>
                    <a:lnTo>
                      <a:pt x="124" y="743"/>
                    </a:lnTo>
                    <a:lnTo>
                      <a:pt x="124" y="125"/>
                    </a:lnTo>
                    <a:close/>
                    <a:moveTo>
                      <a:pt x="0" y="1"/>
                    </a:moveTo>
                    <a:lnTo>
                      <a:pt x="0" y="867"/>
                    </a:lnTo>
                    <a:lnTo>
                      <a:pt x="2331" y="867"/>
                    </a:lnTo>
                    <a:lnTo>
                      <a:pt x="23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9" name="Google Shape;689;p19"/>
            <p:cNvSpPr/>
            <p:nvPr/>
          </p:nvSpPr>
          <p:spPr>
            <a:xfrm flipH="1">
              <a:off x="175029" y="3819525"/>
              <a:ext cx="162900" cy="162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19"/>
            <p:cNvSpPr/>
            <p:nvPr/>
          </p:nvSpPr>
          <p:spPr>
            <a:xfrm flipH="1">
              <a:off x="3824854" y="920708"/>
              <a:ext cx="66900" cy="66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19"/>
            <p:cNvSpPr/>
            <p:nvPr/>
          </p:nvSpPr>
          <p:spPr>
            <a:xfrm flipH="1">
              <a:off x="8616516" y="4143888"/>
              <a:ext cx="162900" cy="162900"/>
            </a:xfrm>
            <a:prstGeom prst="ellipse">
              <a:avLst/>
            </a:pr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19"/>
            <p:cNvSpPr/>
            <p:nvPr/>
          </p:nvSpPr>
          <p:spPr>
            <a:xfrm flipH="1">
              <a:off x="813216" y="176513"/>
              <a:ext cx="162900" cy="162900"/>
            </a:xfrm>
            <a:prstGeom prst="ellipse">
              <a:avLst/>
            </a:pr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19"/>
            <p:cNvSpPr/>
            <p:nvPr/>
          </p:nvSpPr>
          <p:spPr>
            <a:xfrm rot="10800000">
              <a:off x="8616504" y="2218025"/>
              <a:ext cx="162900" cy="162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19"/>
            <p:cNvSpPr/>
            <p:nvPr/>
          </p:nvSpPr>
          <p:spPr>
            <a:xfrm flipH="1">
              <a:off x="6812079" y="224525"/>
              <a:ext cx="66900" cy="66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19"/>
            <p:cNvSpPr/>
            <p:nvPr/>
          </p:nvSpPr>
          <p:spPr>
            <a:xfrm flipH="1">
              <a:off x="223029" y="1085883"/>
              <a:ext cx="66900" cy="66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19"/>
            <p:cNvSpPr/>
            <p:nvPr/>
          </p:nvSpPr>
          <p:spPr>
            <a:xfrm rot="10800000">
              <a:off x="5943529" y="4143888"/>
              <a:ext cx="162900" cy="162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19"/>
            <p:cNvSpPr/>
            <p:nvPr/>
          </p:nvSpPr>
          <p:spPr>
            <a:xfrm flipH="1">
              <a:off x="5243004" y="788695"/>
              <a:ext cx="66900" cy="669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98" name="Google Shape;698;p19"/>
          <p:cNvSpPr txBox="1">
            <a:spLocks noGrp="1"/>
          </p:cNvSpPr>
          <p:nvPr>
            <p:ph type="subTitle" idx="1"/>
          </p:nvPr>
        </p:nvSpPr>
        <p:spPr>
          <a:xfrm>
            <a:off x="1650800" y="2227538"/>
            <a:ext cx="2635800" cy="13731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Clr>
                <a:schemeClr val="lt2"/>
              </a:buClr>
              <a:buSzPts val="1000"/>
              <a:buFont typeface="Anaheim"/>
              <a:buChar char="●"/>
              <a:defRPr/>
            </a:lvl1pPr>
            <a:lvl2pPr lvl="1" algn="ctr" rtl="0">
              <a:lnSpc>
                <a:spcPct val="100000"/>
              </a:lnSpc>
              <a:spcBef>
                <a:spcPts val="0"/>
              </a:spcBef>
              <a:spcAft>
                <a:spcPts val="0"/>
              </a:spcAft>
              <a:buClr>
                <a:srgbClr val="595959"/>
              </a:buClr>
              <a:buSzPts val="1400"/>
              <a:buFont typeface="Anaheim"/>
              <a:buChar char="○"/>
              <a:defRPr/>
            </a:lvl2pPr>
            <a:lvl3pPr lvl="2" algn="ctr" rtl="0">
              <a:lnSpc>
                <a:spcPct val="100000"/>
              </a:lnSpc>
              <a:spcBef>
                <a:spcPts val="0"/>
              </a:spcBef>
              <a:spcAft>
                <a:spcPts val="0"/>
              </a:spcAft>
              <a:buClr>
                <a:srgbClr val="595959"/>
              </a:buClr>
              <a:buSzPts val="1400"/>
              <a:buFont typeface="Anaheim"/>
              <a:buChar char="■"/>
              <a:defRPr/>
            </a:lvl3pPr>
            <a:lvl4pPr lvl="3" algn="ctr" rtl="0">
              <a:lnSpc>
                <a:spcPct val="100000"/>
              </a:lnSpc>
              <a:spcBef>
                <a:spcPts val="0"/>
              </a:spcBef>
              <a:spcAft>
                <a:spcPts val="0"/>
              </a:spcAft>
              <a:buClr>
                <a:srgbClr val="595959"/>
              </a:buClr>
              <a:buSzPts val="1400"/>
              <a:buFont typeface="Anaheim"/>
              <a:buChar char="●"/>
              <a:defRPr/>
            </a:lvl4pPr>
            <a:lvl5pPr lvl="4" algn="ctr" rtl="0">
              <a:lnSpc>
                <a:spcPct val="100000"/>
              </a:lnSpc>
              <a:spcBef>
                <a:spcPts val="0"/>
              </a:spcBef>
              <a:spcAft>
                <a:spcPts val="0"/>
              </a:spcAft>
              <a:buClr>
                <a:srgbClr val="595959"/>
              </a:buClr>
              <a:buSzPts val="1400"/>
              <a:buFont typeface="Anaheim"/>
              <a:buChar char="○"/>
              <a:defRPr/>
            </a:lvl5pPr>
            <a:lvl6pPr lvl="5" algn="ctr" rtl="0">
              <a:lnSpc>
                <a:spcPct val="100000"/>
              </a:lnSpc>
              <a:spcBef>
                <a:spcPts val="0"/>
              </a:spcBef>
              <a:spcAft>
                <a:spcPts val="0"/>
              </a:spcAft>
              <a:buClr>
                <a:srgbClr val="595959"/>
              </a:buClr>
              <a:buSzPts val="1400"/>
              <a:buFont typeface="Anaheim"/>
              <a:buChar char="■"/>
              <a:defRPr/>
            </a:lvl6pPr>
            <a:lvl7pPr lvl="6" algn="ctr" rtl="0">
              <a:lnSpc>
                <a:spcPct val="100000"/>
              </a:lnSpc>
              <a:spcBef>
                <a:spcPts val="0"/>
              </a:spcBef>
              <a:spcAft>
                <a:spcPts val="0"/>
              </a:spcAft>
              <a:buClr>
                <a:srgbClr val="595959"/>
              </a:buClr>
              <a:buSzPts val="1400"/>
              <a:buFont typeface="Anaheim"/>
              <a:buChar char="●"/>
              <a:defRPr/>
            </a:lvl7pPr>
            <a:lvl8pPr lvl="7" algn="ctr" rtl="0">
              <a:lnSpc>
                <a:spcPct val="100000"/>
              </a:lnSpc>
              <a:spcBef>
                <a:spcPts val="0"/>
              </a:spcBef>
              <a:spcAft>
                <a:spcPts val="0"/>
              </a:spcAft>
              <a:buClr>
                <a:srgbClr val="595959"/>
              </a:buClr>
              <a:buSzPts val="1400"/>
              <a:buFont typeface="Anaheim"/>
              <a:buChar char="○"/>
              <a:defRPr/>
            </a:lvl8pPr>
            <a:lvl9pPr lvl="8" algn="ctr" rtl="0">
              <a:lnSpc>
                <a:spcPct val="100000"/>
              </a:lnSpc>
              <a:spcBef>
                <a:spcPts val="0"/>
              </a:spcBef>
              <a:spcAft>
                <a:spcPts val="0"/>
              </a:spcAft>
              <a:buClr>
                <a:srgbClr val="595959"/>
              </a:buClr>
              <a:buSzPts val="1400"/>
              <a:buFont typeface="Anaheim"/>
              <a:buChar char="■"/>
              <a:defRPr/>
            </a:lvl9pPr>
          </a:lstStyle>
          <a:p>
            <a:endParaRPr/>
          </a:p>
        </p:txBody>
      </p:sp>
      <p:sp>
        <p:nvSpPr>
          <p:cNvPr id="699" name="Google Shape;699;p19"/>
          <p:cNvSpPr txBox="1">
            <a:spLocks noGrp="1"/>
          </p:cNvSpPr>
          <p:nvPr>
            <p:ph type="title"/>
          </p:nvPr>
        </p:nvSpPr>
        <p:spPr>
          <a:xfrm>
            <a:off x="715100" y="887100"/>
            <a:ext cx="26358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sz="2800">
                <a:highlight>
                  <a:schemeClr val="accent3"/>
                </a:highlight>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700" name="Google Shape;700;p19"/>
          <p:cNvSpPr txBox="1">
            <a:spLocks noGrp="1"/>
          </p:cNvSpPr>
          <p:nvPr>
            <p:ph type="subTitle" idx="2"/>
          </p:nvPr>
        </p:nvSpPr>
        <p:spPr>
          <a:xfrm>
            <a:off x="3067050" y="3692150"/>
            <a:ext cx="1933500" cy="276000"/>
          </a:xfrm>
          <a:prstGeom prst="rect">
            <a:avLst/>
          </a:prstGeom>
          <a:solidFill>
            <a:schemeClr val="accent3"/>
          </a:solidFill>
        </p:spPr>
        <p:txBody>
          <a:bodyPr spcFirstLastPara="1" wrap="square" lIns="91425" tIns="91425" rIns="91425" bIns="91425" anchor="ctr" anchorCtr="0">
            <a:noAutofit/>
          </a:bodyPr>
          <a:lstStyle>
            <a:lvl1pPr lvl="0" algn="r" rtl="0">
              <a:spcBef>
                <a:spcPts val="0"/>
              </a:spcBef>
              <a:spcAft>
                <a:spcPts val="0"/>
              </a:spcAft>
              <a:buSzPts val="1800"/>
              <a:buFont typeface="Montserrat ExtraBold"/>
              <a:buNone/>
              <a:defRPr sz="1800">
                <a:latin typeface="Montserrat ExtraBold"/>
                <a:ea typeface="Montserrat ExtraBold"/>
                <a:cs typeface="Montserrat ExtraBold"/>
                <a:sym typeface="Montserrat ExtraBold"/>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extLst>
      <p:ext uri="{BB962C8B-B14F-4D97-AF65-F5344CB8AC3E}">
        <p14:creationId xmlns:p14="http://schemas.microsoft.com/office/powerpoint/2010/main" val="36832853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A48EFD">
            <a:alpha val="65359"/>
          </a:srgbClr>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700"/>
              <a:buFont typeface="Montserrat ExtraBold"/>
              <a:buNone/>
              <a:defRPr sz="2700">
                <a:solidFill>
                  <a:schemeClr val="dk1"/>
                </a:solidFill>
                <a:latin typeface="Montserrat ExtraBold"/>
                <a:ea typeface="Montserrat ExtraBold"/>
                <a:cs typeface="Montserrat ExtraBold"/>
                <a:sym typeface="Montserrat ExtraBold"/>
              </a:defRPr>
            </a:lvl1pPr>
            <a:lvl2pPr lvl="1" rtl="0">
              <a:spcBef>
                <a:spcPts val="0"/>
              </a:spcBef>
              <a:spcAft>
                <a:spcPts val="0"/>
              </a:spcAft>
              <a:buClr>
                <a:schemeClr val="dk1"/>
              </a:buClr>
              <a:buSzPts val="2700"/>
              <a:buFont typeface="Montserrat ExtraBold"/>
              <a:buNone/>
              <a:defRPr sz="2700">
                <a:solidFill>
                  <a:schemeClr val="dk1"/>
                </a:solidFill>
                <a:highlight>
                  <a:schemeClr val="accent3"/>
                </a:highlight>
                <a:latin typeface="Montserrat ExtraBold"/>
                <a:ea typeface="Montserrat ExtraBold"/>
                <a:cs typeface="Montserrat ExtraBold"/>
                <a:sym typeface="Montserrat ExtraBold"/>
              </a:defRPr>
            </a:lvl2pPr>
            <a:lvl3pPr lvl="2" rtl="0">
              <a:spcBef>
                <a:spcPts val="0"/>
              </a:spcBef>
              <a:spcAft>
                <a:spcPts val="0"/>
              </a:spcAft>
              <a:buClr>
                <a:schemeClr val="dk1"/>
              </a:buClr>
              <a:buSzPts val="2700"/>
              <a:buFont typeface="Montserrat ExtraBold"/>
              <a:buNone/>
              <a:defRPr sz="2700">
                <a:solidFill>
                  <a:schemeClr val="dk1"/>
                </a:solidFill>
                <a:highlight>
                  <a:schemeClr val="accent3"/>
                </a:highlight>
                <a:latin typeface="Montserrat ExtraBold"/>
                <a:ea typeface="Montserrat ExtraBold"/>
                <a:cs typeface="Montserrat ExtraBold"/>
                <a:sym typeface="Montserrat ExtraBold"/>
              </a:defRPr>
            </a:lvl3pPr>
            <a:lvl4pPr lvl="3" rtl="0">
              <a:spcBef>
                <a:spcPts val="0"/>
              </a:spcBef>
              <a:spcAft>
                <a:spcPts val="0"/>
              </a:spcAft>
              <a:buClr>
                <a:schemeClr val="dk1"/>
              </a:buClr>
              <a:buSzPts val="2700"/>
              <a:buFont typeface="Montserrat ExtraBold"/>
              <a:buNone/>
              <a:defRPr sz="2700">
                <a:solidFill>
                  <a:schemeClr val="dk1"/>
                </a:solidFill>
                <a:highlight>
                  <a:schemeClr val="accent3"/>
                </a:highlight>
                <a:latin typeface="Montserrat ExtraBold"/>
                <a:ea typeface="Montserrat ExtraBold"/>
                <a:cs typeface="Montserrat ExtraBold"/>
                <a:sym typeface="Montserrat ExtraBold"/>
              </a:defRPr>
            </a:lvl4pPr>
            <a:lvl5pPr lvl="4" rtl="0">
              <a:spcBef>
                <a:spcPts val="0"/>
              </a:spcBef>
              <a:spcAft>
                <a:spcPts val="0"/>
              </a:spcAft>
              <a:buClr>
                <a:schemeClr val="dk1"/>
              </a:buClr>
              <a:buSzPts val="2700"/>
              <a:buFont typeface="Montserrat ExtraBold"/>
              <a:buNone/>
              <a:defRPr sz="2700">
                <a:solidFill>
                  <a:schemeClr val="dk1"/>
                </a:solidFill>
                <a:highlight>
                  <a:schemeClr val="accent3"/>
                </a:highlight>
                <a:latin typeface="Montserrat ExtraBold"/>
                <a:ea typeface="Montserrat ExtraBold"/>
                <a:cs typeface="Montserrat ExtraBold"/>
                <a:sym typeface="Montserrat ExtraBold"/>
              </a:defRPr>
            </a:lvl5pPr>
            <a:lvl6pPr lvl="5" rtl="0">
              <a:spcBef>
                <a:spcPts val="0"/>
              </a:spcBef>
              <a:spcAft>
                <a:spcPts val="0"/>
              </a:spcAft>
              <a:buClr>
                <a:schemeClr val="dk1"/>
              </a:buClr>
              <a:buSzPts val="2700"/>
              <a:buFont typeface="Montserrat ExtraBold"/>
              <a:buNone/>
              <a:defRPr sz="2700">
                <a:solidFill>
                  <a:schemeClr val="dk1"/>
                </a:solidFill>
                <a:highlight>
                  <a:schemeClr val="accent3"/>
                </a:highlight>
                <a:latin typeface="Montserrat ExtraBold"/>
                <a:ea typeface="Montserrat ExtraBold"/>
                <a:cs typeface="Montserrat ExtraBold"/>
                <a:sym typeface="Montserrat ExtraBold"/>
              </a:defRPr>
            </a:lvl6pPr>
            <a:lvl7pPr lvl="6" rtl="0">
              <a:spcBef>
                <a:spcPts val="0"/>
              </a:spcBef>
              <a:spcAft>
                <a:spcPts val="0"/>
              </a:spcAft>
              <a:buClr>
                <a:schemeClr val="dk1"/>
              </a:buClr>
              <a:buSzPts val="2700"/>
              <a:buFont typeface="Montserrat ExtraBold"/>
              <a:buNone/>
              <a:defRPr sz="2700">
                <a:solidFill>
                  <a:schemeClr val="dk1"/>
                </a:solidFill>
                <a:highlight>
                  <a:schemeClr val="accent3"/>
                </a:highlight>
                <a:latin typeface="Montserrat ExtraBold"/>
                <a:ea typeface="Montserrat ExtraBold"/>
                <a:cs typeface="Montserrat ExtraBold"/>
                <a:sym typeface="Montserrat ExtraBold"/>
              </a:defRPr>
            </a:lvl7pPr>
            <a:lvl8pPr lvl="7" rtl="0">
              <a:spcBef>
                <a:spcPts val="0"/>
              </a:spcBef>
              <a:spcAft>
                <a:spcPts val="0"/>
              </a:spcAft>
              <a:buClr>
                <a:schemeClr val="dk1"/>
              </a:buClr>
              <a:buSzPts val="2700"/>
              <a:buFont typeface="Montserrat ExtraBold"/>
              <a:buNone/>
              <a:defRPr sz="2700">
                <a:solidFill>
                  <a:schemeClr val="dk1"/>
                </a:solidFill>
                <a:highlight>
                  <a:schemeClr val="accent3"/>
                </a:highlight>
                <a:latin typeface="Montserrat ExtraBold"/>
                <a:ea typeface="Montserrat ExtraBold"/>
                <a:cs typeface="Montserrat ExtraBold"/>
                <a:sym typeface="Montserrat ExtraBold"/>
              </a:defRPr>
            </a:lvl8pPr>
            <a:lvl9pPr lvl="8" rtl="0">
              <a:spcBef>
                <a:spcPts val="0"/>
              </a:spcBef>
              <a:spcAft>
                <a:spcPts val="0"/>
              </a:spcAft>
              <a:buClr>
                <a:schemeClr val="dk1"/>
              </a:buClr>
              <a:buSzPts val="2700"/>
              <a:buFont typeface="Montserrat ExtraBold"/>
              <a:buNone/>
              <a:defRPr sz="2700">
                <a:solidFill>
                  <a:schemeClr val="dk1"/>
                </a:solidFill>
                <a:highlight>
                  <a:schemeClr val="accent3"/>
                </a:highlight>
                <a:latin typeface="Montserrat ExtraBold"/>
                <a:ea typeface="Montserrat ExtraBold"/>
                <a:cs typeface="Montserrat ExtraBold"/>
                <a:sym typeface="Montserrat ExtraBold"/>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Libre Baskerville"/>
              <a:buChar char="●"/>
              <a:defRPr>
                <a:solidFill>
                  <a:schemeClr val="dk1"/>
                </a:solidFill>
                <a:latin typeface="Libre Baskerville"/>
                <a:ea typeface="Libre Baskerville"/>
                <a:cs typeface="Libre Baskerville"/>
                <a:sym typeface="Libre Baskerville"/>
              </a:defRPr>
            </a:lvl1pPr>
            <a:lvl2pPr marL="914400" lvl="1" indent="-317500">
              <a:lnSpc>
                <a:spcPct val="100000"/>
              </a:lnSpc>
              <a:spcBef>
                <a:spcPts val="0"/>
              </a:spcBef>
              <a:spcAft>
                <a:spcPts val="0"/>
              </a:spcAft>
              <a:buClr>
                <a:schemeClr val="dk1"/>
              </a:buClr>
              <a:buSzPts val="1400"/>
              <a:buFont typeface="Libre Baskerville"/>
              <a:buChar char="○"/>
              <a:defRPr>
                <a:solidFill>
                  <a:schemeClr val="dk1"/>
                </a:solidFill>
                <a:latin typeface="Libre Baskerville"/>
                <a:ea typeface="Libre Baskerville"/>
                <a:cs typeface="Libre Baskerville"/>
                <a:sym typeface="Libre Baskerville"/>
              </a:defRPr>
            </a:lvl2pPr>
            <a:lvl3pPr marL="1371600" lvl="2" indent="-317500">
              <a:lnSpc>
                <a:spcPct val="100000"/>
              </a:lnSpc>
              <a:spcBef>
                <a:spcPts val="0"/>
              </a:spcBef>
              <a:spcAft>
                <a:spcPts val="0"/>
              </a:spcAft>
              <a:buClr>
                <a:schemeClr val="dk1"/>
              </a:buClr>
              <a:buSzPts val="1400"/>
              <a:buFont typeface="Libre Baskerville"/>
              <a:buChar char="■"/>
              <a:defRPr>
                <a:solidFill>
                  <a:schemeClr val="dk1"/>
                </a:solidFill>
                <a:latin typeface="Libre Baskerville"/>
                <a:ea typeface="Libre Baskerville"/>
                <a:cs typeface="Libre Baskerville"/>
                <a:sym typeface="Libre Baskerville"/>
              </a:defRPr>
            </a:lvl3pPr>
            <a:lvl4pPr marL="1828800" lvl="3" indent="-317500">
              <a:lnSpc>
                <a:spcPct val="100000"/>
              </a:lnSpc>
              <a:spcBef>
                <a:spcPts val="0"/>
              </a:spcBef>
              <a:spcAft>
                <a:spcPts val="0"/>
              </a:spcAft>
              <a:buClr>
                <a:schemeClr val="dk1"/>
              </a:buClr>
              <a:buSzPts val="1400"/>
              <a:buFont typeface="Libre Baskerville"/>
              <a:buChar char="●"/>
              <a:defRPr>
                <a:solidFill>
                  <a:schemeClr val="dk1"/>
                </a:solidFill>
                <a:latin typeface="Libre Baskerville"/>
                <a:ea typeface="Libre Baskerville"/>
                <a:cs typeface="Libre Baskerville"/>
                <a:sym typeface="Libre Baskerville"/>
              </a:defRPr>
            </a:lvl4pPr>
            <a:lvl5pPr marL="2286000" lvl="4" indent="-317500">
              <a:lnSpc>
                <a:spcPct val="100000"/>
              </a:lnSpc>
              <a:spcBef>
                <a:spcPts val="0"/>
              </a:spcBef>
              <a:spcAft>
                <a:spcPts val="0"/>
              </a:spcAft>
              <a:buClr>
                <a:schemeClr val="dk1"/>
              </a:buClr>
              <a:buSzPts val="1400"/>
              <a:buFont typeface="Libre Baskerville"/>
              <a:buChar char="○"/>
              <a:defRPr>
                <a:solidFill>
                  <a:schemeClr val="dk1"/>
                </a:solidFill>
                <a:latin typeface="Libre Baskerville"/>
                <a:ea typeface="Libre Baskerville"/>
                <a:cs typeface="Libre Baskerville"/>
                <a:sym typeface="Libre Baskerville"/>
              </a:defRPr>
            </a:lvl5pPr>
            <a:lvl6pPr marL="2743200" lvl="5" indent="-317500">
              <a:lnSpc>
                <a:spcPct val="100000"/>
              </a:lnSpc>
              <a:spcBef>
                <a:spcPts val="0"/>
              </a:spcBef>
              <a:spcAft>
                <a:spcPts val="0"/>
              </a:spcAft>
              <a:buClr>
                <a:schemeClr val="dk1"/>
              </a:buClr>
              <a:buSzPts val="1400"/>
              <a:buFont typeface="Libre Baskerville"/>
              <a:buChar char="■"/>
              <a:defRPr>
                <a:solidFill>
                  <a:schemeClr val="dk1"/>
                </a:solidFill>
                <a:latin typeface="Libre Baskerville"/>
                <a:ea typeface="Libre Baskerville"/>
                <a:cs typeface="Libre Baskerville"/>
                <a:sym typeface="Libre Baskerville"/>
              </a:defRPr>
            </a:lvl6pPr>
            <a:lvl7pPr marL="3200400" lvl="6" indent="-317500">
              <a:lnSpc>
                <a:spcPct val="100000"/>
              </a:lnSpc>
              <a:spcBef>
                <a:spcPts val="0"/>
              </a:spcBef>
              <a:spcAft>
                <a:spcPts val="0"/>
              </a:spcAft>
              <a:buClr>
                <a:schemeClr val="dk1"/>
              </a:buClr>
              <a:buSzPts val="1400"/>
              <a:buFont typeface="Libre Baskerville"/>
              <a:buChar char="●"/>
              <a:defRPr>
                <a:solidFill>
                  <a:schemeClr val="dk1"/>
                </a:solidFill>
                <a:latin typeface="Libre Baskerville"/>
                <a:ea typeface="Libre Baskerville"/>
                <a:cs typeface="Libre Baskerville"/>
                <a:sym typeface="Libre Baskerville"/>
              </a:defRPr>
            </a:lvl7pPr>
            <a:lvl8pPr marL="3657600" lvl="7" indent="-317500">
              <a:lnSpc>
                <a:spcPct val="100000"/>
              </a:lnSpc>
              <a:spcBef>
                <a:spcPts val="0"/>
              </a:spcBef>
              <a:spcAft>
                <a:spcPts val="0"/>
              </a:spcAft>
              <a:buClr>
                <a:schemeClr val="dk1"/>
              </a:buClr>
              <a:buSzPts val="1400"/>
              <a:buFont typeface="Libre Baskerville"/>
              <a:buChar char="○"/>
              <a:defRPr>
                <a:solidFill>
                  <a:schemeClr val="dk1"/>
                </a:solidFill>
                <a:latin typeface="Libre Baskerville"/>
                <a:ea typeface="Libre Baskerville"/>
                <a:cs typeface="Libre Baskerville"/>
                <a:sym typeface="Libre Baskerville"/>
              </a:defRPr>
            </a:lvl8pPr>
            <a:lvl9pPr marL="4114800" lvl="8" indent="-317500">
              <a:lnSpc>
                <a:spcPct val="100000"/>
              </a:lnSpc>
              <a:spcBef>
                <a:spcPts val="0"/>
              </a:spcBef>
              <a:spcAft>
                <a:spcPts val="0"/>
              </a:spcAft>
              <a:buClr>
                <a:schemeClr val="dk1"/>
              </a:buClr>
              <a:buSzPts val="1400"/>
              <a:buFont typeface="Libre Baskerville"/>
              <a:buChar char="■"/>
              <a:defRPr>
                <a:solidFill>
                  <a:schemeClr val="dk1"/>
                </a:solidFill>
                <a:latin typeface="Libre Baskerville"/>
                <a:ea typeface="Libre Baskerville"/>
                <a:cs typeface="Libre Baskerville"/>
                <a:sym typeface="Libre Baskerville"/>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3" r:id="rId5"/>
    <p:sldLayoutId id="2147483656" r:id="rId6"/>
    <p:sldLayoutId id="2147483658" r:id="rId7"/>
    <p:sldLayoutId id="2147483660" r:id="rId8"/>
    <p:sldLayoutId id="2147483661" r:id="rId9"/>
    <p:sldLayoutId id="2147483662" r:id="rId10"/>
    <p:sldLayoutId id="2147483666" r:id="rId11"/>
    <p:sldLayoutId id="2147483667" r:id="rId12"/>
    <p:sldLayoutId id="2147483668" r:id="rId13"/>
    <p:sldLayoutId id="2147483669" r:id="rId14"/>
    <p:sldLayoutId id="2147483670" r:id="rId15"/>
    <p:sldLayoutId id="2147483671" r:id="rId1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sp>
        <p:nvSpPr>
          <p:cNvPr id="506" name="Google Shape;506;p20"/>
          <p:cNvSpPr txBox="1">
            <a:spLocks noGrp="1"/>
          </p:cNvSpPr>
          <p:nvPr>
            <p:ph type="ctrTitle"/>
          </p:nvPr>
        </p:nvSpPr>
        <p:spPr>
          <a:xfrm>
            <a:off x="4042065" y="623426"/>
            <a:ext cx="4390885" cy="3127187"/>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US" sz="4400" dirty="0" err="1">
                <a:highlight>
                  <a:schemeClr val="accent3"/>
                </a:highlight>
                <a:latin typeface="Montserrat ExtraBold"/>
                <a:ea typeface="Montserrat ExtraBold"/>
                <a:cs typeface="Montserrat ExtraBold"/>
                <a:sym typeface="Montserrat ExtraBold"/>
              </a:rPr>
              <a:t>Ziel</a:t>
            </a:r>
            <a:r>
              <a:rPr lang="en-US" sz="4400" dirty="0">
                <a:highlight>
                  <a:schemeClr val="accent3"/>
                </a:highlight>
                <a:latin typeface="Montserrat ExtraBold"/>
                <a:ea typeface="Montserrat ExtraBold"/>
                <a:cs typeface="Montserrat ExtraBold"/>
                <a:sym typeface="Montserrat ExtraBold"/>
              </a:rPr>
              <a:t> </a:t>
            </a:r>
            <a:r>
              <a:rPr lang="bg-BG" sz="4400" dirty="0">
                <a:highlight>
                  <a:schemeClr val="accent3"/>
                </a:highlight>
                <a:latin typeface="Montserrat ExtraBold"/>
                <a:ea typeface="Montserrat ExtraBold"/>
                <a:cs typeface="Montserrat ExtraBold"/>
                <a:sym typeface="Montserrat ExtraBold"/>
              </a:rPr>
              <a:t>№</a:t>
            </a:r>
            <a:r>
              <a:rPr lang="en-US" sz="4400" dirty="0">
                <a:highlight>
                  <a:schemeClr val="accent3"/>
                </a:highlight>
                <a:latin typeface="Montserrat ExtraBold"/>
                <a:ea typeface="Montserrat ExtraBold"/>
                <a:cs typeface="Montserrat ExtraBold"/>
                <a:sym typeface="Montserrat ExtraBold"/>
              </a:rPr>
              <a:t> 5:</a:t>
            </a:r>
            <a:br>
              <a:rPr lang="en-US" sz="4400" dirty="0">
                <a:highlight>
                  <a:schemeClr val="accent3"/>
                </a:highlight>
                <a:latin typeface="Montserrat ExtraBold"/>
                <a:ea typeface="Montserrat ExtraBold"/>
                <a:cs typeface="Montserrat ExtraBold"/>
                <a:sym typeface="Montserrat ExtraBold"/>
              </a:rPr>
            </a:br>
            <a:r>
              <a:rPr lang="en-US" sz="4400" dirty="0" err="1">
                <a:highlight>
                  <a:schemeClr val="accent3"/>
                </a:highlight>
                <a:latin typeface="Montserrat ExtraBold"/>
                <a:ea typeface="Montserrat ExtraBold"/>
                <a:cs typeface="Montserrat ExtraBold"/>
                <a:sym typeface="Montserrat ExtraBold"/>
              </a:rPr>
              <a:t>Geschlechter-Gleichheit</a:t>
            </a:r>
            <a:endParaRPr sz="4400" dirty="0">
              <a:highlight>
                <a:schemeClr val="accent3"/>
              </a:highlight>
              <a:latin typeface="Montserrat ExtraBold"/>
              <a:ea typeface="Montserrat ExtraBold"/>
              <a:cs typeface="Montserrat ExtraBold"/>
              <a:sym typeface="Montserrat ExtraBold"/>
            </a:endParaRPr>
          </a:p>
        </p:txBody>
      </p:sp>
      <p:sp>
        <p:nvSpPr>
          <p:cNvPr id="507" name="Google Shape;507;p20"/>
          <p:cNvSpPr txBox="1">
            <a:spLocks noGrp="1"/>
          </p:cNvSpPr>
          <p:nvPr>
            <p:ph type="subTitle" idx="1"/>
          </p:nvPr>
        </p:nvSpPr>
        <p:spPr>
          <a:xfrm>
            <a:off x="4114450" y="3972138"/>
            <a:ext cx="4318500" cy="4128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dirty="0"/>
              <a:t>Betina und Sofia; Sofia,Bulgarien</a:t>
            </a:r>
            <a:endParaRPr dirty="0"/>
          </a:p>
        </p:txBody>
      </p:sp>
      <p:sp>
        <p:nvSpPr>
          <p:cNvPr id="508" name="Google Shape;508;p20"/>
          <p:cNvSpPr/>
          <p:nvPr/>
        </p:nvSpPr>
        <p:spPr>
          <a:xfrm>
            <a:off x="7443150" y="3861000"/>
            <a:ext cx="879000" cy="102300"/>
          </a:xfrm>
          <a:prstGeom prst="rect">
            <a:avLst/>
          </a:prstGeom>
          <a:solidFill>
            <a:schemeClr val="lt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p>
        </p:txBody>
      </p:sp>
      <p:grpSp>
        <p:nvGrpSpPr>
          <p:cNvPr id="509" name="Google Shape;509;p20"/>
          <p:cNvGrpSpPr/>
          <p:nvPr/>
        </p:nvGrpSpPr>
        <p:grpSpPr>
          <a:xfrm>
            <a:off x="207859" y="1345450"/>
            <a:ext cx="3703396" cy="3263029"/>
            <a:chOff x="428434" y="1345450"/>
            <a:chExt cx="3703396" cy="3263029"/>
          </a:xfrm>
        </p:grpSpPr>
        <p:sp>
          <p:nvSpPr>
            <p:cNvPr id="510" name="Google Shape;510;p20"/>
            <p:cNvSpPr/>
            <p:nvPr/>
          </p:nvSpPr>
          <p:spPr>
            <a:xfrm>
              <a:off x="3171292" y="1765779"/>
              <a:ext cx="960538" cy="959689"/>
            </a:xfrm>
            <a:custGeom>
              <a:avLst/>
              <a:gdLst/>
              <a:ahLst/>
              <a:cxnLst/>
              <a:rect l="l" t="t" r="r" b="b"/>
              <a:pathLst>
                <a:path w="13081" h="13069" extrusionOk="0">
                  <a:moveTo>
                    <a:pt x="4873" y="4212"/>
                  </a:moveTo>
                  <a:cubicBezTo>
                    <a:pt x="7071" y="4212"/>
                    <a:pt x="8859" y="6000"/>
                    <a:pt x="8859" y="8197"/>
                  </a:cubicBezTo>
                  <a:cubicBezTo>
                    <a:pt x="8859" y="10395"/>
                    <a:pt x="7071" y="12182"/>
                    <a:pt x="4873" y="12182"/>
                  </a:cubicBezTo>
                  <a:cubicBezTo>
                    <a:pt x="2675" y="12182"/>
                    <a:pt x="887" y="10395"/>
                    <a:pt x="887" y="8197"/>
                  </a:cubicBezTo>
                  <a:cubicBezTo>
                    <a:pt x="887" y="5999"/>
                    <a:pt x="2675" y="4212"/>
                    <a:pt x="4873" y="4212"/>
                  </a:cubicBezTo>
                  <a:close/>
                  <a:moveTo>
                    <a:pt x="13080" y="1"/>
                  </a:moveTo>
                  <a:lnTo>
                    <a:pt x="9120" y="186"/>
                  </a:lnTo>
                  <a:cubicBezTo>
                    <a:pt x="8872" y="193"/>
                    <a:pt x="8678" y="402"/>
                    <a:pt x="8689" y="650"/>
                  </a:cubicBezTo>
                  <a:cubicBezTo>
                    <a:pt x="8700" y="887"/>
                    <a:pt x="8896" y="1073"/>
                    <a:pt x="9130" y="1073"/>
                  </a:cubicBezTo>
                  <a:cubicBezTo>
                    <a:pt x="9140" y="1073"/>
                    <a:pt x="9150" y="1072"/>
                    <a:pt x="9160" y="1072"/>
                  </a:cubicBezTo>
                  <a:lnTo>
                    <a:pt x="11620" y="957"/>
                  </a:lnTo>
                  <a:lnTo>
                    <a:pt x="11620" y="957"/>
                  </a:lnTo>
                  <a:lnTo>
                    <a:pt x="7934" y="4412"/>
                  </a:lnTo>
                  <a:cubicBezTo>
                    <a:pt x="7071" y="3709"/>
                    <a:pt x="5992" y="3326"/>
                    <a:pt x="4879" y="3326"/>
                  </a:cubicBezTo>
                  <a:cubicBezTo>
                    <a:pt x="4877" y="3326"/>
                    <a:pt x="4875" y="3326"/>
                    <a:pt x="4873" y="3326"/>
                  </a:cubicBezTo>
                  <a:cubicBezTo>
                    <a:pt x="2187" y="3326"/>
                    <a:pt x="1" y="5511"/>
                    <a:pt x="1" y="8197"/>
                  </a:cubicBezTo>
                  <a:cubicBezTo>
                    <a:pt x="1" y="10882"/>
                    <a:pt x="2187" y="13068"/>
                    <a:pt x="4873" y="13068"/>
                  </a:cubicBezTo>
                  <a:cubicBezTo>
                    <a:pt x="7558" y="13068"/>
                    <a:pt x="9743" y="10882"/>
                    <a:pt x="9743" y="8197"/>
                  </a:cubicBezTo>
                  <a:cubicBezTo>
                    <a:pt x="9744" y="7035"/>
                    <a:pt x="9327" y="5911"/>
                    <a:pt x="8569" y="5031"/>
                  </a:cubicBezTo>
                  <a:lnTo>
                    <a:pt x="12063" y="1756"/>
                  </a:lnTo>
                  <a:lnTo>
                    <a:pt x="11919" y="3736"/>
                  </a:lnTo>
                  <a:cubicBezTo>
                    <a:pt x="11901" y="3981"/>
                    <a:pt x="12084" y="4193"/>
                    <a:pt x="12329" y="4211"/>
                  </a:cubicBezTo>
                  <a:cubicBezTo>
                    <a:pt x="12339" y="4211"/>
                    <a:pt x="12351" y="4212"/>
                    <a:pt x="12361" y="4212"/>
                  </a:cubicBezTo>
                  <a:cubicBezTo>
                    <a:pt x="12593" y="4211"/>
                    <a:pt x="12785" y="4033"/>
                    <a:pt x="12803" y="3802"/>
                  </a:cubicBezTo>
                  <a:lnTo>
                    <a:pt x="1308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20"/>
            <p:cNvSpPr/>
            <p:nvPr/>
          </p:nvSpPr>
          <p:spPr>
            <a:xfrm>
              <a:off x="2746704" y="1406253"/>
              <a:ext cx="1218130" cy="1413282"/>
            </a:xfrm>
            <a:custGeom>
              <a:avLst/>
              <a:gdLst/>
              <a:ahLst/>
              <a:cxnLst/>
              <a:rect l="l" t="t" r="r" b="b"/>
              <a:pathLst>
                <a:path w="16589" h="19246" extrusionOk="0">
                  <a:moveTo>
                    <a:pt x="8293" y="722"/>
                  </a:moveTo>
                  <a:lnTo>
                    <a:pt x="16035" y="18838"/>
                  </a:lnTo>
                  <a:lnTo>
                    <a:pt x="552" y="18838"/>
                  </a:lnTo>
                  <a:lnTo>
                    <a:pt x="8293" y="722"/>
                  </a:lnTo>
                  <a:close/>
                  <a:moveTo>
                    <a:pt x="8293" y="1"/>
                  </a:moveTo>
                  <a:cubicBezTo>
                    <a:pt x="8217" y="1"/>
                    <a:pt x="8141" y="42"/>
                    <a:pt x="8106" y="124"/>
                  </a:cubicBezTo>
                  <a:lnTo>
                    <a:pt x="58" y="18962"/>
                  </a:lnTo>
                  <a:cubicBezTo>
                    <a:pt x="0" y="19096"/>
                    <a:pt x="99" y="19245"/>
                    <a:pt x="245" y="19245"/>
                  </a:cubicBezTo>
                  <a:lnTo>
                    <a:pt x="16345" y="19245"/>
                  </a:lnTo>
                  <a:cubicBezTo>
                    <a:pt x="16490" y="19244"/>
                    <a:pt x="16588" y="19095"/>
                    <a:pt x="16531" y="18962"/>
                  </a:cubicBezTo>
                  <a:lnTo>
                    <a:pt x="8481" y="124"/>
                  </a:lnTo>
                  <a:cubicBezTo>
                    <a:pt x="8445" y="42"/>
                    <a:pt x="8369" y="1"/>
                    <a:pt x="829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20"/>
            <p:cNvSpPr/>
            <p:nvPr/>
          </p:nvSpPr>
          <p:spPr>
            <a:xfrm>
              <a:off x="2738700" y="2804410"/>
              <a:ext cx="1234065" cy="380968"/>
            </a:xfrm>
            <a:custGeom>
              <a:avLst/>
              <a:gdLst/>
              <a:ahLst/>
              <a:cxnLst/>
              <a:rect l="l" t="t" r="r" b="b"/>
              <a:pathLst>
                <a:path w="16806" h="5188" extrusionOk="0">
                  <a:moveTo>
                    <a:pt x="0" y="1"/>
                  </a:moveTo>
                  <a:cubicBezTo>
                    <a:pt x="0" y="1"/>
                    <a:pt x="1241" y="5187"/>
                    <a:pt x="8403" y="5187"/>
                  </a:cubicBezTo>
                  <a:cubicBezTo>
                    <a:pt x="15565" y="5187"/>
                    <a:pt x="16806" y="1"/>
                    <a:pt x="168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20"/>
            <p:cNvSpPr/>
            <p:nvPr/>
          </p:nvSpPr>
          <p:spPr>
            <a:xfrm>
              <a:off x="2730255" y="2756606"/>
              <a:ext cx="1250953" cy="51843"/>
            </a:xfrm>
            <a:custGeom>
              <a:avLst/>
              <a:gdLst/>
              <a:ahLst/>
              <a:cxnLst/>
              <a:rect l="l" t="t" r="r" b="b"/>
              <a:pathLst>
                <a:path w="17036" h="706" extrusionOk="0">
                  <a:moveTo>
                    <a:pt x="0" y="0"/>
                  </a:moveTo>
                  <a:lnTo>
                    <a:pt x="0" y="706"/>
                  </a:lnTo>
                  <a:lnTo>
                    <a:pt x="17036" y="706"/>
                  </a:lnTo>
                  <a:lnTo>
                    <a:pt x="17036"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20"/>
            <p:cNvSpPr/>
            <p:nvPr/>
          </p:nvSpPr>
          <p:spPr>
            <a:xfrm>
              <a:off x="2729727" y="2756037"/>
              <a:ext cx="1250953" cy="51843"/>
            </a:xfrm>
            <a:custGeom>
              <a:avLst/>
              <a:gdLst/>
              <a:ahLst/>
              <a:cxnLst/>
              <a:rect l="l" t="t" r="r" b="b"/>
              <a:pathLst>
                <a:path w="17036" h="706" extrusionOk="0">
                  <a:moveTo>
                    <a:pt x="0" y="0"/>
                  </a:moveTo>
                  <a:lnTo>
                    <a:pt x="0" y="706"/>
                  </a:lnTo>
                  <a:lnTo>
                    <a:pt x="17036" y="706"/>
                  </a:lnTo>
                  <a:lnTo>
                    <a:pt x="17036" y="0"/>
                  </a:lnTo>
                  <a:close/>
                </a:path>
              </a:pathLst>
            </a:custGeom>
            <a:solidFill>
              <a:srgbClr val="A48EFD">
                <a:alpha val="48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20"/>
            <p:cNvSpPr/>
            <p:nvPr/>
          </p:nvSpPr>
          <p:spPr>
            <a:xfrm>
              <a:off x="2727832" y="2780471"/>
              <a:ext cx="1255726" cy="4112"/>
            </a:xfrm>
            <a:custGeom>
              <a:avLst/>
              <a:gdLst/>
              <a:ahLst/>
              <a:cxnLst/>
              <a:rect l="l" t="t" r="r" b="b"/>
              <a:pathLst>
                <a:path w="17101" h="56" extrusionOk="0">
                  <a:moveTo>
                    <a:pt x="33" y="0"/>
                  </a:moveTo>
                  <a:cubicBezTo>
                    <a:pt x="1" y="5"/>
                    <a:pt x="1" y="51"/>
                    <a:pt x="33" y="55"/>
                  </a:cubicBezTo>
                  <a:lnTo>
                    <a:pt x="17069" y="55"/>
                  </a:lnTo>
                  <a:cubicBezTo>
                    <a:pt x="17100" y="51"/>
                    <a:pt x="17100" y="5"/>
                    <a:pt x="17069"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20"/>
            <p:cNvSpPr/>
            <p:nvPr/>
          </p:nvSpPr>
          <p:spPr>
            <a:xfrm>
              <a:off x="428434" y="1780245"/>
              <a:ext cx="744727" cy="1074611"/>
            </a:xfrm>
            <a:custGeom>
              <a:avLst/>
              <a:gdLst/>
              <a:ahLst/>
              <a:cxnLst/>
              <a:rect l="l" t="t" r="r" b="b"/>
              <a:pathLst>
                <a:path w="10142" h="14634" extrusionOk="0">
                  <a:moveTo>
                    <a:pt x="5203" y="743"/>
                  </a:moveTo>
                  <a:cubicBezTo>
                    <a:pt x="6374" y="743"/>
                    <a:pt x="7506" y="1286"/>
                    <a:pt x="8187" y="2300"/>
                  </a:cubicBezTo>
                  <a:cubicBezTo>
                    <a:pt x="9295" y="3951"/>
                    <a:pt x="8798" y="6232"/>
                    <a:pt x="7079" y="7387"/>
                  </a:cubicBezTo>
                  <a:cubicBezTo>
                    <a:pt x="6417" y="7830"/>
                    <a:pt x="5670" y="8044"/>
                    <a:pt x="4937" y="8044"/>
                  </a:cubicBezTo>
                  <a:cubicBezTo>
                    <a:pt x="3767" y="8044"/>
                    <a:pt x="2635" y="7500"/>
                    <a:pt x="1954" y="6486"/>
                  </a:cubicBezTo>
                  <a:cubicBezTo>
                    <a:pt x="846" y="4835"/>
                    <a:pt x="1342" y="2554"/>
                    <a:pt x="3060" y="1400"/>
                  </a:cubicBezTo>
                  <a:cubicBezTo>
                    <a:pt x="3722" y="956"/>
                    <a:pt x="4470" y="743"/>
                    <a:pt x="5203" y="743"/>
                  </a:cubicBezTo>
                  <a:close/>
                  <a:moveTo>
                    <a:pt x="5202" y="0"/>
                  </a:moveTo>
                  <a:cubicBezTo>
                    <a:pt x="4327" y="0"/>
                    <a:pt x="3435" y="254"/>
                    <a:pt x="2647" y="784"/>
                  </a:cubicBezTo>
                  <a:cubicBezTo>
                    <a:pt x="588" y="2165"/>
                    <a:pt x="0" y="4908"/>
                    <a:pt x="1336" y="6899"/>
                  </a:cubicBezTo>
                  <a:cubicBezTo>
                    <a:pt x="2145" y="8102"/>
                    <a:pt x="3472" y="8759"/>
                    <a:pt x="4851" y="8784"/>
                  </a:cubicBezTo>
                  <a:lnTo>
                    <a:pt x="4823" y="11499"/>
                  </a:lnTo>
                  <a:lnTo>
                    <a:pt x="3497" y="11499"/>
                  </a:lnTo>
                  <a:cubicBezTo>
                    <a:pt x="3291" y="11501"/>
                    <a:pt x="3126" y="11666"/>
                    <a:pt x="3126" y="11872"/>
                  </a:cubicBezTo>
                  <a:cubicBezTo>
                    <a:pt x="3126" y="12076"/>
                    <a:pt x="3291" y="12243"/>
                    <a:pt x="3497" y="12243"/>
                  </a:cubicBezTo>
                  <a:lnTo>
                    <a:pt x="4814" y="12243"/>
                  </a:lnTo>
                  <a:lnTo>
                    <a:pt x="4793" y="14251"/>
                  </a:lnTo>
                  <a:cubicBezTo>
                    <a:pt x="4787" y="14458"/>
                    <a:pt x="4952" y="14631"/>
                    <a:pt x="5160" y="14634"/>
                  </a:cubicBezTo>
                  <a:cubicBezTo>
                    <a:pt x="5161" y="14634"/>
                    <a:pt x="5162" y="14634"/>
                    <a:pt x="5162" y="14634"/>
                  </a:cubicBezTo>
                  <a:cubicBezTo>
                    <a:pt x="5370" y="14634"/>
                    <a:pt x="5537" y="14466"/>
                    <a:pt x="5536" y="14258"/>
                  </a:cubicBezTo>
                  <a:lnTo>
                    <a:pt x="5558" y="12243"/>
                  </a:lnTo>
                  <a:lnTo>
                    <a:pt x="7297" y="12243"/>
                  </a:lnTo>
                  <a:cubicBezTo>
                    <a:pt x="7299" y="12243"/>
                    <a:pt x="7302" y="12244"/>
                    <a:pt x="7305" y="12244"/>
                  </a:cubicBezTo>
                  <a:cubicBezTo>
                    <a:pt x="7510" y="12244"/>
                    <a:pt x="7677" y="12078"/>
                    <a:pt x="7677" y="11872"/>
                  </a:cubicBezTo>
                  <a:cubicBezTo>
                    <a:pt x="7677" y="11666"/>
                    <a:pt x="7510" y="11501"/>
                    <a:pt x="7305" y="11501"/>
                  </a:cubicBezTo>
                  <a:cubicBezTo>
                    <a:pt x="7302" y="11501"/>
                    <a:pt x="7299" y="11501"/>
                    <a:pt x="7297" y="11501"/>
                  </a:cubicBezTo>
                  <a:lnTo>
                    <a:pt x="5565" y="11501"/>
                  </a:lnTo>
                  <a:lnTo>
                    <a:pt x="5595" y="8738"/>
                  </a:lnTo>
                  <a:cubicBezTo>
                    <a:pt x="6275" y="8638"/>
                    <a:pt x="6924" y="8387"/>
                    <a:pt x="7495" y="8004"/>
                  </a:cubicBezTo>
                  <a:cubicBezTo>
                    <a:pt x="9553" y="6622"/>
                    <a:pt x="10142" y="3878"/>
                    <a:pt x="8804" y="1887"/>
                  </a:cubicBezTo>
                  <a:cubicBezTo>
                    <a:pt x="7979" y="659"/>
                    <a:pt x="6612" y="0"/>
                    <a:pt x="52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20"/>
            <p:cNvSpPr/>
            <p:nvPr/>
          </p:nvSpPr>
          <p:spPr>
            <a:xfrm>
              <a:off x="658278" y="1406253"/>
              <a:ext cx="1218130" cy="1413282"/>
            </a:xfrm>
            <a:custGeom>
              <a:avLst/>
              <a:gdLst/>
              <a:ahLst/>
              <a:cxnLst/>
              <a:rect l="l" t="t" r="r" b="b"/>
              <a:pathLst>
                <a:path w="16589" h="19246" extrusionOk="0">
                  <a:moveTo>
                    <a:pt x="8294" y="722"/>
                  </a:moveTo>
                  <a:lnTo>
                    <a:pt x="16035" y="18838"/>
                  </a:lnTo>
                  <a:lnTo>
                    <a:pt x="553" y="18838"/>
                  </a:lnTo>
                  <a:lnTo>
                    <a:pt x="8294" y="722"/>
                  </a:lnTo>
                  <a:close/>
                  <a:moveTo>
                    <a:pt x="8295" y="1"/>
                  </a:moveTo>
                  <a:cubicBezTo>
                    <a:pt x="8219" y="1"/>
                    <a:pt x="8143" y="42"/>
                    <a:pt x="8108" y="124"/>
                  </a:cubicBezTo>
                  <a:lnTo>
                    <a:pt x="58" y="18962"/>
                  </a:lnTo>
                  <a:cubicBezTo>
                    <a:pt x="0" y="19095"/>
                    <a:pt x="99" y="19244"/>
                    <a:pt x="245" y="19245"/>
                  </a:cubicBezTo>
                  <a:lnTo>
                    <a:pt x="16345" y="19245"/>
                  </a:lnTo>
                  <a:cubicBezTo>
                    <a:pt x="16491" y="19244"/>
                    <a:pt x="16588" y="19095"/>
                    <a:pt x="16532" y="18962"/>
                  </a:cubicBezTo>
                  <a:lnTo>
                    <a:pt x="8482" y="124"/>
                  </a:lnTo>
                  <a:cubicBezTo>
                    <a:pt x="8447" y="42"/>
                    <a:pt x="8371" y="1"/>
                    <a:pt x="829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20"/>
            <p:cNvSpPr/>
            <p:nvPr/>
          </p:nvSpPr>
          <p:spPr>
            <a:xfrm>
              <a:off x="650274" y="2804410"/>
              <a:ext cx="1234138" cy="380968"/>
            </a:xfrm>
            <a:custGeom>
              <a:avLst/>
              <a:gdLst/>
              <a:ahLst/>
              <a:cxnLst/>
              <a:rect l="l" t="t" r="r" b="b"/>
              <a:pathLst>
                <a:path w="16807" h="5188" extrusionOk="0">
                  <a:moveTo>
                    <a:pt x="0" y="1"/>
                  </a:moveTo>
                  <a:cubicBezTo>
                    <a:pt x="0" y="1"/>
                    <a:pt x="1241" y="5187"/>
                    <a:pt x="8403" y="5187"/>
                  </a:cubicBezTo>
                  <a:cubicBezTo>
                    <a:pt x="15565" y="5187"/>
                    <a:pt x="16806" y="1"/>
                    <a:pt x="168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20"/>
            <p:cNvSpPr/>
            <p:nvPr/>
          </p:nvSpPr>
          <p:spPr>
            <a:xfrm>
              <a:off x="641829" y="2756606"/>
              <a:ext cx="1250953" cy="51843"/>
            </a:xfrm>
            <a:custGeom>
              <a:avLst/>
              <a:gdLst/>
              <a:ahLst/>
              <a:cxnLst/>
              <a:rect l="l" t="t" r="r" b="b"/>
              <a:pathLst>
                <a:path w="17036" h="706" extrusionOk="0">
                  <a:moveTo>
                    <a:pt x="1" y="0"/>
                  </a:moveTo>
                  <a:lnTo>
                    <a:pt x="1" y="706"/>
                  </a:lnTo>
                  <a:lnTo>
                    <a:pt x="17036" y="706"/>
                  </a:lnTo>
                  <a:lnTo>
                    <a:pt x="17036"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20"/>
            <p:cNvSpPr/>
            <p:nvPr/>
          </p:nvSpPr>
          <p:spPr>
            <a:xfrm>
              <a:off x="641902" y="2755913"/>
              <a:ext cx="1250953" cy="51843"/>
            </a:xfrm>
            <a:custGeom>
              <a:avLst/>
              <a:gdLst/>
              <a:ahLst/>
              <a:cxnLst/>
              <a:rect l="l" t="t" r="r" b="b"/>
              <a:pathLst>
                <a:path w="17036" h="706" extrusionOk="0">
                  <a:moveTo>
                    <a:pt x="1" y="0"/>
                  </a:moveTo>
                  <a:lnTo>
                    <a:pt x="1" y="706"/>
                  </a:lnTo>
                  <a:lnTo>
                    <a:pt x="17036" y="706"/>
                  </a:lnTo>
                  <a:lnTo>
                    <a:pt x="17036" y="0"/>
                  </a:lnTo>
                  <a:close/>
                </a:path>
              </a:pathLst>
            </a:custGeom>
            <a:solidFill>
              <a:srgbClr val="A48EFD">
                <a:alpha val="48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20"/>
            <p:cNvSpPr/>
            <p:nvPr/>
          </p:nvSpPr>
          <p:spPr>
            <a:xfrm>
              <a:off x="2285700" y="1421225"/>
              <a:ext cx="51751" cy="3187254"/>
            </a:xfrm>
            <a:custGeom>
              <a:avLst/>
              <a:gdLst/>
              <a:ahLst/>
              <a:cxnLst/>
              <a:rect l="l" t="t" r="r" b="b"/>
              <a:pathLst>
                <a:path w="705" h="27522" extrusionOk="0">
                  <a:moveTo>
                    <a:pt x="0" y="0"/>
                  </a:moveTo>
                  <a:lnTo>
                    <a:pt x="0" y="27521"/>
                  </a:lnTo>
                  <a:lnTo>
                    <a:pt x="704" y="27521"/>
                  </a:lnTo>
                  <a:lnTo>
                    <a:pt x="70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20"/>
            <p:cNvSpPr/>
            <p:nvPr/>
          </p:nvSpPr>
          <p:spPr>
            <a:xfrm>
              <a:off x="1267329" y="1395385"/>
              <a:ext cx="2088423" cy="51770"/>
            </a:xfrm>
            <a:custGeom>
              <a:avLst/>
              <a:gdLst/>
              <a:ahLst/>
              <a:cxnLst/>
              <a:rect l="l" t="t" r="r" b="b"/>
              <a:pathLst>
                <a:path w="28441" h="705" extrusionOk="0">
                  <a:moveTo>
                    <a:pt x="0" y="0"/>
                  </a:moveTo>
                  <a:lnTo>
                    <a:pt x="0" y="704"/>
                  </a:lnTo>
                  <a:lnTo>
                    <a:pt x="28440" y="704"/>
                  </a:lnTo>
                  <a:lnTo>
                    <a:pt x="2844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20"/>
            <p:cNvSpPr/>
            <p:nvPr/>
          </p:nvSpPr>
          <p:spPr>
            <a:xfrm>
              <a:off x="2235613" y="1345450"/>
              <a:ext cx="151780" cy="151638"/>
            </a:xfrm>
            <a:custGeom>
              <a:avLst/>
              <a:gdLst/>
              <a:ahLst/>
              <a:cxnLst/>
              <a:rect l="l" t="t" r="r" b="b"/>
              <a:pathLst>
                <a:path w="2067" h="2065" extrusionOk="0">
                  <a:moveTo>
                    <a:pt x="1034" y="0"/>
                  </a:moveTo>
                  <a:cubicBezTo>
                    <a:pt x="465" y="2"/>
                    <a:pt x="2" y="463"/>
                    <a:pt x="1" y="1032"/>
                  </a:cubicBezTo>
                  <a:cubicBezTo>
                    <a:pt x="2" y="1602"/>
                    <a:pt x="465" y="2063"/>
                    <a:pt x="1034" y="2064"/>
                  </a:cubicBezTo>
                  <a:cubicBezTo>
                    <a:pt x="1604" y="2063"/>
                    <a:pt x="2065" y="1602"/>
                    <a:pt x="2066" y="1032"/>
                  </a:cubicBezTo>
                  <a:cubicBezTo>
                    <a:pt x="2065" y="463"/>
                    <a:pt x="1604" y="2"/>
                    <a:pt x="10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20"/>
            <p:cNvSpPr/>
            <p:nvPr/>
          </p:nvSpPr>
          <p:spPr>
            <a:xfrm>
              <a:off x="1209611" y="1363515"/>
              <a:ext cx="115505" cy="115509"/>
            </a:xfrm>
            <a:custGeom>
              <a:avLst/>
              <a:gdLst/>
              <a:ahLst/>
              <a:cxnLst/>
              <a:rect l="l" t="t" r="r" b="b"/>
              <a:pathLst>
                <a:path w="1573" h="1573" extrusionOk="0">
                  <a:moveTo>
                    <a:pt x="786" y="0"/>
                  </a:moveTo>
                  <a:cubicBezTo>
                    <a:pt x="352" y="0"/>
                    <a:pt x="0" y="352"/>
                    <a:pt x="0" y="786"/>
                  </a:cubicBezTo>
                  <a:cubicBezTo>
                    <a:pt x="0" y="1220"/>
                    <a:pt x="352" y="1572"/>
                    <a:pt x="786" y="1572"/>
                  </a:cubicBezTo>
                  <a:cubicBezTo>
                    <a:pt x="1220" y="1572"/>
                    <a:pt x="1572" y="1220"/>
                    <a:pt x="1572" y="786"/>
                  </a:cubicBezTo>
                  <a:cubicBezTo>
                    <a:pt x="1572" y="352"/>
                    <a:pt x="1220" y="0"/>
                    <a:pt x="7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20"/>
            <p:cNvSpPr/>
            <p:nvPr/>
          </p:nvSpPr>
          <p:spPr>
            <a:xfrm>
              <a:off x="3297890" y="1363515"/>
              <a:ext cx="115579" cy="115509"/>
            </a:xfrm>
            <a:custGeom>
              <a:avLst/>
              <a:gdLst/>
              <a:ahLst/>
              <a:cxnLst/>
              <a:rect l="l" t="t" r="r" b="b"/>
              <a:pathLst>
                <a:path w="1574" h="1573" extrusionOk="0">
                  <a:moveTo>
                    <a:pt x="788" y="0"/>
                  </a:moveTo>
                  <a:cubicBezTo>
                    <a:pt x="353" y="0"/>
                    <a:pt x="1" y="352"/>
                    <a:pt x="1" y="786"/>
                  </a:cubicBezTo>
                  <a:cubicBezTo>
                    <a:pt x="1" y="1220"/>
                    <a:pt x="353" y="1572"/>
                    <a:pt x="788" y="1572"/>
                  </a:cubicBezTo>
                  <a:cubicBezTo>
                    <a:pt x="1222" y="1572"/>
                    <a:pt x="1574" y="1220"/>
                    <a:pt x="1574" y="786"/>
                  </a:cubicBezTo>
                  <a:cubicBezTo>
                    <a:pt x="1574" y="352"/>
                    <a:pt x="1222" y="0"/>
                    <a:pt x="78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20"/>
            <p:cNvSpPr/>
            <p:nvPr/>
          </p:nvSpPr>
          <p:spPr>
            <a:xfrm>
              <a:off x="1821305" y="1851989"/>
              <a:ext cx="980511" cy="980544"/>
            </a:xfrm>
            <a:custGeom>
              <a:avLst/>
              <a:gdLst/>
              <a:ahLst/>
              <a:cxnLst/>
              <a:rect l="l" t="t" r="r" b="b"/>
              <a:pathLst>
                <a:path w="13353" h="13353" extrusionOk="0">
                  <a:moveTo>
                    <a:pt x="6676" y="1"/>
                  </a:moveTo>
                  <a:lnTo>
                    <a:pt x="0" y="6677"/>
                  </a:lnTo>
                  <a:lnTo>
                    <a:pt x="6676" y="13353"/>
                  </a:lnTo>
                  <a:lnTo>
                    <a:pt x="13352" y="6677"/>
                  </a:lnTo>
                  <a:lnTo>
                    <a:pt x="667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20"/>
            <p:cNvSpPr/>
            <p:nvPr/>
          </p:nvSpPr>
          <p:spPr>
            <a:xfrm>
              <a:off x="2131926" y="2234720"/>
              <a:ext cx="359146" cy="245118"/>
            </a:xfrm>
            <a:custGeom>
              <a:avLst/>
              <a:gdLst/>
              <a:ahLst/>
              <a:cxnLst/>
              <a:rect l="l" t="t" r="r" b="b"/>
              <a:pathLst>
                <a:path w="4891" h="3338" extrusionOk="0">
                  <a:moveTo>
                    <a:pt x="1" y="0"/>
                  </a:moveTo>
                  <a:lnTo>
                    <a:pt x="1" y="1254"/>
                  </a:lnTo>
                  <a:lnTo>
                    <a:pt x="4890" y="1254"/>
                  </a:lnTo>
                  <a:lnTo>
                    <a:pt x="4890" y="0"/>
                  </a:lnTo>
                  <a:close/>
                  <a:moveTo>
                    <a:pt x="1" y="2083"/>
                  </a:moveTo>
                  <a:lnTo>
                    <a:pt x="1" y="3337"/>
                  </a:lnTo>
                  <a:lnTo>
                    <a:pt x="4890" y="3337"/>
                  </a:lnTo>
                  <a:lnTo>
                    <a:pt x="4890" y="208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20"/>
            <p:cNvSpPr/>
            <p:nvPr/>
          </p:nvSpPr>
          <p:spPr>
            <a:xfrm>
              <a:off x="1869697" y="1900675"/>
              <a:ext cx="883730" cy="883320"/>
            </a:xfrm>
            <a:custGeom>
              <a:avLst/>
              <a:gdLst/>
              <a:ahLst/>
              <a:cxnLst/>
              <a:rect l="l" t="t" r="r" b="b"/>
              <a:pathLst>
                <a:path w="12035" h="12029" extrusionOk="0">
                  <a:moveTo>
                    <a:pt x="6017" y="68"/>
                  </a:moveTo>
                  <a:lnTo>
                    <a:pt x="11963" y="6015"/>
                  </a:lnTo>
                  <a:lnTo>
                    <a:pt x="6017" y="11960"/>
                  </a:lnTo>
                  <a:lnTo>
                    <a:pt x="70" y="6015"/>
                  </a:lnTo>
                  <a:lnTo>
                    <a:pt x="6017" y="68"/>
                  </a:lnTo>
                  <a:close/>
                  <a:moveTo>
                    <a:pt x="6017" y="1"/>
                  </a:moveTo>
                  <a:cubicBezTo>
                    <a:pt x="6010" y="1"/>
                    <a:pt x="6003" y="3"/>
                    <a:pt x="5998" y="9"/>
                  </a:cubicBezTo>
                  <a:lnTo>
                    <a:pt x="12" y="5994"/>
                  </a:lnTo>
                  <a:cubicBezTo>
                    <a:pt x="0" y="6005"/>
                    <a:pt x="0" y="6024"/>
                    <a:pt x="12" y="6034"/>
                  </a:cubicBezTo>
                  <a:lnTo>
                    <a:pt x="5996" y="12020"/>
                  </a:lnTo>
                  <a:cubicBezTo>
                    <a:pt x="6002" y="12026"/>
                    <a:pt x="6010" y="12029"/>
                    <a:pt x="6017" y="12029"/>
                  </a:cubicBezTo>
                  <a:cubicBezTo>
                    <a:pt x="6025" y="12029"/>
                    <a:pt x="6032" y="12026"/>
                    <a:pt x="6038" y="12020"/>
                  </a:cubicBezTo>
                  <a:lnTo>
                    <a:pt x="12024" y="6034"/>
                  </a:lnTo>
                  <a:cubicBezTo>
                    <a:pt x="12034" y="6023"/>
                    <a:pt x="12034" y="6006"/>
                    <a:pt x="12024" y="5994"/>
                  </a:cubicBezTo>
                  <a:lnTo>
                    <a:pt x="6038" y="9"/>
                  </a:lnTo>
                  <a:cubicBezTo>
                    <a:pt x="6032" y="3"/>
                    <a:pt x="6025" y="1"/>
                    <a:pt x="60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20"/>
            <p:cNvSpPr/>
            <p:nvPr/>
          </p:nvSpPr>
          <p:spPr>
            <a:xfrm>
              <a:off x="1216881" y="1379376"/>
              <a:ext cx="92302" cy="83713"/>
            </a:xfrm>
            <a:custGeom>
              <a:avLst/>
              <a:gdLst/>
              <a:ahLst/>
              <a:cxnLst/>
              <a:rect l="l" t="t" r="r" b="b"/>
              <a:pathLst>
                <a:path w="1257" h="1140" extrusionOk="0">
                  <a:moveTo>
                    <a:pt x="685" y="57"/>
                  </a:moveTo>
                  <a:cubicBezTo>
                    <a:pt x="686" y="57"/>
                    <a:pt x="687" y="57"/>
                    <a:pt x="687" y="57"/>
                  </a:cubicBezTo>
                  <a:cubicBezTo>
                    <a:pt x="971" y="57"/>
                    <a:pt x="1200" y="287"/>
                    <a:pt x="1200" y="570"/>
                  </a:cubicBezTo>
                  <a:cubicBezTo>
                    <a:pt x="1200" y="777"/>
                    <a:pt x="1075" y="965"/>
                    <a:pt x="884" y="1044"/>
                  </a:cubicBezTo>
                  <a:cubicBezTo>
                    <a:pt x="820" y="1071"/>
                    <a:pt x="753" y="1084"/>
                    <a:pt x="687" y="1084"/>
                  </a:cubicBezTo>
                  <a:cubicBezTo>
                    <a:pt x="553" y="1084"/>
                    <a:pt x="422" y="1032"/>
                    <a:pt x="323" y="934"/>
                  </a:cubicBezTo>
                  <a:cubicBezTo>
                    <a:pt x="0" y="611"/>
                    <a:pt x="229" y="57"/>
                    <a:pt x="685" y="57"/>
                  </a:cubicBezTo>
                  <a:close/>
                  <a:moveTo>
                    <a:pt x="686" y="0"/>
                  </a:moveTo>
                  <a:cubicBezTo>
                    <a:pt x="538" y="0"/>
                    <a:pt x="393" y="58"/>
                    <a:pt x="283" y="168"/>
                  </a:cubicBezTo>
                  <a:cubicBezTo>
                    <a:pt x="121" y="330"/>
                    <a:pt x="71" y="575"/>
                    <a:pt x="159" y="788"/>
                  </a:cubicBezTo>
                  <a:cubicBezTo>
                    <a:pt x="249" y="1001"/>
                    <a:pt x="456" y="1140"/>
                    <a:pt x="687" y="1140"/>
                  </a:cubicBezTo>
                  <a:cubicBezTo>
                    <a:pt x="1002" y="1140"/>
                    <a:pt x="1257" y="885"/>
                    <a:pt x="1257" y="570"/>
                  </a:cubicBezTo>
                  <a:cubicBezTo>
                    <a:pt x="1257" y="339"/>
                    <a:pt x="1118" y="132"/>
                    <a:pt x="905" y="44"/>
                  </a:cubicBezTo>
                  <a:cubicBezTo>
                    <a:pt x="834" y="15"/>
                    <a:pt x="760" y="0"/>
                    <a:pt x="6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20"/>
            <p:cNvSpPr/>
            <p:nvPr/>
          </p:nvSpPr>
          <p:spPr>
            <a:xfrm>
              <a:off x="3305307" y="1379376"/>
              <a:ext cx="92302" cy="83713"/>
            </a:xfrm>
            <a:custGeom>
              <a:avLst/>
              <a:gdLst/>
              <a:ahLst/>
              <a:cxnLst/>
              <a:rect l="l" t="t" r="r" b="b"/>
              <a:pathLst>
                <a:path w="1257" h="1140" extrusionOk="0">
                  <a:moveTo>
                    <a:pt x="684" y="57"/>
                  </a:moveTo>
                  <a:cubicBezTo>
                    <a:pt x="684" y="57"/>
                    <a:pt x="685" y="57"/>
                    <a:pt x="686" y="57"/>
                  </a:cubicBezTo>
                  <a:cubicBezTo>
                    <a:pt x="969" y="57"/>
                    <a:pt x="1199" y="287"/>
                    <a:pt x="1200" y="570"/>
                  </a:cubicBezTo>
                  <a:cubicBezTo>
                    <a:pt x="1200" y="777"/>
                    <a:pt x="1075" y="965"/>
                    <a:pt x="882" y="1044"/>
                  </a:cubicBezTo>
                  <a:cubicBezTo>
                    <a:pt x="819" y="1071"/>
                    <a:pt x="752" y="1084"/>
                    <a:pt x="685" y="1084"/>
                  </a:cubicBezTo>
                  <a:cubicBezTo>
                    <a:pt x="552" y="1084"/>
                    <a:pt x="420" y="1032"/>
                    <a:pt x="322" y="934"/>
                  </a:cubicBezTo>
                  <a:cubicBezTo>
                    <a:pt x="0" y="609"/>
                    <a:pt x="227" y="57"/>
                    <a:pt x="684" y="57"/>
                  </a:cubicBezTo>
                  <a:close/>
                  <a:moveTo>
                    <a:pt x="685" y="0"/>
                  </a:moveTo>
                  <a:cubicBezTo>
                    <a:pt x="537" y="0"/>
                    <a:pt x="392" y="58"/>
                    <a:pt x="283" y="168"/>
                  </a:cubicBezTo>
                  <a:cubicBezTo>
                    <a:pt x="119" y="330"/>
                    <a:pt x="71" y="576"/>
                    <a:pt x="159" y="788"/>
                  </a:cubicBezTo>
                  <a:cubicBezTo>
                    <a:pt x="247" y="1001"/>
                    <a:pt x="456" y="1140"/>
                    <a:pt x="686" y="1140"/>
                  </a:cubicBezTo>
                  <a:cubicBezTo>
                    <a:pt x="1000" y="1140"/>
                    <a:pt x="1255" y="885"/>
                    <a:pt x="1257" y="570"/>
                  </a:cubicBezTo>
                  <a:cubicBezTo>
                    <a:pt x="1255" y="339"/>
                    <a:pt x="1117" y="132"/>
                    <a:pt x="903" y="44"/>
                  </a:cubicBezTo>
                  <a:cubicBezTo>
                    <a:pt x="833" y="15"/>
                    <a:pt x="759" y="0"/>
                    <a:pt x="68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20"/>
            <p:cNvSpPr/>
            <p:nvPr/>
          </p:nvSpPr>
          <p:spPr>
            <a:xfrm>
              <a:off x="2257569" y="1376733"/>
              <a:ext cx="98470" cy="89000"/>
            </a:xfrm>
            <a:custGeom>
              <a:avLst/>
              <a:gdLst/>
              <a:ahLst/>
              <a:cxnLst/>
              <a:rect l="l" t="t" r="r" b="b"/>
              <a:pathLst>
                <a:path w="1341" h="1212" extrusionOk="0">
                  <a:moveTo>
                    <a:pt x="735" y="56"/>
                  </a:moveTo>
                  <a:lnTo>
                    <a:pt x="735" y="57"/>
                  </a:lnTo>
                  <a:cubicBezTo>
                    <a:pt x="1038" y="57"/>
                    <a:pt x="1284" y="304"/>
                    <a:pt x="1284" y="606"/>
                  </a:cubicBezTo>
                  <a:cubicBezTo>
                    <a:pt x="1284" y="828"/>
                    <a:pt x="1150" y="1028"/>
                    <a:pt x="945" y="1113"/>
                  </a:cubicBezTo>
                  <a:cubicBezTo>
                    <a:pt x="877" y="1141"/>
                    <a:pt x="805" y="1155"/>
                    <a:pt x="734" y="1155"/>
                  </a:cubicBezTo>
                  <a:cubicBezTo>
                    <a:pt x="591" y="1155"/>
                    <a:pt x="451" y="1100"/>
                    <a:pt x="346" y="994"/>
                  </a:cubicBezTo>
                  <a:cubicBezTo>
                    <a:pt x="0" y="648"/>
                    <a:pt x="245" y="56"/>
                    <a:pt x="735" y="56"/>
                  </a:cubicBezTo>
                  <a:close/>
                  <a:moveTo>
                    <a:pt x="733" y="1"/>
                  </a:moveTo>
                  <a:cubicBezTo>
                    <a:pt x="576" y="1"/>
                    <a:pt x="422" y="62"/>
                    <a:pt x="306" y="178"/>
                  </a:cubicBezTo>
                  <a:cubicBezTo>
                    <a:pt x="133" y="351"/>
                    <a:pt x="81" y="612"/>
                    <a:pt x="174" y="839"/>
                  </a:cubicBezTo>
                  <a:cubicBezTo>
                    <a:pt x="268" y="1064"/>
                    <a:pt x="489" y="1212"/>
                    <a:pt x="735" y="1212"/>
                  </a:cubicBezTo>
                  <a:cubicBezTo>
                    <a:pt x="1069" y="1212"/>
                    <a:pt x="1341" y="940"/>
                    <a:pt x="1341" y="606"/>
                  </a:cubicBezTo>
                  <a:cubicBezTo>
                    <a:pt x="1341" y="362"/>
                    <a:pt x="1193" y="139"/>
                    <a:pt x="966" y="47"/>
                  </a:cubicBezTo>
                  <a:cubicBezTo>
                    <a:pt x="891" y="16"/>
                    <a:pt x="812" y="1"/>
                    <a:pt x="733" y="1"/>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20"/>
            <p:cNvSpPr/>
            <p:nvPr/>
          </p:nvSpPr>
          <p:spPr>
            <a:xfrm>
              <a:off x="2257569" y="1376733"/>
              <a:ext cx="98470" cy="89000"/>
            </a:xfrm>
            <a:custGeom>
              <a:avLst/>
              <a:gdLst/>
              <a:ahLst/>
              <a:cxnLst/>
              <a:rect l="l" t="t" r="r" b="b"/>
              <a:pathLst>
                <a:path w="1341" h="1212" extrusionOk="0">
                  <a:moveTo>
                    <a:pt x="735" y="56"/>
                  </a:moveTo>
                  <a:lnTo>
                    <a:pt x="735" y="57"/>
                  </a:lnTo>
                  <a:cubicBezTo>
                    <a:pt x="1038" y="57"/>
                    <a:pt x="1284" y="304"/>
                    <a:pt x="1284" y="606"/>
                  </a:cubicBezTo>
                  <a:cubicBezTo>
                    <a:pt x="1284" y="828"/>
                    <a:pt x="1150" y="1028"/>
                    <a:pt x="945" y="1113"/>
                  </a:cubicBezTo>
                  <a:cubicBezTo>
                    <a:pt x="877" y="1141"/>
                    <a:pt x="805" y="1155"/>
                    <a:pt x="734" y="1155"/>
                  </a:cubicBezTo>
                  <a:cubicBezTo>
                    <a:pt x="591" y="1155"/>
                    <a:pt x="451" y="1100"/>
                    <a:pt x="346" y="994"/>
                  </a:cubicBezTo>
                  <a:cubicBezTo>
                    <a:pt x="0" y="648"/>
                    <a:pt x="245" y="56"/>
                    <a:pt x="735" y="56"/>
                  </a:cubicBezTo>
                  <a:close/>
                  <a:moveTo>
                    <a:pt x="733" y="1"/>
                  </a:moveTo>
                  <a:cubicBezTo>
                    <a:pt x="576" y="1"/>
                    <a:pt x="422" y="62"/>
                    <a:pt x="306" y="178"/>
                  </a:cubicBezTo>
                  <a:cubicBezTo>
                    <a:pt x="133" y="351"/>
                    <a:pt x="81" y="612"/>
                    <a:pt x="174" y="839"/>
                  </a:cubicBezTo>
                  <a:cubicBezTo>
                    <a:pt x="268" y="1064"/>
                    <a:pt x="489" y="1212"/>
                    <a:pt x="735" y="1212"/>
                  </a:cubicBezTo>
                  <a:cubicBezTo>
                    <a:pt x="1069" y="1212"/>
                    <a:pt x="1341" y="940"/>
                    <a:pt x="1341" y="606"/>
                  </a:cubicBezTo>
                  <a:cubicBezTo>
                    <a:pt x="1341" y="362"/>
                    <a:pt x="1193" y="139"/>
                    <a:pt x="966" y="47"/>
                  </a:cubicBezTo>
                  <a:cubicBezTo>
                    <a:pt x="891" y="16"/>
                    <a:pt x="812" y="1"/>
                    <a:pt x="73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20"/>
            <p:cNvSpPr/>
            <p:nvPr/>
          </p:nvSpPr>
          <p:spPr>
            <a:xfrm>
              <a:off x="3696630" y="2712032"/>
              <a:ext cx="182914" cy="44720"/>
            </a:xfrm>
            <a:custGeom>
              <a:avLst/>
              <a:gdLst/>
              <a:ahLst/>
              <a:cxnLst/>
              <a:rect l="l" t="t" r="r" b="b"/>
              <a:pathLst>
                <a:path w="2491" h="609" extrusionOk="0">
                  <a:moveTo>
                    <a:pt x="533" y="0"/>
                  </a:moveTo>
                  <a:lnTo>
                    <a:pt x="0" y="55"/>
                  </a:lnTo>
                  <a:cubicBezTo>
                    <a:pt x="0" y="249"/>
                    <a:pt x="73" y="609"/>
                    <a:pt x="73" y="609"/>
                  </a:cubicBezTo>
                  <a:lnTo>
                    <a:pt x="2490" y="609"/>
                  </a:lnTo>
                  <a:cubicBezTo>
                    <a:pt x="1903" y="160"/>
                    <a:pt x="533" y="0"/>
                    <a:pt x="533" y="0"/>
                  </a:cubicBezTo>
                  <a:close/>
                </a:path>
              </a:pathLst>
            </a:custGeom>
            <a:solidFill>
              <a:srgbClr val="FF92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20"/>
            <p:cNvSpPr/>
            <p:nvPr/>
          </p:nvSpPr>
          <p:spPr>
            <a:xfrm>
              <a:off x="3197361" y="3083014"/>
              <a:ext cx="174396" cy="191879"/>
            </a:xfrm>
            <a:custGeom>
              <a:avLst/>
              <a:gdLst/>
              <a:ahLst/>
              <a:cxnLst/>
              <a:rect l="l" t="t" r="r" b="b"/>
              <a:pathLst>
                <a:path w="2375" h="2613" extrusionOk="0">
                  <a:moveTo>
                    <a:pt x="1948" y="0"/>
                  </a:moveTo>
                  <a:lnTo>
                    <a:pt x="1139" y="243"/>
                  </a:lnTo>
                  <a:cubicBezTo>
                    <a:pt x="1139" y="243"/>
                    <a:pt x="866" y="920"/>
                    <a:pt x="636" y="1422"/>
                  </a:cubicBezTo>
                  <a:cubicBezTo>
                    <a:pt x="406" y="1921"/>
                    <a:pt x="1" y="2353"/>
                    <a:pt x="204" y="2489"/>
                  </a:cubicBezTo>
                  <a:cubicBezTo>
                    <a:pt x="303" y="2556"/>
                    <a:pt x="541" y="2613"/>
                    <a:pt x="784" y="2613"/>
                  </a:cubicBezTo>
                  <a:cubicBezTo>
                    <a:pt x="1034" y="2613"/>
                    <a:pt x="1290" y="2552"/>
                    <a:pt x="1407" y="2380"/>
                  </a:cubicBezTo>
                  <a:cubicBezTo>
                    <a:pt x="1637" y="2043"/>
                    <a:pt x="1826" y="1268"/>
                    <a:pt x="2009" y="1044"/>
                  </a:cubicBezTo>
                  <a:cubicBezTo>
                    <a:pt x="2375" y="597"/>
                    <a:pt x="1948" y="0"/>
                    <a:pt x="194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20"/>
            <p:cNvSpPr/>
            <p:nvPr/>
          </p:nvSpPr>
          <p:spPr>
            <a:xfrm>
              <a:off x="2912809" y="2712032"/>
              <a:ext cx="182914" cy="44720"/>
            </a:xfrm>
            <a:custGeom>
              <a:avLst/>
              <a:gdLst/>
              <a:ahLst/>
              <a:cxnLst/>
              <a:rect l="l" t="t" r="r" b="b"/>
              <a:pathLst>
                <a:path w="2491" h="609" extrusionOk="0">
                  <a:moveTo>
                    <a:pt x="1957" y="0"/>
                  </a:moveTo>
                  <a:cubicBezTo>
                    <a:pt x="1957" y="0"/>
                    <a:pt x="588" y="160"/>
                    <a:pt x="0" y="609"/>
                  </a:cubicBezTo>
                  <a:lnTo>
                    <a:pt x="2417" y="609"/>
                  </a:lnTo>
                  <a:cubicBezTo>
                    <a:pt x="2417" y="609"/>
                    <a:pt x="2491" y="249"/>
                    <a:pt x="2491" y="55"/>
                  </a:cubicBezTo>
                  <a:lnTo>
                    <a:pt x="1957" y="0"/>
                  </a:lnTo>
                  <a:close/>
                </a:path>
              </a:pathLst>
            </a:custGeom>
            <a:solidFill>
              <a:srgbClr val="FF92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20"/>
            <p:cNvSpPr/>
            <p:nvPr/>
          </p:nvSpPr>
          <p:spPr>
            <a:xfrm>
              <a:off x="3012751" y="2091453"/>
              <a:ext cx="321036" cy="633208"/>
            </a:xfrm>
            <a:custGeom>
              <a:avLst/>
              <a:gdLst/>
              <a:ahLst/>
              <a:cxnLst/>
              <a:rect l="l" t="t" r="r" b="b"/>
              <a:pathLst>
                <a:path w="4372" h="8623" extrusionOk="0">
                  <a:moveTo>
                    <a:pt x="2990" y="0"/>
                  </a:moveTo>
                  <a:cubicBezTo>
                    <a:pt x="2658" y="0"/>
                    <a:pt x="2341" y="30"/>
                    <a:pt x="2135" y="120"/>
                  </a:cubicBezTo>
                  <a:cubicBezTo>
                    <a:pt x="1247" y="508"/>
                    <a:pt x="1429" y="4398"/>
                    <a:pt x="1429" y="4398"/>
                  </a:cubicBezTo>
                  <a:lnTo>
                    <a:pt x="1" y="8623"/>
                  </a:lnTo>
                  <a:lnTo>
                    <a:pt x="1061" y="8623"/>
                  </a:lnTo>
                  <a:cubicBezTo>
                    <a:pt x="1061" y="8623"/>
                    <a:pt x="2082" y="6238"/>
                    <a:pt x="2369" y="5166"/>
                  </a:cubicBezTo>
                  <a:cubicBezTo>
                    <a:pt x="2688" y="3964"/>
                    <a:pt x="4371" y="120"/>
                    <a:pt x="4371" y="120"/>
                  </a:cubicBezTo>
                  <a:cubicBezTo>
                    <a:pt x="4371" y="120"/>
                    <a:pt x="3652" y="0"/>
                    <a:pt x="2990" y="0"/>
                  </a:cubicBezTo>
                  <a:close/>
                </a:path>
              </a:pathLst>
            </a:custGeom>
            <a:solidFill>
              <a:srgbClr val="FF92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20"/>
            <p:cNvSpPr/>
            <p:nvPr/>
          </p:nvSpPr>
          <p:spPr>
            <a:xfrm>
              <a:off x="3378152" y="2091453"/>
              <a:ext cx="396889" cy="633208"/>
            </a:xfrm>
            <a:custGeom>
              <a:avLst/>
              <a:gdLst/>
              <a:ahLst/>
              <a:cxnLst/>
              <a:rect l="l" t="t" r="r" b="b"/>
              <a:pathLst>
                <a:path w="5405" h="8623" extrusionOk="0">
                  <a:moveTo>
                    <a:pt x="1383" y="0"/>
                  </a:moveTo>
                  <a:cubicBezTo>
                    <a:pt x="720" y="0"/>
                    <a:pt x="1" y="120"/>
                    <a:pt x="1" y="120"/>
                  </a:cubicBezTo>
                  <a:cubicBezTo>
                    <a:pt x="1" y="120"/>
                    <a:pt x="1787" y="4103"/>
                    <a:pt x="2434" y="5166"/>
                  </a:cubicBezTo>
                  <a:cubicBezTo>
                    <a:pt x="3080" y="6229"/>
                    <a:pt x="4345" y="8623"/>
                    <a:pt x="4345" y="8623"/>
                  </a:cubicBezTo>
                  <a:lnTo>
                    <a:pt x="5405" y="8623"/>
                  </a:lnTo>
                  <a:lnTo>
                    <a:pt x="3632" y="4398"/>
                  </a:lnTo>
                  <a:cubicBezTo>
                    <a:pt x="3632" y="4398"/>
                    <a:pt x="3125" y="508"/>
                    <a:pt x="2238" y="120"/>
                  </a:cubicBezTo>
                  <a:cubicBezTo>
                    <a:pt x="2031" y="30"/>
                    <a:pt x="1714" y="0"/>
                    <a:pt x="1383" y="0"/>
                  </a:cubicBezTo>
                  <a:close/>
                </a:path>
              </a:pathLst>
            </a:custGeom>
            <a:solidFill>
              <a:srgbClr val="FF92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20"/>
            <p:cNvSpPr/>
            <p:nvPr/>
          </p:nvSpPr>
          <p:spPr>
            <a:xfrm>
              <a:off x="3248176" y="1812409"/>
              <a:ext cx="231158" cy="207741"/>
            </a:xfrm>
            <a:custGeom>
              <a:avLst/>
              <a:gdLst/>
              <a:ahLst/>
              <a:cxnLst/>
              <a:rect l="l" t="t" r="r" b="b"/>
              <a:pathLst>
                <a:path w="3148" h="2829" extrusionOk="0">
                  <a:moveTo>
                    <a:pt x="1290" y="1"/>
                  </a:moveTo>
                  <a:cubicBezTo>
                    <a:pt x="1152" y="1"/>
                    <a:pt x="975" y="43"/>
                    <a:pt x="791" y="197"/>
                  </a:cubicBezTo>
                  <a:cubicBezTo>
                    <a:pt x="380" y="538"/>
                    <a:pt x="1" y="1121"/>
                    <a:pt x="207" y="1576"/>
                  </a:cubicBezTo>
                  <a:cubicBezTo>
                    <a:pt x="412" y="2031"/>
                    <a:pt x="220" y="2319"/>
                    <a:pt x="220" y="2319"/>
                  </a:cubicBezTo>
                  <a:cubicBezTo>
                    <a:pt x="220" y="2319"/>
                    <a:pt x="251" y="2338"/>
                    <a:pt x="314" y="2338"/>
                  </a:cubicBezTo>
                  <a:cubicBezTo>
                    <a:pt x="381" y="2338"/>
                    <a:pt x="483" y="2317"/>
                    <a:pt x="624" y="2229"/>
                  </a:cubicBezTo>
                  <a:cubicBezTo>
                    <a:pt x="888" y="2781"/>
                    <a:pt x="1574" y="2829"/>
                    <a:pt x="1574" y="2829"/>
                  </a:cubicBezTo>
                  <a:cubicBezTo>
                    <a:pt x="1574" y="2829"/>
                    <a:pt x="2261" y="2781"/>
                    <a:pt x="2525" y="2229"/>
                  </a:cubicBezTo>
                  <a:cubicBezTo>
                    <a:pt x="2666" y="2317"/>
                    <a:pt x="2769" y="2338"/>
                    <a:pt x="2835" y="2338"/>
                  </a:cubicBezTo>
                  <a:cubicBezTo>
                    <a:pt x="2899" y="2338"/>
                    <a:pt x="2929" y="2319"/>
                    <a:pt x="2929" y="2319"/>
                  </a:cubicBezTo>
                  <a:cubicBezTo>
                    <a:pt x="2929" y="2319"/>
                    <a:pt x="2737" y="2032"/>
                    <a:pt x="2943" y="1576"/>
                  </a:cubicBezTo>
                  <a:cubicBezTo>
                    <a:pt x="3147" y="1120"/>
                    <a:pt x="2768" y="538"/>
                    <a:pt x="2358" y="197"/>
                  </a:cubicBezTo>
                  <a:cubicBezTo>
                    <a:pt x="2175" y="44"/>
                    <a:pt x="1998" y="1"/>
                    <a:pt x="1860" y="1"/>
                  </a:cubicBezTo>
                  <a:cubicBezTo>
                    <a:pt x="1689" y="1"/>
                    <a:pt x="1575" y="65"/>
                    <a:pt x="1575" y="65"/>
                  </a:cubicBezTo>
                  <a:cubicBezTo>
                    <a:pt x="1575" y="65"/>
                    <a:pt x="1462" y="1"/>
                    <a:pt x="1290" y="1"/>
                  </a:cubicBezTo>
                  <a:close/>
                </a:path>
              </a:pathLst>
            </a:custGeom>
            <a:solidFill>
              <a:srgbClr val="B835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20"/>
            <p:cNvSpPr/>
            <p:nvPr/>
          </p:nvSpPr>
          <p:spPr>
            <a:xfrm>
              <a:off x="3256180" y="1927625"/>
              <a:ext cx="52723" cy="72478"/>
            </a:xfrm>
            <a:custGeom>
              <a:avLst/>
              <a:gdLst/>
              <a:ahLst/>
              <a:cxnLst/>
              <a:rect l="l" t="t" r="r" b="b"/>
              <a:pathLst>
                <a:path w="718" h="987" extrusionOk="0">
                  <a:moveTo>
                    <a:pt x="275" y="1"/>
                  </a:moveTo>
                  <a:cubicBezTo>
                    <a:pt x="60" y="1"/>
                    <a:pt x="75" y="308"/>
                    <a:pt x="75" y="308"/>
                  </a:cubicBezTo>
                  <a:cubicBezTo>
                    <a:pt x="75" y="308"/>
                    <a:pt x="1" y="987"/>
                    <a:pt x="359" y="987"/>
                  </a:cubicBezTo>
                  <a:cubicBezTo>
                    <a:pt x="718" y="987"/>
                    <a:pt x="619" y="1"/>
                    <a:pt x="275" y="1"/>
                  </a:cubicBezTo>
                  <a:close/>
                </a:path>
              </a:pathLst>
            </a:custGeom>
            <a:solidFill>
              <a:srgbClr val="FF92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20"/>
            <p:cNvSpPr/>
            <p:nvPr/>
          </p:nvSpPr>
          <p:spPr>
            <a:xfrm>
              <a:off x="3418687" y="1927625"/>
              <a:ext cx="52723" cy="72478"/>
            </a:xfrm>
            <a:custGeom>
              <a:avLst/>
              <a:gdLst/>
              <a:ahLst/>
              <a:cxnLst/>
              <a:rect l="l" t="t" r="r" b="b"/>
              <a:pathLst>
                <a:path w="718" h="987" extrusionOk="0">
                  <a:moveTo>
                    <a:pt x="443" y="1"/>
                  </a:moveTo>
                  <a:cubicBezTo>
                    <a:pt x="99" y="1"/>
                    <a:pt x="1" y="987"/>
                    <a:pt x="360" y="987"/>
                  </a:cubicBezTo>
                  <a:cubicBezTo>
                    <a:pt x="718" y="987"/>
                    <a:pt x="643" y="308"/>
                    <a:pt x="643" y="308"/>
                  </a:cubicBezTo>
                  <a:cubicBezTo>
                    <a:pt x="643" y="308"/>
                    <a:pt x="658" y="1"/>
                    <a:pt x="443" y="1"/>
                  </a:cubicBezTo>
                  <a:close/>
                </a:path>
              </a:pathLst>
            </a:custGeom>
            <a:solidFill>
              <a:srgbClr val="FF92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20"/>
            <p:cNvSpPr/>
            <p:nvPr/>
          </p:nvSpPr>
          <p:spPr>
            <a:xfrm>
              <a:off x="3154990" y="2091453"/>
              <a:ext cx="363846" cy="496918"/>
            </a:xfrm>
            <a:custGeom>
              <a:avLst/>
              <a:gdLst/>
              <a:ahLst/>
              <a:cxnLst/>
              <a:rect l="l" t="t" r="r" b="b"/>
              <a:pathLst>
                <a:path w="4955" h="6767" extrusionOk="0">
                  <a:moveTo>
                    <a:pt x="2468" y="0"/>
                  </a:moveTo>
                  <a:cubicBezTo>
                    <a:pt x="2089" y="0"/>
                    <a:pt x="1337" y="75"/>
                    <a:pt x="882" y="615"/>
                  </a:cubicBezTo>
                  <a:cubicBezTo>
                    <a:pt x="253" y="1362"/>
                    <a:pt x="590" y="4406"/>
                    <a:pt x="590" y="4406"/>
                  </a:cubicBezTo>
                  <a:lnTo>
                    <a:pt x="1" y="6413"/>
                  </a:lnTo>
                  <a:lnTo>
                    <a:pt x="2703" y="6766"/>
                  </a:lnTo>
                  <a:lnTo>
                    <a:pt x="4868" y="6766"/>
                  </a:lnTo>
                  <a:lnTo>
                    <a:pt x="4707" y="5347"/>
                  </a:lnTo>
                  <a:cubicBezTo>
                    <a:pt x="4647" y="4808"/>
                    <a:pt x="4649" y="4266"/>
                    <a:pt x="4714" y="3729"/>
                  </a:cubicBezTo>
                  <a:cubicBezTo>
                    <a:pt x="4832" y="2761"/>
                    <a:pt x="4954" y="1130"/>
                    <a:pt x="4522" y="615"/>
                  </a:cubicBezTo>
                  <a:cubicBezTo>
                    <a:pt x="4067" y="75"/>
                    <a:pt x="3316" y="0"/>
                    <a:pt x="2937" y="0"/>
                  </a:cubicBezTo>
                  <a:cubicBezTo>
                    <a:pt x="2793" y="0"/>
                    <a:pt x="2703" y="11"/>
                    <a:pt x="2703" y="11"/>
                  </a:cubicBezTo>
                  <a:cubicBezTo>
                    <a:pt x="2703" y="11"/>
                    <a:pt x="2612" y="0"/>
                    <a:pt x="246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20"/>
            <p:cNvSpPr/>
            <p:nvPr/>
          </p:nvSpPr>
          <p:spPr>
            <a:xfrm>
              <a:off x="3445416" y="2646457"/>
              <a:ext cx="367" cy="1616"/>
            </a:xfrm>
            <a:custGeom>
              <a:avLst/>
              <a:gdLst/>
              <a:ahLst/>
              <a:cxnLst/>
              <a:rect l="l" t="t" r="r" b="b"/>
              <a:pathLst>
                <a:path w="5" h="22" extrusionOk="0">
                  <a:moveTo>
                    <a:pt x="1" y="1"/>
                  </a:moveTo>
                  <a:cubicBezTo>
                    <a:pt x="1" y="1"/>
                    <a:pt x="1" y="4"/>
                    <a:pt x="2" y="12"/>
                  </a:cubicBezTo>
                  <a:cubicBezTo>
                    <a:pt x="3" y="19"/>
                    <a:pt x="4" y="22"/>
                    <a:pt x="4" y="22"/>
                  </a:cubicBezTo>
                  <a:cubicBezTo>
                    <a:pt x="5" y="22"/>
                    <a:pt x="1" y="1"/>
                    <a:pt x="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20"/>
            <p:cNvSpPr/>
            <p:nvPr/>
          </p:nvSpPr>
          <p:spPr>
            <a:xfrm>
              <a:off x="2932930" y="2531021"/>
              <a:ext cx="558949" cy="225658"/>
            </a:xfrm>
            <a:custGeom>
              <a:avLst/>
              <a:gdLst/>
              <a:ahLst/>
              <a:cxnLst/>
              <a:rect l="l" t="t" r="r" b="b"/>
              <a:pathLst>
                <a:path w="7612" h="3073" extrusionOk="0">
                  <a:moveTo>
                    <a:pt x="4807" y="0"/>
                  </a:moveTo>
                  <a:cubicBezTo>
                    <a:pt x="1025" y="8"/>
                    <a:pt x="1" y="703"/>
                    <a:pt x="65" y="1594"/>
                  </a:cubicBezTo>
                  <a:cubicBezTo>
                    <a:pt x="132" y="2534"/>
                    <a:pt x="1641" y="2874"/>
                    <a:pt x="2941" y="3072"/>
                  </a:cubicBezTo>
                  <a:lnTo>
                    <a:pt x="4762" y="3072"/>
                  </a:lnTo>
                  <a:cubicBezTo>
                    <a:pt x="7166" y="3072"/>
                    <a:pt x="7612" y="498"/>
                    <a:pt x="5496" y="69"/>
                  </a:cubicBezTo>
                  <a:cubicBezTo>
                    <a:pt x="5269" y="23"/>
                    <a:pt x="5038" y="0"/>
                    <a:pt x="48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20"/>
            <p:cNvSpPr/>
            <p:nvPr/>
          </p:nvSpPr>
          <p:spPr>
            <a:xfrm>
              <a:off x="3132226" y="2516187"/>
              <a:ext cx="489778" cy="220224"/>
            </a:xfrm>
            <a:custGeom>
              <a:avLst/>
              <a:gdLst/>
              <a:ahLst/>
              <a:cxnLst/>
              <a:rect l="l" t="t" r="r" b="b"/>
              <a:pathLst>
                <a:path w="6670" h="2999" extrusionOk="0">
                  <a:moveTo>
                    <a:pt x="4755" y="0"/>
                  </a:moveTo>
                  <a:cubicBezTo>
                    <a:pt x="4090" y="0"/>
                    <a:pt x="3232" y="70"/>
                    <a:pt x="2160" y="202"/>
                  </a:cubicBezTo>
                  <a:cubicBezTo>
                    <a:pt x="1963" y="228"/>
                    <a:pt x="1769" y="275"/>
                    <a:pt x="1584" y="344"/>
                  </a:cubicBezTo>
                  <a:cubicBezTo>
                    <a:pt x="1" y="934"/>
                    <a:pt x="787" y="2999"/>
                    <a:pt x="2277" y="2999"/>
                  </a:cubicBezTo>
                  <a:cubicBezTo>
                    <a:pt x="2433" y="2999"/>
                    <a:pt x="2597" y="2976"/>
                    <a:pt x="2767" y="2927"/>
                  </a:cubicBezTo>
                  <a:cubicBezTo>
                    <a:pt x="3108" y="2827"/>
                    <a:pt x="3447" y="2694"/>
                    <a:pt x="3760" y="2597"/>
                  </a:cubicBezTo>
                  <a:cubicBezTo>
                    <a:pt x="4839" y="2262"/>
                    <a:pt x="6669" y="2451"/>
                    <a:pt x="6645" y="864"/>
                  </a:cubicBezTo>
                  <a:cubicBezTo>
                    <a:pt x="6636" y="271"/>
                    <a:pt x="6068" y="0"/>
                    <a:pt x="47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20"/>
            <p:cNvSpPr/>
            <p:nvPr/>
          </p:nvSpPr>
          <p:spPr>
            <a:xfrm>
              <a:off x="3184804" y="2641831"/>
              <a:ext cx="220" cy="1616"/>
            </a:xfrm>
            <a:custGeom>
              <a:avLst/>
              <a:gdLst/>
              <a:ahLst/>
              <a:cxnLst/>
              <a:rect l="l" t="t" r="r" b="b"/>
              <a:pathLst>
                <a:path w="3" h="22" extrusionOk="0">
                  <a:moveTo>
                    <a:pt x="2" y="0"/>
                  </a:moveTo>
                  <a:lnTo>
                    <a:pt x="2" y="0"/>
                  </a:lnTo>
                  <a:cubicBezTo>
                    <a:pt x="2" y="0"/>
                    <a:pt x="1" y="22"/>
                    <a:pt x="1" y="22"/>
                  </a:cubicBezTo>
                  <a:cubicBezTo>
                    <a:pt x="1" y="22"/>
                    <a:pt x="1" y="19"/>
                    <a:pt x="2" y="11"/>
                  </a:cubicBezTo>
                  <a:cubicBezTo>
                    <a:pt x="2" y="3"/>
                    <a:pt x="2" y="0"/>
                    <a:pt x="2"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20"/>
            <p:cNvSpPr/>
            <p:nvPr/>
          </p:nvSpPr>
          <p:spPr>
            <a:xfrm>
              <a:off x="2923457" y="2574199"/>
              <a:ext cx="661825" cy="184903"/>
            </a:xfrm>
            <a:custGeom>
              <a:avLst/>
              <a:gdLst/>
              <a:ahLst/>
              <a:cxnLst/>
              <a:rect l="l" t="t" r="r" b="b"/>
              <a:pathLst>
                <a:path w="9013" h="2518" extrusionOk="0">
                  <a:moveTo>
                    <a:pt x="1817" y="0"/>
                  </a:moveTo>
                  <a:cubicBezTo>
                    <a:pt x="906" y="0"/>
                    <a:pt x="261" y="214"/>
                    <a:pt x="188" y="795"/>
                  </a:cubicBezTo>
                  <a:cubicBezTo>
                    <a:pt x="1" y="2274"/>
                    <a:pt x="4028" y="2518"/>
                    <a:pt x="6704" y="2518"/>
                  </a:cubicBezTo>
                  <a:cubicBezTo>
                    <a:pt x="8020" y="2518"/>
                    <a:pt x="9010" y="2459"/>
                    <a:pt x="9010" y="2459"/>
                  </a:cubicBezTo>
                  <a:lnTo>
                    <a:pt x="9013" y="1682"/>
                  </a:lnTo>
                  <a:cubicBezTo>
                    <a:pt x="9013" y="1682"/>
                    <a:pt x="4370" y="0"/>
                    <a:pt x="18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20"/>
            <p:cNvSpPr/>
            <p:nvPr/>
          </p:nvSpPr>
          <p:spPr>
            <a:xfrm>
              <a:off x="3310080" y="2036305"/>
              <a:ext cx="107355" cy="130269"/>
            </a:xfrm>
            <a:custGeom>
              <a:avLst/>
              <a:gdLst/>
              <a:ahLst/>
              <a:cxnLst/>
              <a:rect l="l" t="t" r="r" b="b"/>
              <a:pathLst>
                <a:path w="1462" h="1774" extrusionOk="0">
                  <a:moveTo>
                    <a:pt x="0" y="0"/>
                  </a:moveTo>
                  <a:lnTo>
                    <a:pt x="0" y="1043"/>
                  </a:lnTo>
                  <a:cubicBezTo>
                    <a:pt x="0" y="1445"/>
                    <a:pt x="328" y="1773"/>
                    <a:pt x="731" y="1773"/>
                  </a:cubicBezTo>
                  <a:cubicBezTo>
                    <a:pt x="1135" y="1773"/>
                    <a:pt x="1462" y="1445"/>
                    <a:pt x="1462" y="1043"/>
                  </a:cubicBezTo>
                  <a:lnTo>
                    <a:pt x="1462" y="0"/>
                  </a:lnTo>
                  <a:close/>
                </a:path>
              </a:pathLst>
            </a:custGeom>
            <a:solidFill>
              <a:srgbClr val="FF92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20"/>
            <p:cNvSpPr/>
            <p:nvPr/>
          </p:nvSpPr>
          <p:spPr>
            <a:xfrm>
              <a:off x="3313898" y="2046365"/>
              <a:ext cx="103536" cy="37818"/>
            </a:xfrm>
            <a:custGeom>
              <a:avLst/>
              <a:gdLst/>
              <a:ahLst/>
              <a:cxnLst/>
              <a:rect l="l" t="t" r="r" b="b"/>
              <a:pathLst>
                <a:path w="1410" h="515" extrusionOk="0">
                  <a:moveTo>
                    <a:pt x="1410" y="0"/>
                  </a:moveTo>
                  <a:lnTo>
                    <a:pt x="0" y="142"/>
                  </a:lnTo>
                  <a:cubicBezTo>
                    <a:pt x="326" y="461"/>
                    <a:pt x="842" y="515"/>
                    <a:pt x="1151" y="515"/>
                  </a:cubicBezTo>
                  <a:cubicBezTo>
                    <a:pt x="1307" y="515"/>
                    <a:pt x="1410" y="501"/>
                    <a:pt x="1410" y="501"/>
                  </a:cubicBezTo>
                  <a:lnTo>
                    <a:pt x="1410" y="0"/>
                  </a:lnTo>
                  <a:close/>
                </a:path>
              </a:pathLst>
            </a:custGeom>
            <a:solidFill>
              <a:srgbClr val="26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20"/>
            <p:cNvSpPr/>
            <p:nvPr/>
          </p:nvSpPr>
          <p:spPr>
            <a:xfrm>
              <a:off x="3279752" y="1833410"/>
              <a:ext cx="168155" cy="241373"/>
            </a:xfrm>
            <a:custGeom>
              <a:avLst/>
              <a:gdLst/>
              <a:ahLst/>
              <a:cxnLst/>
              <a:rect l="l" t="t" r="r" b="b"/>
              <a:pathLst>
                <a:path w="2290" h="3287" extrusionOk="0">
                  <a:moveTo>
                    <a:pt x="1144" y="0"/>
                  </a:moveTo>
                  <a:cubicBezTo>
                    <a:pt x="510" y="0"/>
                    <a:pt x="0" y="510"/>
                    <a:pt x="0" y="1144"/>
                  </a:cubicBezTo>
                  <a:lnTo>
                    <a:pt x="0" y="2141"/>
                  </a:lnTo>
                  <a:cubicBezTo>
                    <a:pt x="0" y="2777"/>
                    <a:pt x="510" y="3287"/>
                    <a:pt x="1144" y="3287"/>
                  </a:cubicBezTo>
                  <a:cubicBezTo>
                    <a:pt x="1779" y="3287"/>
                    <a:pt x="2289" y="2777"/>
                    <a:pt x="2289" y="2141"/>
                  </a:cubicBezTo>
                  <a:lnTo>
                    <a:pt x="2289" y="1144"/>
                  </a:lnTo>
                  <a:cubicBezTo>
                    <a:pt x="2289" y="510"/>
                    <a:pt x="1779" y="0"/>
                    <a:pt x="1144" y="0"/>
                  </a:cubicBezTo>
                  <a:close/>
                </a:path>
              </a:pathLst>
            </a:custGeom>
            <a:solidFill>
              <a:srgbClr val="FF92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20"/>
            <p:cNvSpPr/>
            <p:nvPr/>
          </p:nvSpPr>
          <p:spPr>
            <a:xfrm>
              <a:off x="3521052" y="2679281"/>
              <a:ext cx="223154" cy="88853"/>
            </a:xfrm>
            <a:custGeom>
              <a:avLst/>
              <a:gdLst/>
              <a:ahLst/>
              <a:cxnLst/>
              <a:rect l="l" t="t" r="r" b="b"/>
              <a:pathLst>
                <a:path w="3039" h="1210" extrusionOk="0">
                  <a:moveTo>
                    <a:pt x="2190" y="1"/>
                  </a:moveTo>
                  <a:cubicBezTo>
                    <a:pt x="1841" y="1"/>
                    <a:pt x="1361" y="87"/>
                    <a:pt x="1066" y="87"/>
                  </a:cubicBezTo>
                  <a:cubicBezTo>
                    <a:pt x="1003" y="87"/>
                    <a:pt x="949" y="83"/>
                    <a:pt x="906" y="73"/>
                  </a:cubicBezTo>
                  <a:cubicBezTo>
                    <a:pt x="856" y="62"/>
                    <a:pt x="808" y="57"/>
                    <a:pt x="761" y="57"/>
                  </a:cubicBezTo>
                  <a:cubicBezTo>
                    <a:pt x="284" y="57"/>
                    <a:pt x="1" y="597"/>
                    <a:pt x="1" y="597"/>
                  </a:cubicBezTo>
                  <a:lnTo>
                    <a:pt x="581" y="1210"/>
                  </a:lnTo>
                  <a:cubicBezTo>
                    <a:pt x="581" y="1210"/>
                    <a:pt x="1309" y="1150"/>
                    <a:pt x="1859" y="1131"/>
                  </a:cubicBezTo>
                  <a:cubicBezTo>
                    <a:pt x="1890" y="1130"/>
                    <a:pt x="1921" y="1129"/>
                    <a:pt x="1952" y="1129"/>
                  </a:cubicBezTo>
                  <a:cubicBezTo>
                    <a:pt x="2236" y="1129"/>
                    <a:pt x="2516" y="1170"/>
                    <a:pt x="2716" y="1170"/>
                  </a:cubicBezTo>
                  <a:cubicBezTo>
                    <a:pt x="2883" y="1170"/>
                    <a:pt x="2995" y="1142"/>
                    <a:pt x="3009" y="1038"/>
                  </a:cubicBezTo>
                  <a:cubicBezTo>
                    <a:pt x="3038" y="795"/>
                    <a:pt x="2776" y="65"/>
                    <a:pt x="2370" y="11"/>
                  </a:cubicBezTo>
                  <a:cubicBezTo>
                    <a:pt x="2316" y="4"/>
                    <a:pt x="2255" y="1"/>
                    <a:pt x="219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20"/>
            <p:cNvSpPr/>
            <p:nvPr/>
          </p:nvSpPr>
          <p:spPr>
            <a:xfrm>
              <a:off x="3259118" y="2531021"/>
              <a:ext cx="478250" cy="594730"/>
            </a:xfrm>
            <a:custGeom>
              <a:avLst/>
              <a:gdLst/>
              <a:ahLst/>
              <a:cxnLst/>
              <a:rect l="l" t="t" r="r" b="b"/>
              <a:pathLst>
                <a:path w="6513" h="8099" extrusionOk="0">
                  <a:moveTo>
                    <a:pt x="4184" y="0"/>
                  </a:moveTo>
                  <a:cubicBezTo>
                    <a:pt x="2229" y="0"/>
                    <a:pt x="1" y="7939"/>
                    <a:pt x="1" y="7939"/>
                  </a:cubicBezTo>
                  <a:lnTo>
                    <a:pt x="1608" y="8099"/>
                  </a:lnTo>
                  <a:cubicBezTo>
                    <a:pt x="1608" y="8099"/>
                    <a:pt x="6513" y="999"/>
                    <a:pt x="4491" y="69"/>
                  </a:cubicBezTo>
                  <a:cubicBezTo>
                    <a:pt x="4390" y="22"/>
                    <a:pt x="4287" y="0"/>
                    <a:pt x="41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20"/>
            <p:cNvSpPr/>
            <p:nvPr/>
          </p:nvSpPr>
          <p:spPr>
            <a:xfrm>
              <a:off x="3311402" y="1941870"/>
              <a:ext cx="18651" cy="18799"/>
            </a:xfrm>
            <a:custGeom>
              <a:avLst/>
              <a:gdLst/>
              <a:ahLst/>
              <a:cxnLst/>
              <a:rect l="l" t="t" r="r" b="b"/>
              <a:pathLst>
                <a:path w="254" h="256" extrusionOk="0">
                  <a:moveTo>
                    <a:pt x="127" y="1"/>
                  </a:moveTo>
                  <a:cubicBezTo>
                    <a:pt x="57" y="1"/>
                    <a:pt x="0" y="57"/>
                    <a:pt x="0" y="128"/>
                  </a:cubicBezTo>
                  <a:cubicBezTo>
                    <a:pt x="0" y="198"/>
                    <a:pt x="57" y="256"/>
                    <a:pt x="127" y="256"/>
                  </a:cubicBezTo>
                  <a:cubicBezTo>
                    <a:pt x="197" y="256"/>
                    <a:pt x="254" y="198"/>
                    <a:pt x="254" y="128"/>
                  </a:cubicBezTo>
                  <a:cubicBezTo>
                    <a:pt x="254" y="57"/>
                    <a:pt x="197" y="1"/>
                    <a:pt x="127" y="1"/>
                  </a:cubicBezTo>
                  <a:close/>
                </a:path>
              </a:pathLst>
            </a:custGeom>
            <a:solidFill>
              <a:srgbClr val="26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20"/>
            <p:cNvSpPr/>
            <p:nvPr/>
          </p:nvSpPr>
          <p:spPr>
            <a:xfrm>
              <a:off x="3405469" y="1941870"/>
              <a:ext cx="18651" cy="18799"/>
            </a:xfrm>
            <a:custGeom>
              <a:avLst/>
              <a:gdLst/>
              <a:ahLst/>
              <a:cxnLst/>
              <a:rect l="l" t="t" r="r" b="b"/>
              <a:pathLst>
                <a:path w="254" h="256" extrusionOk="0">
                  <a:moveTo>
                    <a:pt x="127" y="1"/>
                  </a:moveTo>
                  <a:cubicBezTo>
                    <a:pt x="57" y="1"/>
                    <a:pt x="0" y="57"/>
                    <a:pt x="0" y="128"/>
                  </a:cubicBezTo>
                  <a:cubicBezTo>
                    <a:pt x="0" y="198"/>
                    <a:pt x="57" y="256"/>
                    <a:pt x="127" y="256"/>
                  </a:cubicBezTo>
                  <a:cubicBezTo>
                    <a:pt x="197" y="256"/>
                    <a:pt x="254" y="198"/>
                    <a:pt x="254" y="128"/>
                  </a:cubicBezTo>
                  <a:cubicBezTo>
                    <a:pt x="254" y="57"/>
                    <a:pt x="197" y="1"/>
                    <a:pt x="127" y="1"/>
                  </a:cubicBezTo>
                  <a:close/>
                </a:path>
              </a:pathLst>
            </a:custGeom>
            <a:solidFill>
              <a:srgbClr val="26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20"/>
            <p:cNvSpPr/>
            <p:nvPr/>
          </p:nvSpPr>
          <p:spPr>
            <a:xfrm>
              <a:off x="3343639" y="2003774"/>
              <a:ext cx="40680" cy="8298"/>
            </a:xfrm>
            <a:custGeom>
              <a:avLst/>
              <a:gdLst/>
              <a:ahLst/>
              <a:cxnLst/>
              <a:rect l="l" t="t" r="r" b="b"/>
              <a:pathLst>
                <a:path w="554" h="113" extrusionOk="0">
                  <a:moveTo>
                    <a:pt x="40" y="1"/>
                  </a:moveTo>
                  <a:cubicBezTo>
                    <a:pt x="16" y="1"/>
                    <a:pt x="0" y="33"/>
                    <a:pt x="23" y="51"/>
                  </a:cubicBezTo>
                  <a:cubicBezTo>
                    <a:pt x="28" y="55"/>
                    <a:pt x="123" y="112"/>
                    <a:pt x="299" y="112"/>
                  </a:cubicBezTo>
                  <a:cubicBezTo>
                    <a:pt x="372" y="112"/>
                    <a:pt x="447" y="103"/>
                    <a:pt x="519" y="87"/>
                  </a:cubicBezTo>
                  <a:cubicBezTo>
                    <a:pt x="553" y="79"/>
                    <a:pt x="544" y="29"/>
                    <a:pt x="513" y="29"/>
                  </a:cubicBezTo>
                  <a:cubicBezTo>
                    <a:pt x="510" y="29"/>
                    <a:pt x="508" y="29"/>
                    <a:pt x="505" y="30"/>
                  </a:cubicBezTo>
                  <a:cubicBezTo>
                    <a:pt x="428" y="48"/>
                    <a:pt x="360" y="55"/>
                    <a:pt x="301" y="55"/>
                  </a:cubicBezTo>
                  <a:cubicBezTo>
                    <a:pt x="141" y="55"/>
                    <a:pt x="53" y="4"/>
                    <a:pt x="52" y="3"/>
                  </a:cubicBezTo>
                  <a:cubicBezTo>
                    <a:pt x="48" y="1"/>
                    <a:pt x="44" y="1"/>
                    <a:pt x="40" y="1"/>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20"/>
            <p:cNvSpPr/>
            <p:nvPr/>
          </p:nvSpPr>
          <p:spPr>
            <a:xfrm>
              <a:off x="3294659" y="1916316"/>
              <a:ext cx="47803" cy="20047"/>
            </a:xfrm>
            <a:custGeom>
              <a:avLst/>
              <a:gdLst/>
              <a:ahLst/>
              <a:cxnLst/>
              <a:rect l="l" t="t" r="r" b="b"/>
              <a:pathLst>
                <a:path w="651" h="273" extrusionOk="0">
                  <a:moveTo>
                    <a:pt x="383" y="0"/>
                  </a:moveTo>
                  <a:cubicBezTo>
                    <a:pt x="252" y="0"/>
                    <a:pt x="100" y="57"/>
                    <a:pt x="0" y="273"/>
                  </a:cubicBezTo>
                  <a:cubicBezTo>
                    <a:pt x="0" y="273"/>
                    <a:pt x="183" y="136"/>
                    <a:pt x="416" y="136"/>
                  </a:cubicBezTo>
                  <a:cubicBezTo>
                    <a:pt x="490" y="136"/>
                    <a:pt x="570" y="149"/>
                    <a:pt x="650" y="186"/>
                  </a:cubicBezTo>
                  <a:lnTo>
                    <a:pt x="650" y="70"/>
                  </a:lnTo>
                  <a:cubicBezTo>
                    <a:pt x="650" y="70"/>
                    <a:pt x="529" y="0"/>
                    <a:pt x="383" y="0"/>
                  </a:cubicBezTo>
                  <a:close/>
                </a:path>
              </a:pathLst>
            </a:custGeom>
            <a:solidFill>
              <a:srgbClr val="26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20"/>
            <p:cNvSpPr/>
            <p:nvPr/>
          </p:nvSpPr>
          <p:spPr>
            <a:xfrm>
              <a:off x="3384320" y="1915288"/>
              <a:ext cx="48097" cy="21075"/>
            </a:xfrm>
            <a:custGeom>
              <a:avLst/>
              <a:gdLst/>
              <a:ahLst/>
              <a:cxnLst/>
              <a:rect l="l" t="t" r="r" b="b"/>
              <a:pathLst>
                <a:path w="655" h="287" extrusionOk="0">
                  <a:moveTo>
                    <a:pt x="259" y="1"/>
                  </a:moveTo>
                  <a:cubicBezTo>
                    <a:pt x="114" y="1"/>
                    <a:pt x="0" y="84"/>
                    <a:pt x="0" y="84"/>
                  </a:cubicBezTo>
                  <a:lnTo>
                    <a:pt x="0" y="200"/>
                  </a:lnTo>
                  <a:cubicBezTo>
                    <a:pt x="81" y="163"/>
                    <a:pt x="161" y="150"/>
                    <a:pt x="236" y="150"/>
                  </a:cubicBezTo>
                  <a:cubicBezTo>
                    <a:pt x="471" y="150"/>
                    <a:pt x="655" y="287"/>
                    <a:pt x="655" y="287"/>
                  </a:cubicBezTo>
                  <a:cubicBezTo>
                    <a:pt x="533" y="61"/>
                    <a:pt x="384" y="1"/>
                    <a:pt x="259" y="1"/>
                  </a:cubicBezTo>
                  <a:close/>
                </a:path>
              </a:pathLst>
            </a:custGeom>
            <a:solidFill>
              <a:srgbClr val="26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20"/>
            <p:cNvSpPr/>
            <p:nvPr/>
          </p:nvSpPr>
          <p:spPr>
            <a:xfrm>
              <a:off x="3292309" y="1938786"/>
              <a:ext cx="50373" cy="11602"/>
            </a:xfrm>
            <a:custGeom>
              <a:avLst/>
              <a:gdLst/>
              <a:ahLst/>
              <a:cxnLst/>
              <a:rect l="l" t="t" r="r" b="b"/>
              <a:pathLst>
                <a:path w="686" h="158" extrusionOk="0">
                  <a:moveTo>
                    <a:pt x="364" y="0"/>
                  </a:moveTo>
                  <a:cubicBezTo>
                    <a:pt x="158" y="0"/>
                    <a:pt x="29" y="101"/>
                    <a:pt x="22" y="107"/>
                  </a:cubicBezTo>
                  <a:cubicBezTo>
                    <a:pt x="1" y="123"/>
                    <a:pt x="13" y="158"/>
                    <a:pt x="39" y="158"/>
                  </a:cubicBezTo>
                  <a:cubicBezTo>
                    <a:pt x="45" y="158"/>
                    <a:pt x="51" y="155"/>
                    <a:pt x="57" y="152"/>
                  </a:cubicBezTo>
                  <a:cubicBezTo>
                    <a:pt x="58" y="150"/>
                    <a:pt x="177" y="57"/>
                    <a:pt x="367" y="57"/>
                  </a:cubicBezTo>
                  <a:cubicBezTo>
                    <a:pt x="444" y="57"/>
                    <a:pt x="533" y="72"/>
                    <a:pt x="630" y="114"/>
                  </a:cubicBezTo>
                  <a:cubicBezTo>
                    <a:pt x="635" y="117"/>
                    <a:pt x="640" y="118"/>
                    <a:pt x="645" y="118"/>
                  </a:cubicBezTo>
                  <a:cubicBezTo>
                    <a:pt x="672" y="118"/>
                    <a:pt x="686" y="75"/>
                    <a:pt x="652" y="64"/>
                  </a:cubicBezTo>
                  <a:cubicBezTo>
                    <a:pt x="546" y="17"/>
                    <a:pt x="449" y="0"/>
                    <a:pt x="364"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20"/>
            <p:cNvSpPr/>
            <p:nvPr/>
          </p:nvSpPr>
          <p:spPr>
            <a:xfrm>
              <a:off x="3385862" y="1938786"/>
              <a:ext cx="50373" cy="11602"/>
            </a:xfrm>
            <a:custGeom>
              <a:avLst/>
              <a:gdLst/>
              <a:ahLst/>
              <a:cxnLst/>
              <a:rect l="l" t="t" r="r" b="b"/>
              <a:pathLst>
                <a:path w="686" h="158" extrusionOk="0">
                  <a:moveTo>
                    <a:pt x="364" y="0"/>
                  </a:moveTo>
                  <a:cubicBezTo>
                    <a:pt x="158" y="0"/>
                    <a:pt x="28" y="101"/>
                    <a:pt x="21" y="107"/>
                  </a:cubicBezTo>
                  <a:cubicBezTo>
                    <a:pt x="0" y="123"/>
                    <a:pt x="12" y="156"/>
                    <a:pt x="39" y="158"/>
                  </a:cubicBezTo>
                  <a:cubicBezTo>
                    <a:pt x="45" y="158"/>
                    <a:pt x="51" y="155"/>
                    <a:pt x="57" y="152"/>
                  </a:cubicBezTo>
                  <a:cubicBezTo>
                    <a:pt x="58" y="150"/>
                    <a:pt x="177" y="57"/>
                    <a:pt x="367" y="57"/>
                  </a:cubicBezTo>
                  <a:cubicBezTo>
                    <a:pt x="444" y="57"/>
                    <a:pt x="533" y="72"/>
                    <a:pt x="629" y="114"/>
                  </a:cubicBezTo>
                  <a:cubicBezTo>
                    <a:pt x="635" y="117"/>
                    <a:pt x="640" y="118"/>
                    <a:pt x="644" y="118"/>
                  </a:cubicBezTo>
                  <a:cubicBezTo>
                    <a:pt x="671" y="118"/>
                    <a:pt x="685" y="75"/>
                    <a:pt x="652" y="64"/>
                  </a:cubicBezTo>
                  <a:cubicBezTo>
                    <a:pt x="545" y="17"/>
                    <a:pt x="448" y="0"/>
                    <a:pt x="364"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20"/>
            <p:cNvSpPr/>
            <p:nvPr/>
          </p:nvSpPr>
          <p:spPr>
            <a:xfrm>
              <a:off x="3343932" y="1928212"/>
              <a:ext cx="23718" cy="64694"/>
            </a:xfrm>
            <a:custGeom>
              <a:avLst/>
              <a:gdLst/>
              <a:ahLst/>
              <a:cxnLst/>
              <a:rect l="l" t="t" r="r" b="b"/>
              <a:pathLst>
                <a:path w="323" h="881" extrusionOk="0">
                  <a:moveTo>
                    <a:pt x="283" y="1"/>
                  </a:moveTo>
                  <a:cubicBezTo>
                    <a:pt x="273" y="1"/>
                    <a:pt x="264" y="6"/>
                    <a:pt x="258" y="18"/>
                  </a:cubicBezTo>
                  <a:cubicBezTo>
                    <a:pt x="251" y="33"/>
                    <a:pt x="75" y="375"/>
                    <a:pt x="18" y="630"/>
                  </a:cubicBezTo>
                  <a:cubicBezTo>
                    <a:pt x="0" y="713"/>
                    <a:pt x="12" y="777"/>
                    <a:pt x="54" y="822"/>
                  </a:cubicBezTo>
                  <a:cubicBezTo>
                    <a:pt x="100" y="871"/>
                    <a:pt x="172" y="880"/>
                    <a:pt x="218" y="880"/>
                  </a:cubicBezTo>
                  <a:cubicBezTo>
                    <a:pt x="233" y="880"/>
                    <a:pt x="246" y="879"/>
                    <a:pt x="261" y="876"/>
                  </a:cubicBezTo>
                  <a:cubicBezTo>
                    <a:pt x="294" y="869"/>
                    <a:pt x="288" y="820"/>
                    <a:pt x="256" y="820"/>
                  </a:cubicBezTo>
                  <a:cubicBezTo>
                    <a:pt x="255" y="820"/>
                    <a:pt x="254" y="820"/>
                    <a:pt x="252" y="821"/>
                  </a:cubicBezTo>
                  <a:cubicBezTo>
                    <a:pt x="252" y="821"/>
                    <a:pt x="238" y="822"/>
                    <a:pt x="218" y="822"/>
                  </a:cubicBezTo>
                  <a:cubicBezTo>
                    <a:pt x="183" y="822"/>
                    <a:pt x="127" y="816"/>
                    <a:pt x="94" y="782"/>
                  </a:cubicBezTo>
                  <a:cubicBezTo>
                    <a:pt x="67" y="752"/>
                    <a:pt x="60" y="704"/>
                    <a:pt x="73" y="640"/>
                  </a:cubicBezTo>
                  <a:cubicBezTo>
                    <a:pt x="127" y="394"/>
                    <a:pt x="306" y="48"/>
                    <a:pt x="309" y="44"/>
                  </a:cubicBezTo>
                  <a:cubicBezTo>
                    <a:pt x="323" y="21"/>
                    <a:pt x="303" y="1"/>
                    <a:pt x="283" y="1"/>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20"/>
            <p:cNvSpPr/>
            <p:nvPr/>
          </p:nvSpPr>
          <p:spPr>
            <a:xfrm>
              <a:off x="3275052" y="1819825"/>
              <a:ext cx="182327" cy="87752"/>
            </a:xfrm>
            <a:custGeom>
              <a:avLst/>
              <a:gdLst/>
              <a:ahLst/>
              <a:cxnLst/>
              <a:rect l="l" t="t" r="r" b="b"/>
              <a:pathLst>
                <a:path w="2483" h="1195" extrusionOk="0">
                  <a:moveTo>
                    <a:pt x="1208" y="0"/>
                  </a:moveTo>
                  <a:cubicBezTo>
                    <a:pt x="169" y="0"/>
                    <a:pt x="14" y="874"/>
                    <a:pt x="0" y="1195"/>
                  </a:cubicBezTo>
                  <a:cubicBezTo>
                    <a:pt x="0" y="1195"/>
                    <a:pt x="661" y="1065"/>
                    <a:pt x="875" y="431"/>
                  </a:cubicBezTo>
                  <a:lnTo>
                    <a:pt x="875" y="431"/>
                  </a:lnTo>
                  <a:cubicBezTo>
                    <a:pt x="859" y="773"/>
                    <a:pt x="477" y="1113"/>
                    <a:pt x="477" y="1113"/>
                  </a:cubicBezTo>
                  <a:cubicBezTo>
                    <a:pt x="477" y="1113"/>
                    <a:pt x="533" y="1122"/>
                    <a:pt x="618" y="1122"/>
                  </a:cubicBezTo>
                  <a:cubicBezTo>
                    <a:pt x="859" y="1122"/>
                    <a:pt x="1333" y="1043"/>
                    <a:pt x="1405" y="431"/>
                  </a:cubicBezTo>
                  <a:cubicBezTo>
                    <a:pt x="1876" y="1059"/>
                    <a:pt x="2483" y="1195"/>
                    <a:pt x="2483" y="1195"/>
                  </a:cubicBezTo>
                  <a:cubicBezTo>
                    <a:pt x="2483" y="1195"/>
                    <a:pt x="2246" y="0"/>
                    <a:pt x="1208" y="0"/>
                  </a:cubicBezTo>
                  <a:close/>
                </a:path>
              </a:pathLst>
            </a:custGeom>
            <a:solidFill>
              <a:srgbClr val="B835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20"/>
            <p:cNvSpPr/>
            <p:nvPr/>
          </p:nvSpPr>
          <p:spPr>
            <a:xfrm>
              <a:off x="3266901" y="1897003"/>
              <a:ext cx="24526" cy="85696"/>
            </a:xfrm>
            <a:custGeom>
              <a:avLst/>
              <a:gdLst/>
              <a:ahLst/>
              <a:cxnLst/>
              <a:rect l="l" t="t" r="r" b="b"/>
              <a:pathLst>
                <a:path w="334" h="1167" extrusionOk="0">
                  <a:moveTo>
                    <a:pt x="69" y="0"/>
                  </a:moveTo>
                  <a:cubicBezTo>
                    <a:pt x="69" y="0"/>
                    <a:pt x="1" y="472"/>
                    <a:pt x="181" y="1167"/>
                  </a:cubicBezTo>
                  <a:cubicBezTo>
                    <a:pt x="333" y="783"/>
                    <a:pt x="302" y="0"/>
                    <a:pt x="302" y="0"/>
                  </a:cubicBezTo>
                  <a:close/>
                </a:path>
              </a:pathLst>
            </a:custGeom>
            <a:solidFill>
              <a:srgbClr val="B835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20"/>
            <p:cNvSpPr/>
            <p:nvPr/>
          </p:nvSpPr>
          <p:spPr>
            <a:xfrm>
              <a:off x="3436678" y="1897003"/>
              <a:ext cx="24379" cy="85696"/>
            </a:xfrm>
            <a:custGeom>
              <a:avLst/>
              <a:gdLst/>
              <a:ahLst/>
              <a:cxnLst/>
              <a:rect l="l" t="t" r="r" b="b"/>
              <a:pathLst>
                <a:path w="332" h="1167" extrusionOk="0">
                  <a:moveTo>
                    <a:pt x="31" y="0"/>
                  </a:moveTo>
                  <a:cubicBezTo>
                    <a:pt x="31" y="0"/>
                    <a:pt x="0" y="783"/>
                    <a:pt x="152" y="1167"/>
                  </a:cubicBezTo>
                  <a:cubicBezTo>
                    <a:pt x="331" y="472"/>
                    <a:pt x="264" y="0"/>
                    <a:pt x="264" y="0"/>
                  </a:cubicBezTo>
                  <a:close/>
                </a:path>
              </a:pathLst>
            </a:custGeom>
            <a:solidFill>
              <a:srgbClr val="B835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20"/>
            <p:cNvSpPr/>
            <p:nvPr/>
          </p:nvSpPr>
          <p:spPr>
            <a:xfrm>
              <a:off x="3091691" y="2087120"/>
              <a:ext cx="218528" cy="210604"/>
            </a:xfrm>
            <a:custGeom>
              <a:avLst/>
              <a:gdLst/>
              <a:ahLst/>
              <a:cxnLst/>
              <a:rect l="l" t="t" r="r" b="b"/>
              <a:pathLst>
                <a:path w="2976" h="2868" extrusionOk="0">
                  <a:moveTo>
                    <a:pt x="2004" y="0"/>
                  </a:moveTo>
                  <a:cubicBezTo>
                    <a:pt x="1644" y="0"/>
                    <a:pt x="1247" y="28"/>
                    <a:pt x="927" y="121"/>
                  </a:cubicBezTo>
                  <a:cubicBezTo>
                    <a:pt x="138" y="351"/>
                    <a:pt x="1" y="2616"/>
                    <a:pt x="1" y="2616"/>
                  </a:cubicBezTo>
                  <a:cubicBezTo>
                    <a:pt x="303" y="2757"/>
                    <a:pt x="680" y="2868"/>
                    <a:pt x="1035" y="2868"/>
                  </a:cubicBezTo>
                  <a:cubicBezTo>
                    <a:pt x="1220" y="2868"/>
                    <a:pt x="1400" y="2837"/>
                    <a:pt x="1559" y="2765"/>
                  </a:cubicBezTo>
                  <a:lnTo>
                    <a:pt x="2976" y="60"/>
                  </a:lnTo>
                  <a:cubicBezTo>
                    <a:pt x="2976" y="60"/>
                    <a:pt x="2531" y="0"/>
                    <a:pt x="200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20"/>
            <p:cNvSpPr/>
            <p:nvPr/>
          </p:nvSpPr>
          <p:spPr>
            <a:xfrm>
              <a:off x="3417365" y="2084330"/>
              <a:ext cx="214562" cy="206786"/>
            </a:xfrm>
            <a:custGeom>
              <a:avLst/>
              <a:gdLst/>
              <a:ahLst/>
              <a:cxnLst/>
              <a:rect l="l" t="t" r="r" b="b"/>
              <a:pathLst>
                <a:path w="2922" h="2816" extrusionOk="0">
                  <a:moveTo>
                    <a:pt x="1139" y="0"/>
                  </a:moveTo>
                  <a:cubicBezTo>
                    <a:pt x="614" y="0"/>
                    <a:pt x="1" y="147"/>
                    <a:pt x="1" y="147"/>
                  </a:cubicBezTo>
                  <a:lnTo>
                    <a:pt x="909" y="2803"/>
                  </a:lnTo>
                  <a:cubicBezTo>
                    <a:pt x="909" y="2803"/>
                    <a:pt x="1019" y="2816"/>
                    <a:pt x="1206" y="2816"/>
                  </a:cubicBezTo>
                  <a:cubicBezTo>
                    <a:pt x="1571" y="2816"/>
                    <a:pt x="2226" y="2766"/>
                    <a:pt x="2922" y="2470"/>
                  </a:cubicBezTo>
                  <a:cubicBezTo>
                    <a:pt x="2372" y="709"/>
                    <a:pt x="2075" y="171"/>
                    <a:pt x="1537" y="40"/>
                  </a:cubicBezTo>
                  <a:cubicBezTo>
                    <a:pt x="1420" y="11"/>
                    <a:pt x="1283" y="0"/>
                    <a:pt x="113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20"/>
            <p:cNvSpPr/>
            <p:nvPr/>
          </p:nvSpPr>
          <p:spPr>
            <a:xfrm>
              <a:off x="3181940" y="2201308"/>
              <a:ext cx="23865" cy="88853"/>
            </a:xfrm>
            <a:custGeom>
              <a:avLst/>
              <a:gdLst/>
              <a:ahLst/>
              <a:cxnLst/>
              <a:rect l="l" t="t" r="r" b="b"/>
              <a:pathLst>
                <a:path w="325" h="1210" extrusionOk="0">
                  <a:moveTo>
                    <a:pt x="42" y="0"/>
                  </a:moveTo>
                  <a:cubicBezTo>
                    <a:pt x="16" y="0"/>
                    <a:pt x="0" y="37"/>
                    <a:pt x="27" y="54"/>
                  </a:cubicBezTo>
                  <a:cubicBezTo>
                    <a:pt x="260" y="178"/>
                    <a:pt x="205" y="424"/>
                    <a:pt x="148" y="685"/>
                  </a:cubicBezTo>
                  <a:cubicBezTo>
                    <a:pt x="109" y="858"/>
                    <a:pt x="69" y="1038"/>
                    <a:pt x="117" y="1189"/>
                  </a:cubicBezTo>
                  <a:cubicBezTo>
                    <a:pt x="120" y="1201"/>
                    <a:pt x="130" y="1210"/>
                    <a:pt x="144" y="1210"/>
                  </a:cubicBezTo>
                  <a:cubicBezTo>
                    <a:pt x="147" y="1210"/>
                    <a:pt x="150" y="1208"/>
                    <a:pt x="153" y="1208"/>
                  </a:cubicBezTo>
                  <a:cubicBezTo>
                    <a:pt x="168" y="1204"/>
                    <a:pt x="175" y="1187"/>
                    <a:pt x="171" y="1172"/>
                  </a:cubicBezTo>
                  <a:cubicBezTo>
                    <a:pt x="129" y="1035"/>
                    <a:pt x="166" y="864"/>
                    <a:pt x="203" y="697"/>
                  </a:cubicBezTo>
                  <a:cubicBezTo>
                    <a:pt x="263" y="427"/>
                    <a:pt x="324" y="148"/>
                    <a:pt x="54" y="3"/>
                  </a:cubicBezTo>
                  <a:cubicBezTo>
                    <a:pt x="50" y="1"/>
                    <a:pt x="46" y="0"/>
                    <a:pt x="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20"/>
            <p:cNvSpPr/>
            <p:nvPr/>
          </p:nvSpPr>
          <p:spPr>
            <a:xfrm>
              <a:off x="3506806" y="2201161"/>
              <a:ext cx="30253" cy="82538"/>
            </a:xfrm>
            <a:custGeom>
              <a:avLst/>
              <a:gdLst/>
              <a:ahLst/>
              <a:cxnLst/>
              <a:rect l="l" t="t" r="r" b="b"/>
              <a:pathLst>
                <a:path w="412" h="1124" extrusionOk="0">
                  <a:moveTo>
                    <a:pt x="371" y="0"/>
                  </a:moveTo>
                  <a:cubicBezTo>
                    <a:pt x="368" y="0"/>
                    <a:pt x="364" y="1"/>
                    <a:pt x="360" y="2"/>
                  </a:cubicBezTo>
                  <a:cubicBezTo>
                    <a:pt x="34" y="111"/>
                    <a:pt x="35" y="418"/>
                    <a:pt x="35" y="715"/>
                  </a:cubicBezTo>
                  <a:cubicBezTo>
                    <a:pt x="35" y="852"/>
                    <a:pt x="35" y="981"/>
                    <a:pt x="5" y="1088"/>
                  </a:cubicBezTo>
                  <a:cubicBezTo>
                    <a:pt x="1" y="1103"/>
                    <a:pt x="10" y="1118"/>
                    <a:pt x="25" y="1122"/>
                  </a:cubicBezTo>
                  <a:cubicBezTo>
                    <a:pt x="28" y="1124"/>
                    <a:pt x="31" y="1124"/>
                    <a:pt x="32" y="1124"/>
                  </a:cubicBezTo>
                  <a:cubicBezTo>
                    <a:pt x="46" y="1124"/>
                    <a:pt x="58" y="1115"/>
                    <a:pt x="61" y="1103"/>
                  </a:cubicBezTo>
                  <a:cubicBezTo>
                    <a:pt x="92" y="987"/>
                    <a:pt x="92" y="848"/>
                    <a:pt x="92" y="715"/>
                  </a:cubicBezTo>
                  <a:cubicBezTo>
                    <a:pt x="92" y="424"/>
                    <a:pt x="90" y="152"/>
                    <a:pt x="380" y="56"/>
                  </a:cubicBezTo>
                  <a:cubicBezTo>
                    <a:pt x="412" y="44"/>
                    <a:pt x="400" y="0"/>
                    <a:pt x="3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20"/>
            <p:cNvSpPr/>
            <p:nvPr/>
          </p:nvSpPr>
          <p:spPr>
            <a:xfrm>
              <a:off x="3088460" y="2276870"/>
              <a:ext cx="104638" cy="22323"/>
            </a:xfrm>
            <a:custGeom>
              <a:avLst/>
              <a:gdLst/>
              <a:ahLst/>
              <a:cxnLst/>
              <a:rect l="l" t="t" r="r" b="b"/>
              <a:pathLst>
                <a:path w="1425" h="304" extrusionOk="0">
                  <a:moveTo>
                    <a:pt x="43" y="1"/>
                  </a:moveTo>
                  <a:cubicBezTo>
                    <a:pt x="20" y="1"/>
                    <a:pt x="1" y="36"/>
                    <a:pt x="28" y="54"/>
                  </a:cubicBezTo>
                  <a:cubicBezTo>
                    <a:pt x="43" y="66"/>
                    <a:pt x="367" y="303"/>
                    <a:pt x="1020" y="303"/>
                  </a:cubicBezTo>
                  <a:cubicBezTo>
                    <a:pt x="1147" y="303"/>
                    <a:pt x="1272" y="294"/>
                    <a:pt x="1397" y="278"/>
                  </a:cubicBezTo>
                  <a:cubicBezTo>
                    <a:pt x="1414" y="276"/>
                    <a:pt x="1424" y="261"/>
                    <a:pt x="1423" y="246"/>
                  </a:cubicBezTo>
                  <a:cubicBezTo>
                    <a:pt x="1420" y="231"/>
                    <a:pt x="1408" y="221"/>
                    <a:pt x="1394" y="221"/>
                  </a:cubicBezTo>
                  <a:cubicBezTo>
                    <a:pt x="1393" y="221"/>
                    <a:pt x="1392" y="221"/>
                    <a:pt x="1391" y="221"/>
                  </a:cubicBezTo>
                  <a:cubicBezTo>
                    <a:pt x="1260" y="238"/>
                    <a:pt x="1138" y="245"/>
                    <a:pt x="1026" y="245"/>
                  </a:cubicBezTo>
                  <a:cubicBezTo>
                    <a:pt x="389" y="245"/>
                    <a:pt x="66" y="12"/>
                    <a:pt x="61" y="8"/>
                  </a:cubicBezTo>
                  <a:cubicBezTo>
                    <a:pt x="55" y="3"/>
                    <a:pt x="49" y="1"/>
                    <a:pt x="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20"/>
            <p:cNvSpPr/>
            <p:nvPr/>
          </p:nvSpPr>
          <p:spPr>
            <a:xfrm>
              <a:off x="3505851" y="2263579"/>
              <a:ext cx="129090" cy="29593"/>
            </a:xfrm>
            <a:custGeom>
              <a:avLst/>
              <a:gdLst/>
              <a:ahLst/>
              <a:cxnLst/>
              <a:rect l="l" t="t" r="r" b="b"/>
              <a:pathLst>
                <a:path w="1758" h="403" extrusionOk="0">
                  <a:moveTo>
                    <a:pt x="1717" y="1"/>
                  </a:moveTo>
                  <a:cubicBezTo>
                    <a:pt x="1712" y="1"/>
                    <a:pt x="1708" y="2"/>
                    <a:pt x="1703" y="4"/>
                  </a:cubicBezTo>
                  <a:cubicBezTo>
                    <a:pt x="1696" y="7"/>
                    <a:pt x="962" y="346"/>
                    <a:pt x="85" y="346"/>
                  </a:cubicBezTo>
                  <a:cubicBezTo>
                    <a:pt x="66" y="346"/>
                    <a:pt x="47" y="346"/>
                    <a:pt x="29" y="345"/>
                  </a:cubicBezTo>
                  <a:cubicBezTo>
                    <a:pt x="14" y="345"/>
                    <a:pt x="1" y="359"/>
                    <a:pt x="1" y="374"/>
                  </a:cubicBezTo>
                  <a:cubicBezTo>
                    <a:pt x="1" y="390"/>
                    <a:pt x="12" y="402"/>
                    <a:pt x="29" y="402"/>
                  </a:cubicBezTo>
                  <a:lnTo>
                    <a:pt x="84" y="402"/>
                  </a:lnTo>
                  <a:cubicBezTo>
                    <a:pt x="976" y="402"/>
                    <a:pt x="1720" y="58"/>
                    <a:pt x="1727" y="55"/>
                  </a:cubicBezTo>
                  <a:cubicBezTo>
                    <a:pt x="1757" y="42"/>
                    <a:pt x="1743" y="1"/>
                    <a:pt x="17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20"/>
            <p:cNvSpPr/>
            <p:nvPr/>
          </p:nvSpPr>
          <p:spPr>
            <a:xfrm>
              <a:off x="3385716" y="2605555"/>
              <a:ext cx="65132" cy="153621"/>
            </a:xfrm>
            <a:custGeom>
              <a:avLst/>
              <a:gdLst/>
              <a:ahLst/>
              <a:cxnLst/>
              <a:rect l="l" t="t" r="r" b="b"/>
              <a:pathLst>
                <a:path w="887" h="2092" extrusionOk="0">
                  <a:moveTo>
                    <a:pt x="886" y="1"/>
                  </a:moveTo>
                  <a:lnTo>
                    <a:pt x="886" y="1"/>
                  </a:lnTo>
                  <a:cubicBezTo>
                    <a:pt x="393" y="997"/>
                    <a:pt x="1" y="2091"/>
                    <a:pt x="1" y="2091"/>
                  </a:cubicBezTo>
                  <a:lnTo>
                    <a:pt x="88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20"/>
            <p:cNvSpPr/>
            <p:nvPr/>
          </p:nvSpPr>
          <p:spPr>
            <a:xfrm>
              <a:off x="3087138" y="2575154"/>
              <a:ext cx="345855" cy="68292"/>
            </a:xfrm>
            <a:custGeom>
              <a:avLst/>
              <a:gdLst/>
              <a:ahLst/>
              <a:cxnLst/>
              <a:rect l="l" t="t" r="r" b="b"/>
              <a:pathLst>
                <a:path w="4710" h="930" extrusionOk="0">
                  <a:moveTo>
                    <a:pt x="0" y="0"/>
                  </a:moveTo>
                  <a:lnTo>
                    <a:pt x="4709" y="929"/>
                  </a:lnTo>
                  <a:cubicBezTo>
                    <a:pt x="1829" y="191"/>
                    <a:pt x="0" y="0"/>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20"/>
            <p:cNvSpPr/>
            <p:nvPr/>
          </p:nvSpPr>
          <p:spPr>
            <a:xfrm>
              <a:off x="3387478" y="2276283"/>
              <a:ext cx="79818" cy="95242"/>
            </a:xfrm>
            <a:custGeom>
              <a:avLst/>
              <a:gdLst/>
              <a:ahLst/>
              <a:cxnLst/>
              <a:rect l="l" t="t" r="r" b="b"/>
              <a:pathLst>
                <a:path w="1087" h="1297" extrusionOk="0">
                  <a:moveTo>
                    <a:pt x="1031" y="58"/>
                  </a:moveTo>
                  <a:lnTo>
                    <a:pt x="1031" y="976"/>
                  </a:lnTo>
                  <a:lnTo>
                    <a:pt x="545" y="1237"/>
                  </a:lnTo>
                  <a:lnTo>
                    <a:pt x="57" y="961"/>
                  </a:lnTo>
                  <a:lnTo>
                    <a:pt x="57" y="58"/>
                  </a:lnTo>
                  <a:close/>
                  <a:moveTo>
                    <a:pt x="29" y="1"/>
                  </a:moveTo>
                  <a:cubicBezTo>
                    <a:pt x="12" y="1"/>
                    <a:pt x="1" y="13"/>
                    <a:pt x="1" y="29"/>
                  </a:cubicBezTo>
                  <a:lnTo>
                    <a:pt x="1" y="976"/>
                  </a:lnTo>
                  <a:cubicBezTo>
                    <a:pt x="1" y="987"/>
                    <a:pt x="5" y="995"/>
                    <a:pt x="14" y="1001"/>
                  </a:cubicBezTo>
                  <a:lnTo>
                    <a:pt x="530" y="1292"/>
                  </a:lnTo>
                  <a:cubicBezTo>
                    <a:pt x="534" y="1295"/>
                    <a:pt x="539" y="1297"/>
                    <a:pt x="543" y="1297"/>
                  </a:cubicBezTo>
                  <a:cubicBezTo>
                    <a:pt x="548" y="1297"/>
                    <a:pt x="552" y="1295"/>
                    <a:pt x="557" y="1292"/>
                  </a:cubicBezTo>
                  <a:lnTo>
                    <a:pt x="1071" y="1018"/>
                  </a:lnTo>
                  <a:cubicBezTo>
                    <a:pt x="1080" y="1012"/>
                    <a:pt x="1086" y="1003"/>
                    <a:pt x="1086" y="993"/>
                  </a:cubicBezTo>
                  <a:lnTo>
                    <a:pt x="1086" y="29"/>
                  </a:lnTo>
                  <a:cubicBezTo>
                    <a:pt x="1086" y="13"/>
                    <a:pt x="1074" y="1"/>
                    <a:pt x="10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20"/>
            <p:cNvSpPr/>
            <p:nvPr/>
          </p:nvSpPr>
          <p:spPr>
            <a:xfrm>
              <a:off x="3256547" y="3111946"/>
              <a:ext cx="123362" cy="15935"/>
            </a:xfrm>
            <a:custGeom>
              <a:avLst/>
              <a:gdLst/>
              <a:ahLst/>
              <a:cxnLst/>
              <a:rect l="l" t="t" r="r" b="b"/>
              <a:pathLst>
                <a:path w="1680" h="217" extrusionOk="0">
                  <a:moveTo>
                    <a:pt x="37" y="0"/>
                  </a:moveTo>
                  <a:cubicBezTo>
                    <a:pt x="5" y="2"/>
                    <a:pt x="0" y="48"/>
                    <a:pt x="33" y="57"/>
                  </a:cubicBezTo>
                  <a:lnTo>
                    <a:pt x="1640" y="216"/>
                  </a:lnTo>
                  <a:lnTo>
                    <a:pt x="1643" y="216"/>
                  </a:lnTo>
                  <a:cubicBezTo>
                    <a:pt x="1676" y="213"/>
                    <a:pt x="1679" y="166"/>
                    <a:pt x="1646" y="160"/>
                  </a:cubicBezTo>
                  <a:lnTo>
                    <a:pt x="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20"/>
            <p:cNvSpPr/>
            <p:nvPr/>
          </p:nvSpPr>
          <p:spPr>
            <a:xfrm>
              <a:off x="3288270" y="1956924"/>
              <a:ext cx="22102" cy="17257"/>
            </a:xfrm>
            <a:custGeom>
              <a:avLst/>
              <a:gdLst/>
              <a:ahLst/>
              <a:cxnLst/>
              <a:rect l="l" t="t" r="r" b="b"/>
              <a:pathLst>
                <a:path w="301" h="235" extrusionOk="0">
                  <a:moveTo>
                    <a:pt x="150" y="0"/>
                  </a:moveTo>
                  <a:cubicBezTo>
                    <a:pt x="68" y="0"/>
                    <a:pt x="1" y="54"/>
                    <a:pt x="1" y="118"/>
                  </a:cubicBezTo>
                  <a:cubicBezTo>
                    <a:pt x="1" y="182"/>
                    <a:pt x="68" y="234"/>
                    <a:pt x="150" y="234"/>
                  </a:cubicBezTo>
                  <a:cubicBezTo>
                    <a:pt x="233" y="234"/>
                    <a:pt x="300" y="182"/>
                    <a:pt x="300" y="118"/>
                  </a:cubicBezTo>
                  <a:cubicBezTo>
                    <a:pt x="300" y="54"/>
                    <a:pt x="233" y="0"/>
                    <a:pt x="150" y="0"/>
                  </a:cubicBezTo>
                  <a:close/>
                </a:path>
              </a:pathLst>
            </a:custGeom>
            <a:solidFill>
              <a:srgbClr val="FF7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20"/>
            <p:cNvSpPr/>
            <p:nvPr/>
          </p:nvSpPr>
          <p:spPr>
            <a:xfrm>
              <a:off x="3419127" y="1956998"/>
              <a:ext cx="21956" cy="17183"/>
            </a:xfrm>
            <a:custGeom>
              <a:avLst/>
              <a:gdLst/>
              <a:ahLst/>
              <a:cxnLst/>
              <a:rect l="l" t="t" r="r" b="b"/>
              <a:pathLst>
                <a:path w="299" h="234" extrusionOk="0">
                  <a:moveTo>
                    <a:pt x="150" y="1"/>
                  </a:moveTo>
                  <a:cubicBezTo>
                    <a:pt x="68" y="1"/>
                    <a:pt x="1" y="53"/>
                    <a:pt x="1" y="117"/>
                  </a:cubicBezTo>
                  <a:cubicBezTo>
                    <a:pt x="1" y="181"/>
                    <a:pt x="68" y="233"/>
                    <a:pt x="150" y="233"/>
                  </a:cubicBezTo>
                  <a:cubicBezTo>
                    <a:pt x="232" y="233"/>
                    <a:pt x="299" y="181"/>
                    <a:pt x="299" y="117"/>
                  </a:cubicBezTo>
                  <a:cubicBezTo>
                    <a:pt x="299" y="53"/>
                    <a:pt x="232" y="1"/>
                    <a:pt x="150" y="1"/>
                  </a:cubicBezTo>
                  <a:close/>
                </a:path>
              </a:pathLst>
            </a:custGeom>
            <a:solidFill>
              <a:srgbClr val="FF7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20"/>
            <p:cNvSpPr/>
            <p:nvPr/>
          </p:nvSpPr>
          <p:spPr>
            <a:xfrm>
              <a:off x="1075890" y="1813510"/>
              <a:ext cx="378091" cy="343444"/>
            </a:xfrm>
            <a:custGeom>
              <a:avLst/>
              <a:gdLst/>
              <a:ahLst/>
              <a:cxnLst/>
              <a:rect l="l" t="t" r="r" b="b"/>
              <a:pathLst>
                <a:path w="5149" h="4677" extrusionOk="0">
                  <a:moveTo>
                    <a:pt x="3462" y="1"/>
                  </a:moveTo>
                  <a:cubicBezTo>
                    <a:pt x="3123" y="1"/>
                    <a:pt x="2899" y="256"/>
                    <a:pt x="2899" y="256"/>
                  </a:cubicBezTo>
                  <a:cubicBezTo>
                    <a:pt x="2899" y="256"/>
                    <a:pt x="2664" y="55"/>
                    <a:pt x="2312" y="55"/>
                  </a:cubicBezTo>
                  <a:cubicBezTo>
                    <a:pt x="2212" y="55"/>
                    <a:pt x="2104" y="71"/>
                    <a:pt x="1988" y="111"/>
                  </a:cubicBezTo>
                  <a:cubicBezTo>
                    <a:pt x="1472" y="295"/>
                    <a:pt x="1422" y="895"/>
                    <a:pt x="883" y="895"/>
                  </a:cubicBezTo>
                  <a:cubicBezTo>
                    <a:pt x="875" y="895"/>
                    <a:pt x="868" y="895"/>
                    <a:pt x="860" y="894"/>
                  </a:cubicBezTo>
                  <a:lnTo>
                    <a:pt x="860" y="894"/>
                  </a:lnTo>
                  <a:cubicBezTo>
                    <a:pt x="909" y="1051"/>
                    <a:pt x="1050" y="1161"/>
                    <a:pt x="1214" y="1170"/>
                  </a:cubicBezTo>
                  <a:cubicBezTo>
                    <a:pt x="1214" y="1170"/>
                    <a:pt x="779" y="1410"/>
                    <a:pt x="698" y="1886"/>
                  </a:cubicBezTo>
                  <a:cubicBezTo>
                    <a:pt x="618" y="2362"/>
                    <a:pt x="1" y="2490"/>
                    <a:pt x="30" y="3046"/>
                  </a:cubicBezTo>
                  <a:cubicBezTo>
                    <a:pt x="63" y="3693"/>
                    <a:pt x="806" y="4100"/>
                    <a:pt x="86" y="4442"/>
                  </a:cubicBezTo>
                  <a:cubicBezTo>
                    <a:pt x="233" y="4579"/>
                    <a:pt x="417" y="4625"/>
                    <a:pt x="598" y="4625"/>
                  </a:cubicBezTo>
                  <a:cubicBezTo>
                    <a:pt x="983" y="4625"/>
                    <a:pt x="1359" y="4417"/>
                    <a:pt x="1359" y="4417"/>
                  </a:cubicBezTo>
                  <a:cubicBezTo>
                    <a:pt x="1359" y="4417"/>
                    <a:pt x="2158" y="4554"/>
                    <a:pt x="2840" y="4554"/>
                  </a:cubicBezTo>
                  <a:cubicBezTo>
                    <a:pt x="3190" y="4644"/>
                    <a:pt x="3476" y="4677"/>
                    <a:pt x="3706" y="4677"/>
                  </a:cubicBezTo>
                  <a:cubicBezTo>
                    <a:pt x="4323" y="4677"/>
                    <a:pt x="4544" y="4442"/>
                    <a:pt x="4544" y="4442"/>
                  </a:cubicBezTo>
                  <a:cubicBezTo>
                    <a:pt x="4544" y="4442"/>
                    <a:pt x="4270" y="4014"/>
                    <a:pt x="4616" y="3869"/>
                  </a:cubicBezTo>
                  <a:cubicBezTo>
                    <a:pt x="4971" y="3723"/>
                    <a:pt x="5148" y="3385"/>
                    <a:pt x="4963" y="2991"/>
                  </a:cubicBezTo>
                  <a:cubicBezTo>
                    <a:pt x="4777" y="2596"/>
                    <a:pt x="4713" y="2468"/>
                    <a:pt x="4762" y="1959"/>
                  </a:cubicBezTo>
                  <a:cubicBezTo>
                    <a:pt x="4810" y="1449"/>
                    <a:pt x="4253" y="1176"/>
                    <a:pt x="4253" y="1176"/>
                  </a:cubicBezTo>
                  <a:cubicBezTo>
                    <a:pt x="4253" y="1176"/>
                    <a:pt x="4528" y="559"/>
                    <a:pt x="3899" y="144"/>
                  </a:cubicBezTo>
                  <a:cubicBezTo>
                    <a:pt x="3740" y="39"/>
                    <a:pt x="3592" y="1"/>
                    <a:pt x="3462"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20"/>
            <p:cNvSpPr/>
            <p:nvPr/>
          </p:nvSpPr>
          <p:spPr>
            <a:xfrm>
              <a:off x="1131992" y="2022206"/>
              <a:ext cx="29813" cy="105890"/>
            </a:xfrm>
            <a:custGeom>
              <a:avLst/>
              <a:gdLst/>
              <a:ahLst/>
              <a:cxnLst/>
              <a:rect l="l" t="t" r="r" b="b"/>
              <a:pathLst>
                <a:path w="406" h="1442" extrusionOk="0">
                  <a:moveTo>
                    <a:pt x="352" y="1"/>
                  </a:moveTo>
                  <a:cubicBezTo>
                    <a:pt x="346" y="1"/>
                    <a:pt x="340" y="3"/>
                    <a:pt x="334" y="7"/>
                  </a:cubicBezTo>
                  <a:cubicBezTo>
                    <a:pt x="264" y="77"/>
                    <a:pt x="204" y="158"/>
                    <a:pt x="158" y="246"/>
                  </a:cubicBezTo>
                  <a:cubicBezTo>
                    <a:pt x="60" y="437"/>
                    <a:pt x="55" y="625"/>
                    <a:pt x="143" y="792"/>
                  </a:cubicBezTo>
                  <a:cubicBezTo>
                    <a:pt x="339" y="1155"/>
                    <a:pt x="192" y="1388"/>
                    <a:pt x="187" y="1397"/>
                  </a:cubicBezTo>
                  <a:cubicBezTo>
                    <a:pt x="173" y="1416"/>
                    <a:pt x="187" y="1442"/>
                    <a:pt x="210" y="1442"/>
                  </a:cubicBezTo>
                  <a:cubicBezTo>
                    <a:pt x="219" y="1442"/>
                    <a:pt x="228" y="1437"/>
                    <a:pt x="233" y="1428"/>
                  </a:cubicBezTo>
                  <a:cubicBezTo>
                    <a:pt x="240" y="1418"/>
                    <a:pt x="406" y="1160"/>
                    <a:pt x="194" y="765"/>
                  </a:cubicBezTo>
                  <a:cubicBezTo>
                    <a:pt x="0" y="404"/>
                    <a:pt x="370" y="52"/>
                    <a:pt x="373" y="49"/>
                  </a:cubicBezTo>
                  <a:cubicBezTo>
                    <a:pt x="393" y="29"/>
                    <a:pt x="375" y="1"/>
                    <a:pt x="352" y="1"/>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20"/>
            <p:cNvSpPr/>
            <p:nvPr/>
          </p:nvSpPr>
          <p:spPr>
            <a:xfrm>
              <a:off x="1155197" y="2081319"/>
              <a:ext cx="15567" cy="42517"/>
            </a:xfrm>
            <a:custGeom>
              <a:avLst/>
              <a:gdLst/>
              <a:ahLst/>
              <a:cxnLst/>
              <a:rect l="l" t="t" r="r" b="b"/>
              <a:pathLst>
                <a:path w="212" h="579" extrusionOk="0">
                  <a:moveTo>
                    <a:pt x="39" y="0"/>
                  </a:moveTo>
                  <a:cubicBezTo>
                    <a:pt x="19" y="0"/>
                    <a:pt x="1" y="25"/>
                    <a:pt x="17" y="46"/>
                  </a:cubicBezTo>
                  <a:cubicBezTo>
                    <a:pt x="125" y="186"/>
                    <a:pt x="149" y="374"/>
                    <a:pt x="81" y="538"/>
                  </a:cubicBezTo>
                  <a:cubicBezTo>
                    <a:pt x="75" y="553"/>
                    <a:pt x="81" y="570"/>
                    <a:pt x="96" y="576"/>
                  </a:cubicBezTo>
                  <a:cubicBezTo>
                    <a:pt x="100" y="577"/>
                    <a:pt x="103" y="579"/>
                    <a:pt x="108" y="579"/>
                  </a:cubicBezTo>
                  <a:cubicBezTo>
                    <a:pt x="118" y="579"/>
                    <a:pt x="130" y="571"/>
                    <a:pt x="133" y="561"/>
                  </a:cubicBezTo>
                  <a:cubicBezTo>
                    <a:pt x="212" y="376"/>
                    <a:pt x="184" y="164"/>
                    <a:pt x="58" y="9"/>
                  </a:cubicBezTo>
                  <a:cubicBezTo>
                    <a:pt x="53" y="3"/>
                    <a:pt x="46" y="0"/>
                    <a:pt x="39"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20"/>
            <p:cNvSpPr/>
            <p:nvPr/>
          </p:nvSpPr>
          <p:spPr>
            <a:xfrm>
              <a:off x="1355668" y="2077060"/>
              <a:ext cx="37596" cy="60362"/>
            </a:xfrm>
            <a:custGeom>
              <a:avLst/>
              <a:gdLst/>
              <a:ahLst/>
              <a:cxnLst/>
              <a:rect l="l" t="t" r="r" b="b"/>
              <a:pathLst>
                <a:path w="512" h="822" extrusionOk="0">
                  <a:moveTo>
                    <a:pt x="470" y="1"/>
                  </a:moveTo>
                  <a:cubicBezTo>
                    <a:pt x="464" y="1"/>
                    <a:pt x="457" y="3"/>
                    <a:pt x="451" y="9"/>
                  </a:cubicBezTo>
                  <a:cubicBezTo>
                    <a:pt x="446" y="13"/>
                    <a:pt x="1" y="417"/>
                    <a:pt x="345" y="813"/>
                  </a:cubicBezTo>
                  <a:cubicBezTo>
                    <a:pt x="351" y="818"/>
                    <a:pt x="358" y="821"/>
                    <a:pt x="367" y="822"/>
                  </a:cubicBezTo>
                  <a:lnTo>
                    <a:pt x="367" y="822"/>
                  </a:lnTo>
                  <a:cubicBezTo>
                    <a:pt x="392" y="821"/>
                    <a:pt x="403" y="793"/>
                    <a:pt x="388" y="775"/>
                  </a:cubicBezTo>
                  <a:cubicBezTo>
                    <a:pt x="260" y="628"/>
                    <a:pt x="236" y="462"/>
                    <a:pt x="320" y="283"/>
                  </a:cubicBezTo>
                  <a:cubicBezTo>
                    <a:pt x="361" y="197"/>
                    <a:pt x="418" y="118"/>
                    <a:pt x="488" y="52"/>
                  </a:cubicBezTo>
                  <a:cubicBezTo>
                    <a:pt x="512" y="32"/>
                    <a:pt x="493" y="1"/>
                    <a:pt x="470" y="1"/>
                  </a:cubicBezTo>
                  <a:close/>
                  <a:moveTo>
                    <a:pt x="367" y="822"/>
                  </a:moveTo>
                  <a:lnTo>
                    <a:pt x="367" y="822"/>
                  </a:lnTo>
                  <a:cubicBezTo>
                    <a:pt x="366" y="822"/>
                    <a:pt x="366" y="822"/>
                    <a:pt x="366" y="822"/>
                  </a:cubicBezTo>
                  <a:lnTo>
                    <a:pt x="367" y="822"/>
                  </a:lnTo>
                  <a:cubicBezTo>
                    <a:pt x="367" y="822"/>
                    <a:pt x="367" y="822"/>
                    <a:pt x="367" y="822"/>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20"/>
            <p:cNvSpPr/>
            <p:nvPr/>
          </p:nvSpPr>
          <p:spPr>
            <a:xfrm>
              <a:off x="1301475" y="2125452"/>
              <a:ext cx="367958" cy="631226"/>
            </a:xfrm>
            <a:custGeom>
              <a:avLst/>
              <a:gdLst/>
              <a:ahLst/>
              <a:cxnLst/>
              <a:rect l="l" t="t" r="r" b="b"/>
              <a:pathLst>
                <a:path w="5011" h="8596" extrusionOk="0">
                  <a:moveTo>
                    <a:pt x="346" y="1"/>
                  </a:moveTo>
                  <a:cubicBezTo>
                    <a:pt x="139" y="1"/>
                    <a:pt x="0" y="18"/>
                    <a:pt x="0" y="18"/>
                  </a:cubicBezTo>
                  <a:cubicBezTo>
                    <a:pt x="0" y="18"/>
                    <a:pt x="1102" y="4260"/>
                    <a:pt x="1748" y="5324"/>
                  </a:cubicBezTo>
                  <a:cubicBezTo>
                    <a:pt x="2394" y="6387"/>
                    <a:pt x="4285" y="8595"/>
                    <a:pt x="4285" y="8595"/>
                  </a:cubicBezTo>
                  <a:lnTo>
                    <a:pt x="5011" y="8595"/>
                  </a:lnTo>
                  <a:lnTo>
                    <a:pt x="2550" y="4614"/>
                  </a:lnTo>
                  <a:cubicBezTo>
                    <a:pt x="2550" y="4614"/>
                    <a:pt x="2045" y="476"/>
                    <a:pt x="1425" y="197"/>
                  </a:cubicBezTo>
                  <a:cubicBezTo>
                    <a:pt x="1063" y="35"/>
                    <a:pt x="638" y="1"/>
                    <a:pt x="346" y="1"/>
                  </a:cubicBezTo>
                  <a:close/>
                </a:path>
              </a:pathLst>
            </a:custGeom>
            <a:solidFill>
              <a:srgbClr val="F76E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20"/>
            <p:cNvSpPr/>
            <p:nvPr/>
          </p:nvSpPr>
          <p:spPr>
            <a:xfrm>
              <a:off x="1610627" y="2720991"/>
              <a:ext cx="146199" cy="35688"/>
            </a:xfrm>
            <a:custGeom>
              <a:avLst/>
              <a:gdLst/>
              <a:ahLst/>
              <a:cxnLst/>
              <a:rect l="l" t="t" r="r" b="b"/>
              <a:pathLst>
                <a:path w="1991" h="486" extrusionOk="0">
                  <a:moveTo>
                    <a:pt x="427" y="1"/>
                  </a:moveTo>
                  <a:lnTo>
                    <a:pt x="0" y="44"/>
                  </a:lnTo>
                  <a:cubicBezTo>
                    <a:pt x="0" y="199"/>
                    <a:pt x="60" y="485"/>
                    <a:pt x="60" y="485"/>
                  </a:cubicBezTo>
                  <a:lnTo>
                    <a:pt x="1991" y="485"/>
                  </a:lnTo>
                  <a:cubicBezTo>
                    <a:pt x="1521" y="127"/>
                    <a:pt x="427" y="1"/>
                    <a:pt x="427" y="1"/>
                  </a:cubicBezTo>
                  <a:close/>
                </a:path>
              </a:pathLst>
            </a:custGeom>
            <a:solidFill>
              <a:srgbClr val="F76E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20"/>
            <p:cNvSpPr/>
            <p:nvPr/>
          </p:nvSpPr>
          <p:spPr>
            <a:xfrm>
              <a:off x="902809" y="2117375"/>
              <a:ext cx="367958" cy="639303"/>
            </a:xfrm>
            <a:custGeom>
              <a:avLst/>
              <a:gdLst/>
              <a:ahLst/>
              <a:cxnLst/>
              <a:rect l="l" t="t" r="r" b="b"/>
              <a:pathLst>
                <a:path w="5011" h="8706" extrusionOk="0">
                  <a:moveTo>
                    <a:pt x="4001" y="0"/>
                  </a:moveTo>
                  <a:cubicBezTo>
                    <a:pt x="3753" y="0"/>
                    <a:pt x="3503" y="30"/>
                    <a:pt x="3302" y="117"/>
                  </a:cubicBezTo>
                  <a:cubicBezTo>
                    <a:pt x="2414" y="504"/>
                    <a:pt x="1773" y="4482"/>
                    <a:pt x="1773" y="4482"/>
                  </a:cubicBezTo>
                  <a:lnTo>
                    <a:pt x="0" y="8705"/>
                  </a:lnTo>
                  <a:lnTo>
                    <a:pt x="726" y="8705"/>
                  </a:lnTo>
                  <a:cubicBezTo>
                    <a:pt x="726" y="8705"/>
                    <a:pt x="2104" y="6254"/>
                    <a:pt x="2750" y="5190"/>
                  </a:cubicBezTo>
                  <a:cubicBezTo>
                    <a:pt x="3395" y="4129"/>
                    <a:pt x="5010" y="128"/>
                    <a:pt x="5010" y="128"/>
                  </a:cubicBezTo>
                  <a:cubicBezTo>
                    <a:pt x="5010" y="128"/>
                    <a:pt x="4514" y="0"/>
                    <a:pt x="4001" y="0"/>
                  </a:cubicBezTo>
                  <a:close/>
                </a:path>
              </a:pathLst>
            </a:custGeom>
            <a:solidFill>
              <a:srgbClr val="F76E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20"/>
            <p:cNvSpPr/>
            <p:nvPr/>
          </p:nvSpPr>
          <p:spPr>
            <a:xfrm>
              <a:off x="1230759" y="2063622"/>
              <a:ext cx="107355" cy="107432"/>
            </a:xfrm>
            <a:custGeom>
              <a:avLst/>
              <a:gdLst/>
              <a:ahLst/>
              <a:cxnLst/>
              <a:rect l="l" t="t" r="r" b="b"/>
              <a:pathLst>
                <a:path w="1462" h="1463" extrusionOk="0">
                  <a:moveTo>
                    <a:pt x="0" y="1"/>
                  </a:moveTo>
                  <a:lnTo>
                    <a:pt x="0" y="1462"/>
                  </a:lnTo>
                  <a:lnTo>
                    <a:pt x="1462" y="1462"/>
                  </a:lnTo>
                  <a:lnTo>
                    <a:pt x="1462" y="1"/>
                  </a:lnTo>
                  <a:close/>
                </a:path>
              </a:pathLst>
            </a:custGeom>
            <a:solidFill>
              <a:srgbClr val="F76E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20"/>
            <p:cNvSpPr/>
            <p:nvPr/>
          </p:nvSpPr>
          <p:spPr>
            <a:xfrm>
              <a:off x="1177153" y="1949875"/>
              <a:ext cx="52870" cy="72478"/>
            </a:xfrm>
            <a:custGeom>
              <a:avLst/>
              <a:gdLst/>
              <a:ahLst/>
              <a:cxnLst/>
              <a:rect l="l" t="t" r="r" b="b"/>
              <a:pathLst>
                <a:path w="720" h="987" extrusionOk="0">
                  <a:moveTo>
                    <a:pt x="277" y="1"/>
                  </a:moveTo>
                  <a:cubicBezTo>
                    <a:pt x="61" y="1"/>
                    <a:pt x="76" y="308"/>
                    <a:pt x="76" y="308"/>
                  </a:cubicBezTo>
                  <a:cubicBezTo>
                    <a:pt x="76" y="308"/>
                    <a:pt x="1" y="986"/>
                    <a:pt x="360" y="986"/>
                  </a:cubicBezTo>
                  <a:cubicBezTo>
                    <a:pt x="720" y="986"/>
                    <a:pt x="620" y="1"/>
                    <a:pt x="277" y="1"/>
                  </a:cubicBezTo>
                  <a:close/>
                </a:path>
              </a:pathLst>
            </a:custGeom>
            <a:solidFill>
              <a:srgbClr val="F76E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20"/>
            <p:cNvSpPr/>
            <p:nvPr/>
          </p:nvSpPr>
          <p:spPr>
            <a:xfrm>
              <a:off x="1339660" y="1949875"/>
              <a:ext cx="52870" cy="72478"/>
            </a:xfrm>
            <a:custGeom>
              <a:avLst/>
              <a:gdLst/>
              <a:ahLst/>
              <a:cxnLst/>
              <a:rect l="l" t="t" r="r" b="b"/>
              <a:pathLst>
                <a:path w="720" h="987" extrusionOk="0">
                  <a:moveTo>
                    <a:pt x="444" y="1"/>
                  </a:moveTo>
                  <a:cubicBezTo>
                    <a:pt x="101" y="1"/>
                    <a:pt x="1" y="986"/>
                    <a:pt x="360" y="986"/>
                  </a:cubicBezTo>
                  <a:cubicBezTo>
                    <a:pt x="720" y="986"/>
                    <a:pt x="645" y="308"/>
                    <a:pt x="645" y="308"/>
                  </a:cubicBezTo>
                  <a:cubicBezTo>
                    <a:pt x="645" y="308"/>
                    <a:pt x="660" y="1"/>
                    <a:pt x="444" y="1"/>
                  </a:cubicBezTo>
                  <a:close/>
                </a:path>
              </a:pathLst>
            </a:custGeom>
            <a:solidFill>
              <a:srgbClr val="F76E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20"/>
            <p:cNvSpPr/>
            <p:nvPr/>
          </p:nvSpPr>
          <p:spPr>
            <a:xfrm>
              <a:off x="1244418" y="2071406"/>
              <a:ext cx="93697" cy="34220"/>
            </a:xfrm>
            <a:custGeom>
              <a:avLst/>
              <a:gdLst/>
              <a:ahLst/>
              <a:cxnLst/>
              <a:rect l="l" t="t" r="r" b="b"/>
              <a:pathLst>
                <a:path w="1276" h="466" extrusionOk="0">
                  <a:moveTo>
                    <a:pt x="1276" y="1"/>
                  </a:moveTo>
                  <a:lnTo>
                    <a:pt x="1" y="128"/>
                  </a:lnTo>
                  <a:cubicBezTo>
                    <a:pt x="297" y="418"/>
                    <a:pt x="767" y="466"/>
                    <a:pt x="1046" y="466"/>
                  </a:cubicBezTo>
                  <a:cubicBezTo>
                    <a:pt x="1184" y="466"/>
                    <a:pt x="1276" y="454"/>
                    <a:pt x="1276" y="454"/>
                  </a:cubicBezTo>
                  <a:lnTo>
                    <a:pt x="1276"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20"/>
            <p:cNvSpPr/>
            <p:nvPr/>
          </p:nvSpPr>
          <p:spPr>
            <a:xfrm>
              <a:off x="1200285" y="1874092"/>
              <a:ext cx="168302" cy="216920"/>
            </a:xfrm>
            <a:custGeom>
              <a:avLst/>
              <a:gdLst/>
              <a:ahLst/>
              <a:cxnLst/>
              <a:rect l="l" t="t" r="r" b="b"/>
              <a:pathLst>
                <a:path w="2292" h="2954" extrusionOk="0">
                  <a:moveTo>
                    <a:pt x="1146" y="1"/>
                  </a:moveTo>
                  <a:cubicBezTo>
                    <a:pt x="514" y="4"/>
                    <a:pt x="2" y="515"/>
                    <a:pt x="1" y="1146"/>
                  </a:cubicBezTo>
                  <a:lnTo>
                    <a:pt x="1" y="1808"/>
                  </a:lnTo>
                  <a:cubicBezTo>
                    <a:pt x="2" y="2440"/>
                    <a:pt x="514" y="2952"/>
                    <a:pt x="1146" y="2953"/>
                  </a:cubicBezTo>
                  <a:cubicBezTo>
                    <a:pt x="1777" y="2952"/>
                    <a:pt x="2288" y="2440"/>
                    <a:pt x="2291" y="1808"/>
                  </a:cubicBezTo>
                  <a:lnTo>
                    <a:pt x="2291" y="1146"/>
                  </a:lnTo>
                  <a:cubicBezTo>
                    <a:pt x="2288" y="515"/>
                    <a:pt x="1777" y="4"/>
                    <a:pt x="1146" y="1"/>
                  </a:cubicBezTo>
                  <a:close/>
                </a:path>
              </a:pathLst>
            </a:custGeom>
            <a:solidFill>
              <a:srgbClr val="F76E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20"/>
            <p:cNvSpPr/>
            <p:nvPr/>
          </p:nvSpPr>
          <p:spPr>
            <a:xfrm>
              <a:off x="824603" y="2720991"/>
              <a:ext cx="146126" cy="35688"/>
            </a:xfrm>
            <a:custGeom>
              <a:avLst/>
              <a:gdLst/>
              <a:ahLst/>
              <a:cxnLst/>
              <a:rect l="l" t="t" r="r" b="b"/>
              <a:pathLst>
                <a:path w="1990" h="486" extrusionOk="0">
                  <a:moveTo>
                    <a:pt x="1563" y="1"/>
                  </a:moveTo>
                  <a:cubicBezTo>
                    <a:pt x="1563" y="1"/>
                    <a:pt x="470" y="127"/>
                    <a:pt x="0" y="485"/>
                  </a:cubicBezTo>
                  <a:lnTo>
                    <a:pt x="1930" y="485"/>
                  </a:lnTo>
                  <a:cubicBezTo>
                    <a:pt x="1930" y="485"/>
                    <a:pt x="1990" y="199"/>
                    <a:pt x="1990" y="44"/>
                  </a:cubicBezTo>
                  <a:lnTo>
                    <a:pt x="1563" y="1"/>
                  </a:lnTo>
                  <a:close/>
                </a:path>
              </a:pathLst>
            </a:custGeom>
            <a:solidFill>
              <a:srgbClr val="F76E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20"/>
            <p:cNvSpPr/>
            <p:nvPr/>
          </p:nvSpPr>
          <p:spPr>
            <a:xfrm>
              <a:off x="1046076" y="2666945"/>
              <a:ext cx="147" cy="1689"/>
            </a:xfrm>
            <a:custGeom>
              <a:avLst/>
              <a:gdLst/>
              <a:ahLst/>
              <a:cxnLst/>
              <a:rect l="l" t="t" r="r" b="b"/>
              <a:pathLst>
                <a:path w="2" h="23" extrusionOk="0">
                  <a:moveTo>
                    <a:pt x="1" y="1"/>
                  </a:moveTo>
                  <a:cubicBezTo>
                    <a:pt x="1" y="1"/>
                    <a:pt x="0" y="22"/>
                    <a:pt x="0" y="22"/>
                  </a:cubicBezTo>
                  <a:cubicBezTo>
                    <a:pt x="1" y="22"/>
                    <a:pt x="1" y="19"/>
                    <a:pt x="1" y="12"/>
                  </a:cubicBezTo>
                  <a:cubicBezTo>
                    <a:pt x="1" y="4"/>
                    <a:pt x="1" y="1"/>
                    <a:pt x="1" y="1"/>
                  </a:cubicBezTo>
                  <a:close/>
                </a:path>
              </a:pathLst>
            </a:custGeom>
            <a:solidFill>
              <a:srgbClr val="006B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20"/>
            <p:cNvSpPr/>
            <p:nvPr/>
          </p:nvSpPr>
          <p:spPr>
            <a:xfrm>
              <a:off x="1157914" y="1828197"/>
              <a:ext cx="265817" cy="167059"/>
            </a:xfrm>
            <a:custGeom>
              <a:avLst/>
              <a:gdLst/>
              <a:ahLst/>
              <a:cxnLst/>
              <a:rect l="l" t="t" r="r" b="b"/>
              <a:pathLst>
                <a:path w="3620" h="2275" extrusionOk="0">
                  <a:moveTo>
                    <a:pt x="2188" y="0"/>
                  </a:moveTo>
                  <a:cubicBezTo>
                    <a:pt x="1572" y="0"/>
                    <a:pt x="718" y="475"/>
                    <a:pt x="1" y="2275"/>
                  </a:cubicBezTo>
                  <a:cubicBezTo>
                    <a:pt x="1" y="2275"/>
                    <a:pt x="661" y="2089"/>
                    <a:pt x="879" y="1492"/>
                  </a:cubicBezTo>
                  <a:cubicBezTo>
                    <a:pt x="1097" y="896"/>
                    <a:pt x="1486" y="1154"/>
                    <a:pt x="1723" y="678"/>
                  </a:cubicBezTo>
                  <a:cubicBezTo>
                    <a:pt x="2034" y="1243"/>
                    <a:pt x="2494" y="1456"/>
                    <a:pt x="2892" y="1456"/>
                  </a:cubicBezTo>
                  <a:cubicBezTo>
                    <a:pt x="3209" y="1456"/>
                    <a:pt x="3487" y="1321"/>
                    <a:pt x="3620" y="1121"/>
                  </a:cubicBezTo>
                  <a:cubicBezTo>
                    <a:pt x="3306" y="1104"/>
                    <a:pt x="3312" y="566"/>
                    <a:pt x="2829" y="202"/>
                  </a:cubicBezTo>
                  <a:cubicBezTo>
                    <a:pt x="2682" y="91"/>
                    <a:pt x="2458" y="0"/>
                    <a:pt x="2188"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20"/>
            <p:cNvSpPr/>
            <p:nvPr/>
          </p:nvSpPr>
          <p:spPr>
            <a:xfrm>
              <a:off x="1282236" y="1950976"/>
              <a:ext cx="23498" cy="63446"/>
            </a:xfrm>
            <a:custGeom>
              <a:avLst/>
              <a:gdLst/>
              <a:ahLst/>
              <a:cxnLst/>
              <a:rect l="l" t="t" r="r" b="b"/>
              <a:pathLst>
                <a:path w="320" h="864" extrusionOk="0">
                  <a:moveTo>
                    <a:pt x="30" y="1"/>
                  </a:moveTo>
                  <a:cubicBezTo>
                    <a:pt x="15" y="1"/>
                    <a:pt x="1" y="11"/>
                    <a:pt x="2" y="30"/>
                  </a:cubicBezTo>
                  <a:lnTo>
                    <a:pt x="88" y="637"/>
                  </a:lnTo>
                  <a:cubicBezTo>
                    <a:pt x="91" y="651"/>
                    <a:pt x="101" y="661"/>
                    <a:pt x="115" y="661"/>
                  </a:cubicBezTo>
                  <a:cubicBezTo>
                    <a:pt x="158" y="663"/>
                    <a:pt x="233" y="678"/>
                    <a:pt x="254" y="707"/>
                  </a:cubicBezTo>
                  <a:cubicBezTo>
                    <a:pt x="259" y="716"/>
                    <a:pt x="261" y="727"/>
                    <a:pt x="256" y="737"/>
                  </a:cubicBezTo>
                  <a:cubicBezTo>
                    <a:pt x="236" y="801"/>
                    <a:pt x="149" y="808"/>
                    <a:pt x="115" y="808"/>
                  </a:cubicBezTo>
                  <a:cubicBezTo>
                    <a:pt x="105" y="808"/>
                    <a:pt x="100" y="807"/>
                    <a:pt x="100" y="807"/>
                  </a:cubicBezTo>
                  <a:cubicBezTo>
                    <a:pt x="66" y="809"/>
                    <a:pt x="63" y="857"/>
                    <a:pt x="94" y="864"/>
                  </a:cubicBezTo>
                  <a:lnTo>
                    <a:pt x="115" y="864"/>
                  </a:lnTo>
                  <a:cubicBezTo>
                    <a:pt x="163" y="864"/>
                    <a:pt x="279" y="854"/>
                    <a:pt x="310" y="754"/>
                  </a:cubicBezTo>
                  <a:cubicBezTo>
                    <a:pt x="319" y="727"/>
                    <a:pt x="316" y="697"/>
                    <a:pt x="300" y="675"/>
                  </a:cubicBezTo>
                  <a:cubicBezTo>
                    <a:pt x="265" y="625"/>
                    <a:pt x="183" y="612"/>
                    <a:pt x="142" y="607"/>
                  </a:cubicBezTo>
                  <a:lnTo>
                    <a:pt x="58" y="23"/>
                  </a:lnTo>
                  <a:cubicBezTo>
                    <a:pt x="54" y="8"/>
                    <a:pt x="42" y="1"/>
                    <a:pt x="30"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20"/>
            <p:cNvSpPr/>
            <p:nvPr/>
          </p:nvSpPr>
          <p:spPr>
            <a:xfrm>
              <a:off x="1223269" y="1964488"/>
              <a:ext cx="20120" cy="18725"/>
            </a:xfrm>
            <a:custGeom>
              <a:avLst/>
              <a:gdLst/>
              <a:ahLst/>
              <a:cxnLst/>
              <a:rect l="l" t="t" r="r" b="b"/>
              <a:pathLst>
                <a:path w="274" h="255" extrusionOk="0">
                  <a:moveTo>
                    <a:pt x="137" y="0"/>
                  </a:moveTo>
                  <a:cubicBezTo>
                    <a:pt x="130" y="0"/>
                    <a:pt x="124" y="0"/>
                    <a:pt x="117" y="1"/>
                  </a:cubicBezTo>
                  <a:cubicBezTo>
                    <a:pt x="48" y="13"/>
                    <a:pt x="1" y="78"/>
                    <a:pt x="11" y="148"/>
                  </a:cubicBezTo>
                  <a:cubicBezTo>
                    <a:pt x="22" y="210"/>
                    <a:pt x="77" y="255"/>
                    <a:pt x="138" y="255"/>
                  </a:cubicBezTo>
                  <a:cubicBezTo>
                    <a:pt x="145" y="255"/>
                    <a:pt x="151" y="254"/>
                    <a:pt x="157" y="253"/>
                  </a:cubicBezTo>
                  <a:cubicBezTo>
                    <a:pt x="227" y="242"/>
                    <a:pt x="274" y="176"/>
                    <a:pt x="263" y="107"/>
                  </a:cubicBezTo>
                  <a:cubicBezTo>
                    <a:pt x="252" y="44"/>
                    <a:pt x="199" y="0"/>
                    <a:pt x="137" y="0"/>
                  </a:cubicBezTo>
                  <a:close/>
                </a:path>
              </a:pathLst>
            </a:custGeom>
            <a:solidFill>
              <a:srgbClr val="26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20"/>
            <p:cNvSpPr/>
            <p:nvPr/>
          </p:nvSpPr>
          <p:spPr>
            <a:xfrm>
              <a:off x="1317337" y="1964488"/>
              <a:ext cx="20267" cy="18725"/>
            </a:xfrm>
            <a:custGeom>
              <a:avLst/>
              <a:gdLst/>
              <a:ahLst/>
              <a:cxnLst/>
              <a:rect l="l" t="t" r="r" b="b"/>
              <a:pathLst>
                <a:path w="276" h="255" extrusionOk="0">
                  <a:moveTo>
                    <a:pt x="137" y="0"/>
                  </a:moveTo>
                  <a:cubicBezTo>
                    <a:pt x="130" y="0"/>
                    <a:pt x="124" y="0"/>
                    <a:pt x="117" y="1"/>
                  </a:cubicBezTo>
                  <a:cubicBezTo>
                    <a:pt x="48" y="13"/>
                    <a:pt x="1" y="78"/>
                    <a:pt x="13" y="148"/>
                  </a:cubicBezTo>
                  <a:cubicBezTo>
                    <a:pt x="22" y="211"/>
                    <a:pt x="77" y="255"/>
                    <a:pt x="138" y="255"/>
                  </a:cubicBezTo>
                  <a:cubicBezTo>
                    <a:pt x="144" y="255"/>
                    <a:pt x="151" y="254"/>
                    <a:pt x="157" y="253"/>
                  </a:cubicBezTo>
                  <a:cubicBezTo>
                    <a:pt x="227" y="242"/>
                    <a:pt x="275" y="177"/>
                    <a:pt x="263" y="107"/>
                  </a:cubicBezTo>
                  <a:cubicBezTo>
                    <a:pt x="254" y="44"/>
                    <a:pt x="199" y="0"/>
                    <a:pt x="137" y="0"/>
                  </a:cubicBezTo>
                  <a:close/>
                </a:path>
              </a:pathLst>
            </a:custGeom>
            <a:solidFill>
              <a:srgbClr val="26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20"/>
            <p:cNvSpPr/>
            <p:nvPr/>
          </p:nvSpPr>
          <p:spPr>
            <a:xfrm>
              <a:off x="1262409" y="2033735"/>
              <a:ext cx="41047" cy="8445"/>
            </a:xfrm>
            <a:custGeom>
              <a:avLst/>
              <a:gdLst/>
              <a:ahLst/>
              <a:cxnLst/>
              <a:rect l="l" t="t" r="r" b="b"/>
              <a:pathLst>
                <a:path w="559" h="115" extrusionOk="0">
                  <a:moveTo>
                    <a:pt x="42" y="1"/>
                  </a:moveTo>
                  <a:cubicBezTo>
                    <a:pt x="16" y="1"/>
                    <a:pt x="1" y="38"/>
                    <a:pt x="27" y="55"/>
                  </a:cubicBezTo>
                  <a:cubicBezTo>
                    <a:pt x="33" y="59"/>
                    <a:pt x="128" y="114"/>
                    <a:pt x="304" y="114"/>
                  </a:cubicBezTo>
                  <a:cubicBezTo>
                    <a:pt x="377" y="114"/>
                    <a:pt x="450" y="105"/>
                    <a:pt x="524" y="87"/>
                  </a:cubicBezTo>
                  <a:cubicBezTo>
                    <a:pt x="559" y="82"/>
                    <a:pt x="551" y="31"/>
                    <a:pt x="520" y="31"/>
                  </a:cubicBezTo>
                  <a:cubicBezTo>
                    <a:pt x="517" y="31"/>
                    <a:pt x="514" y="31"/>
                    <a:pt x="510" y="32"/>
                  </a:cubicBezTo>
                  <a:cubicBezTo>
                    <a:pt x="433" y="51"/>
                    <a:pt x="365" y="57"/>
                    <a:pt x="306" y="57"/>
                  </a:cubicBezTo>
                  <a:cubicBezTo>
                    <a:pt x="146" y="57"/>
                    <a:pt x="58" y="6"/>
                    <a:pt x="57" y="5"/>
                  </a:cubicBezTo>
                  <a:cubicBezTo>
                    <a:pt x="52" y="2"/>
                    <a:pt x="46" y="1"/>
                    <a:pt x="42"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20"/>
            <p:cNvSpPr/>
            <p:nvPr/>
          </p:nvSpPr>
          <p:spPr>
            <a:xfrm>
              <a:off x="1220773" y="1941577"/>
              <a:ext cx="47730" cy="16669"/>
            </a:xfrm>
            <a:custGeom>
              <a:avLst/>
              <a:gdLst/>
              <a:ahLst/>
              <a:cxnLst/>
              <a:rect l="l" t="t" r="r" b="b"/>
              <a:pathLst>
                <a:path w="650" h="227" extrusionOk="0">
                  <a:moveTo>
                    <a:pt x="458" y="1"/>
                  </a:moveTo>
                  <a:cubicBezTo>
                    <a:pt x="317" y="1"/>
                    <a:pt x="128" y="41"/>
                    <a:pt x="0" y="227"/>
                  </a:cubicBezTo>
                  <a:cubicBezTo>
                    <a:pt x="0" y="227"/>
                    <a:pt x="182" y="90"/>
                    <a:pt x="415" y="90"/>
                  </a:cubicBezTo>
                  <a:cubicBezTo>
                    <a:pt x="489" y="90"/>
                    <a:pt x="569" y="104"/>
                    <a:pt x="649" y="140"/>
                  </a:cubicBezTo>
                  <a:lnTo>
                    <a:pt x="649" y="26"/>
                  </a:lnTo>
                  <a:cubicBezTo>
                    <a:pt x="649" y="26"/>
                    <a:pt x="568" y="1"/>
                    <a:pt x="45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20"/>
            <p:cNvSpPr/>
            <p:nvPr/>
          </p:nvSpPr>
          <p:spPr>
            <a:xfrm>
              <a:off x="1310360" y="1941577"/>
              <a:ext cx="48244" cy="16669"/>
            </a:xfrm>
            <a:custGeom>
              <a:avLst/>
              <a:gdLst/>
              <a:ahLst/>
              <a:cxnLst/>
              <a:rect l="l" t="t" r="r" b="b"/>
              <a:pathLst>
                <a:path w="657" h="227" extrusionOk="0">
                  <a:moveTo>
                    <a:pt x="194" y="1"/>
                  </a:moveTo>
                  <a:cubicBezTo>
                    <a:pt x="82" y="1"/>
                    <a:pt x="0" y="26"/>
                    <a:pt x="0" y="26"/>
                  </a:cubicBezTo>
                  <a:lnTo>
                    <a:pt x="0" y="140"/>
                  </a:lnTo>
                  <a:cubicBezTo>
                    <a:pt x="81" y="104"/>
                    <a:pt x="162" y="90"/>
                    <a:pt x="237" y="90"/>
                  </a:cubicBezTo>
                  <a:cubicBezTo>
                    <a:pt x="472" y="90"/>
                    <a:pt x="656" y="227"/>
                    <a:pt x="656" y="227"/>
                  </a:cubicBezTo>
                  <a:cubicBezTo>
                    <a:pt x="527" y="41"/>
                    <a:pt x="336" y="1"/>
                    <a:pt x="194"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20"/>
            <p:cNvSpPr/>
            <p:nvPr/>
          </p:nvSpPr>
          <p:spPr>
            <a:xfrm>
              <a:off x="1218937" y="1960743"/>
              <a:ext cx="49786" cy="11529"/>
            </a:xfrm>
            <a:custGeom>
              <a:avLst/>
              <a:gdLst/>
              <a:ahLst/>
              <a:cxnLst/>
              <a:rect l="l" t="t" r="r" b="b"/>
              <a:pathLst>
                <a:path w="678" h="157" extrusionOk="0">
                  <a:moveTo>
                    <a:pt x="358" y="0"/>
                  </a:moveTo>
                  <a:cubicBezTo>
                    <a:pt x="151" y="0"/>
                    <a:pt x="22" y="101"/>
                    <a:pt x="14" y="106"/>
                  </a:cubicBezTo>
                  <a:cubicBezTo>
                    <a:pt x="2" y="117"/>
                    <a:pt x="0" y="134"/>
                    <a:pt x="9" y="146"/>
                  </a:cubicBezTo>
                  <a:cubicBezTo>
                    <a:pt x="15" y="152"/>
                    <a:pt x="22" y="157"/>
                    <a:pt x="31" y="157"/>
                  </a:cubicBezTo>
                  <a:cubicBezTo>
                    <a:pt x="39" y="157"/>
                    <a:pt x="45" y="155"/>
                    <a:pt x="49" y="151"/>
                  </a:cubicBezTo>
                  <a:cubicBezTo>
                    <a:pt x="56" y="146"/>
                    <a:pt x="171" y="57"/>
                    <a:pt x="357" y="57"/>
                  </a:cubicBezTo>
                  <a:cubicBezTo>
                    <a:pt x="434" y="57"/>
                    <a:pt x="524" y="72"/>
                    <a:pt x="622" y="115"/>
                  </a:cubicBezTo>
                  <a:cubicBezTo>
                    <a:pt x="627" y="118"/>
                    <a:pt x="632" y="119"/>
                    <a:pt x="637" y="119"/>
                  </a:cubicBezTo>
                  <a:cubicBezTo>
                    <a:pt x="665" y="119"/>
                    <a:pt x="678" y="74"/>
                    <a:pt x="646" y="63"/>
                  </a:cubicBezTo>
                  <a:cubicBezTo>
                    <a:pt x="539" y="17"/>
                    <a:pt x="442" y="0"/>
                    <a:pt x="358"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20"/>
            <p:cNvSpPr/>
            <p:nvPr/>
          </p:nvSpPr>
          <p:spPr>
            <a:xfrm>
              <a:off x="1311976" y="1960743"/>
              <a:ext cx="50373" cy="11529"/>
            </a:xfrm>
            <a:custGeom>
              <a:avLst/>
              <a:gdLst/>
              <a:ahLst/>
              <a:cxnLst/>
              <a:rect l="l" t="t" r="r" b="b"/>
              <a:pathLst>
                <a:path w="686" h="157" extrusionOk="0">
                  <a:moveTo>
                    <a:pt x="366" y="0"/>
                  </a:moveTo>
                  <a:cubicBezTo>
                    <a:pt x="159" y="0"/>
                    <a:pt x="29" y="101"/>
                    <a:pt x="21" y="106"/>
                  </a:cubicBezTo>
                  <a:cubicBezTo>
                    <a:pt x="1" y="123"/>
                    <a:pt x="13" y="157"/>
                    <a:pt x="39" y="157"/>
                  </a:cubicBezTo>
                  <a:cubicBezTo>
                    <a:pt x="45" y="157"/>
                    <a:pt x="51" y="155"/>
                    <a:pt x="57" y="151"/>
                  </a:cubicBezTo>
                  <a:cubicBezTo>
                    <a:pt x="58" y="150"/>
                    <a:pt x="176" y="57"/>
                    <a:pt x="367" y="57"/>
                  </a:cubicBezTo>
                  <a:cubicBezTo>
                    <a:pt x="444" y="57"/>
                    <a:pt x="532" y="73"/>
                    <a:pt x="630" y="115"/>
                  </a:cubicBezTo>
                  <a:cubicBezTo>
                    <a:pt x="635" y="118"/>
                    <a:pt x="640" y="119"/>
                    <a:pt x="644" y="119"/>
                  </a:cubicBezTo>
                  <a:cubicBezTo>
                    <a:pt x="672" y="119"/>
                    <a:pt x="686" y="74"/>
                    <a:pt x="652" y="63"/>
                  </a:cubicBezTo>
                  <a:cubicBezTo>
                    <a:pt x="546" y="17"/>
                    <a:pt x="449" y="0"/>
                    <a:pt x="366"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20"/>
            <p:cNvSpPr/>
            <p:nvPr/>
          </p:nvSpPr>
          <p:spPr>
            <a:xfrm>
              <a:off x="1281354" y="1830253"/>
              <a:ext cx="9913" cy="49861"/>
            </a:xfrm>
            <a:custGeom>
              <a:avLst/>
              <a:gdLst/>
              <a:ahLst/>
              <a:cxnLst/>
              <a:rect l="l" t="t" r="r" b="b"/>
              <a:pathLst>
                <a:path w="135" h="679" extrusionOk="0">
                  <a:moveTo>
                    <a:pt x="101" y="1"/>
                  </a:moveTo>
                  <a:cubicBezTo>
                    <a:pt x="90" y="1"/>
                    <a:pt x="79" y="7"/>
                    <a:pt x="75" y="22"/>
                  </a:cubicBezTo>
                  <a:cubicBezTo>
                    <a:pt x="19" y="226"/>
                    <a:pt x="0" y="440"/>
                    <a:pt x="14" y="653"/>
                  </a:cubicBezTo>
                  <a:cubicBezTo>
                    <a:pt x="15" y="666"/>
                    <a:pt x="27" y="678"/>
                    <a:pt x="42" y="678"/>
                  </a:cubicBezTo>
                  <a:lnTo>
                    <a:pt x="43" y="678"/>
                  </a:lnTo>
                  <a:cubicBezTo>
                    <a:pt x="60" y="677"/>
                    <a:pt x="72" y="663"/>
                    <a:pt x="70" y="648"/>
                  </a:cubicBezTo>
                  <a:cubicBezTo>
                    <a:pt x="57" y="443"/>
                    <a:pt x="76" y="237"/>
                    <a:pt x="128" y="37"/>
                  </a:cubicBezTo>
                  <a:cubicBezTo>
                    <a:pt x="135" y="16"/>
                    <a:pt x="118" y="1"/>
                    <a:pt x="101" y="1"/>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20"/>
            <p:cNvSpPr/>
            <p:nvPr/>
          </p:nvSpPr>
          <p:spPr>
            <a:xfrm>
              <a:off x="1165551" y="1869686"/>
              <a:ext cx="51988" cy="31429"/>
            </a:xfrm>
            <a:custGeom>
              <a:avLst/>
              <a:gdLst/>
              <a:ahLst/>
              <a:cxnLst/>
              <a:rect l="l" t="t" r="r" b="b"/>
              <a:pathLst>
                <a:path w="708" h="428" extrusionOk="0">
                  <a:moveTo>
                    <a:pt x="667" y="1"/>
                  </a:moveTo>
                  <a:cubicBezTo>
                    <a:pt x="660" y="1"/>
                    <a:pt x="654" y="3"/>
                    <a:pt x="648" y="9"/>
                  </a:cubicBezTo>
                  <a:cubicBezTo>
                    <a:pt x="363" y="313"/>
                    <a:pt x="37" y="371"/>
                    <a:pt x="34" y="371"/>
                  </a:cubicBezTo>
                  <a:cubicBezTo>
                    <a:pt x="1" y="378"/>
                    <a:pt x="5" y="425"/>
                    <a:pt x="37" y="428"/>
                  </a:cubicBezTo>
                  <a:lnTo>
                    <a:pt x="41" y="428"/>
                  </a:lnTo>
                  <a:cubicBezTo>
                    <a:pt x="56" y="425"/>
                    <a:pt x="392" y="366"/>
                    <a:pt x="690" y="47"/>
                  </a:cubicBezTo>
                  <a:cubicBezTo>
                    <a:pt x="707" y="27"/>
                    <a:pt x="688" y="1"/>
                    <a:pt x="667" y="1"/>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20"/>
            <p:cNvSpPr/>
            <p:nvPr/>
          </p:nvSpPr>
          <p:spPr>
            <a:xfrm>
              <a:off x="1185598" y="1883198"/>
              <a:ext cx="33558" cy="20414"/>
            </a:xfrm>
            <a:custGeom>
              <a:avLst/>
              <a:gdLst/>
              <a:ahLst/>
              <a:cxnLst/>
              <a:rect l="l" t="t" r="r" b="b"/>
              <a:pathLst>
                <a:path w="457" h="278" extrusionOk="0">
                  <a:moveTo>
                    <a:pt x="416" y="0"/>
                  </a:moveTo>
                  <a:cubicBezTo>
                    <a:pt x="410" y="0"/>
                    <a:pt x="403" y="3"/>
                    <a:pt x="397" y="8"/>
                  </a:cubicBezTo>
                  <a:cubicBezTo>
                    <a:pt x="287" y="99"/>
                    <a:pt x="163" y="172"/>
                    <a:pt x="31" y="223"/>
                  </a:cubicBezTo>
                  <a:cubicBezTo>
                    <a:pt x="1" y="235"/>
                    <a:pt x="10" y="278"/>
                    <a:pt x="41" y="278"/>
                  </a:cubicBezTo>
                  <a:cubicBezTo>
                    <a:pt x="44" y="278"/>
                    <a:pt x="47" y="278"/>
                    <a:pt x="50" y="276"/>
                  </a:cubicBezTo>
                  <a:cubicBezTo>
                    <a:pt x="190" y="223"/>
                    <a:pt x="320" y="147"/>
                    <a:pt x="435" y="51"/>
                  </a:cubicBezTo>
                  <a:cubicBezTo>
                    <a:pt x="457" y="31"/>
                    <a:pt x="439" y="0"/>
                    <a:pt x="416"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20"/>
            <p:cNvSpPr/>
            <p:nvPr/>
          </p:nvSpPr>
          <p:spPr>
            <a:xfrm>
              <a:off x="1368446" y="1920648"/>
              <a:ext cx="46334" cy="16889"/>
            </a:xfrm>
            <a:custGeom>
              <a:avLst/>
              <a:gdLst/>
              <a:ahLst/>
              <a:cxnLst/>
              <a:rect l="l" t="t" r="r" b="b"/>
              <a:pathLst>
                <a:path w="631" h="230" extrusionOk="0">
                  <a:moveTo>
                    <a:pt x="589" y="1"/>
                  </a:moveTo>
                  <a:cubicBezTo>
                    <a:pt x="583" y="1"/>
                    <a:pt x="577" y="3"/>
                    <a:pt x="571" y="8"/>
                  </a:cubicBezTo>
                  <a:cubicBezTo>
                    <a:pt x="402" y="152"/>
                    <a:pt x="203" y="172"/>
                    <a:pt x="105" y="172"/>
                  </a:cubicBezTo>
                  <a:cubicBezTo>
                    <a:pt x="69" y="172"/>
                    <a:pt x="47" y="169"/>
                    <a:pt x="46" y="169"/>
                  </a:cubicBezTo>
                  <a:cubicBezTo>
                    <a:pt x="43" y="168"/>
                    <a:pt x="41" y="168"/>
                    <a:pt x="38" y="168"/>
                  </a:cubicBezTo>
                  <a:cubicBezTo>
                    <a:pt x="5" y="168"/>
                    <a:pt x="1" y="224"/>
                    <a:pt x="38" y="226"/>
                  </a:cubicBezTo>
                  <a:cubicBezTo>
                    <a:pt x="56" y="228"/>
                    <a:pt x="73" y="229"/>
                    <a:pt x="90" y="229"/>
                  </a:cubicBezTo>
                  <a:cubicBezTo>
                    <a:pt x="96" y="229"/>
                    <a:pt x="102" y="229"/>
                    <a:pt x="108" y="229"/>
                  </a:cubicBezTo>
                  <a:cubicBezTo>
                    <a:pt x="111" y="229"/>
                    <a:pt x="113" y="229"/>
                    <a:pt x="115" y="229"/>
                  </a:cubicBezTo>
                  <a:cubicBezTo>
                    <a:pt x="294" y="229"/>
                    <a:pt x="469" y="166"/>
                    <a:pt x="608" y="51"/>
                  </a:cubicBezTo>
                  <a:cubicBezTo>
                    <a:pt x="630" y="31"/>
                    <a:pt x="612" y="1"/>
                    <a:pt x="589" y="1"/>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20"/>
            <p:cNvSpPr/>
            <p:nvPr/>
          </p:nvSpPr>
          <p:spPr>
            <a:xfrm>
              <a:off x="1380342" y="1933352"/>
              <a:ext cx="26949" cy="10941"/>
            </a:xfrm>
            <a:custGeom>
              <a:avLst/>
              <a:gdLst/>
              <a:ahLst/>
              <a:cxnLst/>
              <a:rect l="l" t="t" r="r" b="b"/>
              <a:pathLst>
                <a:path w="367" h="149" extrusionOk="0">
                  <a:moveTo>
                    <a:pt x="326" y="0"/>
                  </a:moveTo>
                  <a:cubicBezTo>
                    <a:pt x="321" y="0"/>
                    <a:pt x="316" y="2"/>
                    <a:pt x="310" y="5"/>
                  </a:cubicBezTo>
                  <a:cubicBezTo>
                    <a:pt x="207" y="78"/>
                    <a:pt x="130" y="91"/>
                    <a:pt x="88" y="91"/>
                  </a:cubicBezTo>
                  <a:cubicBezTo>
                    <a:pt x="65" y="91"/>
                    <a:pt x="52" y="87"/>
                    <a:pt x="51" y="87"/>
                  </a:cubicBezTo>
                  <a:cubicBezTo>
                    <a:pt x="47" y="86"/>
                    <a:pt x="44" y="85"/>
                    <a:pt x="40" y="85"/>
                  </a:cubicBezTo>
                  <a:cubicBezTo>
                    <a:pt x="13" y="85"/>
                    <a:pt x="1" y="126"/>
                    <a:pt x="30" y="139"/>
                  </a:cubicBezTo>
                  <a:cubicBezTo>
                    <a:pt x="49" y="145"/>
                    <a:pt x="69" y="148"/>
                    <a:pt x="90" y="148"/>
                  </a:cubicBezTo>
                  <a:cubicBezTo>
                    <a:pt x="142" y="148"/>
                    <a:pt x="230" y="130"/>
                    <a:pt x="343" y="51"/>
                  </a:cubicBezTo>
                  <a:cubicBezTo>
                    <a:pt x="366" y="33"/>
                    <a:pt x="349" y="0"/>
                    <a:pt x="326"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20"/>
            <p:cNvSpPr/>
            <p:nvPr/>
          </p:nvSpPr>
          <p:spPr>
            <a:xfrm>
              <a:off x="1205645" y="1983801"/>
              <a:ext cx="22763" cy="17330"/>
            </a:xfrm>
            <a:custGeom>
              <a:avLst/>
              <a:gdLst/>
              <a:ahLst/>
              <a:cxnLst/>
              <a:rect l="l" t="t" r="r" b="b"/>
              <a:pathLst>
                <a:path w="310" h="236" extrusionOk="0">
                  <a:moveTo>
                    <a:pt x="154" y="1"/>
                  </a:moveTo>
                  <a:cubicBezTo>
                    <a:pt x="69" y="1"/>
                    <a:pt x="1" y="53"/>
                    <a:pt x="1" y="117"/>
                  </a:cubicBezTo>
                  <a:cubicBezTo>
                    <a:pt x="1" y="183"/>
                    <a:pt x="69" y="235"/>
                    <a:pt x="154" y="235"/>
                  </a:cubicBezTo>
                  <a:cubicBezTo>
                    <a:pt x="239" y="235"/>
                    <a:pt x="309" y="183"/>
                    <a:pt x="309" y="117"/>
                  </a:cubicBezTo>
                  <a:cubicBezTo>
                    <a:pt x="309" y="53"/>
                    <a:pt x="239" y="1"/>
                    <a:pt x="154" y="1"/>
                  </a:cubicBezTo>
                  <a:close/>
                </a:path>
              </a:pathLst>
            </a:custGeom>
            <a:solidFill>
              <a:srgbClr val="F54B2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20"/>
            <p:cNvSpPr/>
            <p:nvPr/>
          </p:nvSpPr>
          <p:spPr>
            <a:xfrm>
              <a:off x="1340468" y="1983801"/>
              <a:ext cx="22690" cy="17330"/>
            </a:xfrm>
            <a:custGeom>
              <a:avLst/>
              <a:gdLst/>
              <a:ahLst/>
              <a:cxnLst/>
              <a:rect l="l" t="t" r="r" b="b"/>
              <a:pathLst>
                <a:path w="309" h="236" extrusionOk="0">
                  <a:moveTo>
                    <a:pt x="154" y="1"/>
                  </a:moveTo>
                  <a:cubicBezTo>
                    <a:pt x="69" y="1"/>
                    <a:pt x="0" y="53"/>
                    <a:pt x="0" y="117"/>
                  </a:cubicBezTo>
                  <a:cubicBezTo>
                    <a:pt x="0" y="183"/>
                    <a:pt x="69" y="235"/>
                    <a:pt x="154" y="235"/>
                  </a:cubicBezTo>
                  <a:cubicBezTo>
                    <a:pt x="239" y="235"/>
                    <a:pt x="309" y="183"/>
                    <a:pt x="309" y="117"/>
                  </a:cubicBezTo>
                  <a:cubicBezTo>
                    <a:pt x="309" y="53"/>
                    <a:pt x="239" y="1"/>
                    <a:pt x="154" y="1"/>
                  </a:cubicBezTo>
                  <a:close/>
                </a:path>
              </a:pathLst>
            </a:custGeom>
            <a:solidFill>
              <a:srgbClr val="F54B2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20"/>
            <p:cNvSpPr/>
            <p:nvPr/>
          </p:nvSpPr>
          <p:spPr>
            <a:xfrm>
              <a:off x="639406" y="2780398"/>
              <a:ext cx="1255726" cy="4186"/>
            </a:xfrm>
            <a:custGeom>
              <a:avLst/>
              <a:gdLst/>
              <a:ahLst/>
              <a:cxnLst/>
              <a:rect l="l" t="t" r="r" b="b"/>
              <a:pathLst>
                <a:path w="17101" h="57" extrusionOk="0">
                  <a:moveTo>
                    <a:pt x="17073" y="1"/>
                  </a:moveTo>
                  <a:cubicBezTo>
                    <a:pt x="17072" y="1"/>
                    <a:pt x="17070" y="1"/>
                    <a:pt x="17069" y="1"/>
                  </a:cubicBezTo>
                  <a:lnTo>
                    <a:pt x="34" y="1"/>
                  </a:lnTo>
                  <a:cubicBezTo>
                    <a:pt x="1" y="6"/>
                    <a:pt x="1" y="52"/>
                    <a:pt x="34" y="56"/>
                  </a:cubicBezTo>
                  <a:lnTo>
                    <a:pt x="17069" y="56"/>
                  </a:lnTo>
                  <a:cubicBezTo>
                    <a:pt x="17070" y="57"/>
                    <a:pt x="17072" y="57"/>
                    <a:pt x="17073" y="57"/>
                  </a:cubicBezTo>
                  <a:cubicBezTo>
                    <a:pt x="17100" y="57"/>
                    <a:pt x="17100" y="1"/>
                    <a:pt x="170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06" name="Google Shape;606;p20"/>
            <p:cNvGrpSpPr/>
            <p:nvPr/>
          </p:nvGrpSpPr>
          <p:grpSpPr>
            <a:xfrm>
              <a:off x="1025037" y="2115952"/>
              <a:ext cx="705442" cy="1201429"/>
              <a:chOff x="2377475" y="4252838"/>
              <a:chExt cx="240175" cy="409025"/>
            </a:xfrm>
          </p:grpSpPr>
          <p:sp>
            <p:nvSpPr>
              <p:cNvPr id="607" name="Google Shape;607;p20"/>
              <p:cNvSpPr/>
              <p:nvPr/>
            </p:nvSpPr>
            <p:spPr>
              <a:xfrm>
                <a:off x="2416925" y="4596513"/>
                <a:ext cx="59400" cy="65350"/>
              </a:xfrm>
              <a:custGeom>
                <a:avLst/>
                <a:gdLst/>
                <a:ahLst/>
                <a:cxnLst/>
                <a:rect l="l" t="t" r="r" b="b"/>
                <a:pathLst>
                  <a:path w="2376" h="2614" extrusionOk="0">
                    <a:moveTo>
                      <a:pt x="1948" y="1"/>
                    </a:moveTo>
                    <a:lnTo>
                      <a:pt x="1140" y="244"/>
                    </a:lnTo>
                    <a:cubicBezTo>
                      <a:pt x="1140" y="244"/>
                      <a:pt x="865" y="921"/>
                      <a:pt x="637" y="1421"/>
                    </a:cubicBezTo>
                    <a:cubicBezTo>
                      <a:pt x="407" y="1922"/>
                      <a:pt x="0" y="2354"/>
                      <a:pt x="203" y="2490"/>
                    </a:cubicBezTo>
                    <a:cubicBezTo>
                      <a:pt x="303" y="2557"/>
                      <a:pt x="540" y="2613"/>
                      <a:pt x="783" y="2613"/>
                    </a:cubicBezTo>
                    <a:cubicBezTo>
                      <a:pt x="1034" y="2613"/>
                      <a:pt x="1291" y="2553"/>
                      <a:pt x="1408" y="2381"/>
                    </a:cubicBezTo>
                    <a:cubicBezTo>
                      <a:pt x="1638" y="2042"/>
                      <a:pt x="1827" y="1268"/>
                      <a:pt x="2010" y="1045"/>
                    </a:cubicBezTo>
                    <a:cubicBezTo>
                      <a:pt x="2376" y="597"/>
                      <a:pt x="1948" y="1"/>
                      <a:pt x="194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20"/>
              <p:cNvSpPr/>
              <p:nvPr/>
            </p:nvSpPr>
            <p:spPr>
              <a:xfrm>
                <a:off x="2544725" y="4529463"/>
                <a:ext cx="72925" cy="51800"/>
              </a:xfrm>
              <a:custGeom>
                <a:avLst/>
                <a:gdLst/>
                <a:ahLst/>
                <a:cxnLst/>
                <a:rect l="l" t="t" r="r" b="b"/>
                <a:pathLst>
                  <a:path w="2917" h="2072" extrusionOk="0">
                    <a:moveTo>
                      <a:pt x="937" y="0"/>
                    </a:moveTo>
                    <a:lnTo>
                      <a:pt x="108" y="154"/>
                    </a:lnTo>
                    <a:cubicBezTo>
                      <a:pt x="108" y="154"/>
                      <a:pt x="0" y="880"/>
                      <a:pt x="531" y="1111"/>
                    </a:cubicBezTo>
                    <a:cubicBezTo>
                      <a:pt x="795" y="1226"/>
                      <a:pt x="1320" y="1827"/>
                      <a:pt x="1678" y="2022"/>
                    </a:cubicBezTo>
                    <a:cubicBezTo>
                      <a:pt x="1741" y="2057"/>
                      <a:pt x="1812" y="2071"/>
                      <a:pt x="1888" y="2071"/>
                    </a:cubicBezTo>
                    <a:cubicBezTo>
                      <a:pt x="2246" y="2071"/>
                      <a:pt x="2700" y="1742"/>
                      <a:pt x="2798" y="1566"/>
                    </a:cubicBezTo>
                    <a:cubicBezTo>
                      <a:pt x="2917" y="1353"/>
                      <a:pt x="2358" y="1155"/>
                      <a:pt x="1924" y="816"/>
                    </a:cubicBezTo>
                    <a:cubicBezTo>
                      <a:pt x="1490" y="476"/>
                      <a:pt x="937" y="0"/>
                      <a:pt x="93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20"/>
              <p:cNvSpPr/>
              <p:nvPr/>
            </p:nvSpPr>
            <p:spPr>
              <a:xfrm>
                <a:off x="2386050" y="4358163"/>
                <a:ext cx="186400" cy="246475"/>
              </a:xfrm>
              <a:custGeom>
                <a:avLst/>
                <a:gdLst/>
                <a:ahLst/>
                <a:cxnLst/>
                <a:rect l="l" t="t" r="r" b="b"/>
                <a:pathLst>
                  <a:path w="7456" h="9859" extrusionOk="0">
                    <a:moveTo>
                      <a:pt x="4653" y="0"/>
                    </a:moveTo>
                    <a:lnTo>
                      <a:pt x="4653" y="0"/>
                    </a:lnTo>
                    <a:cubicBezTo>
                      <a:pt x="4051" y="142"/>
                      <a:pt x="3466" y="190"/>
                      <a:pt x="2945" y="190"/>
                    </a:cubicBezTo>
                    <a:cubicBezTo>
                      <a:pt x="2282" y="190"/>
                      <a:pt x="1722" y="111"/>
                      <a:pt x="1361" y="42"/>
                    </a:cubicBezTo>
                    <a:lnTo>
                      <a:pt x="1361" y="42"/>
                    </a:lnTo>
                    <a:cubicBezTo>
                      <a:pt x="1401" y="203"/>
                      <a:pt x="1429" y="299"/>
                      <a:pt x="1429" y="299"/>
                    </a:cubicBezTo>
                    <a:cubicBezTo>
                      <a:pt x="977" y="756"/>
                      <a:pt x="293" y="1760"/>
                      <a:pt x="162" y="2626"/>
                    </a:cubicBezTo>
                    <a:lnTo>
                      <a:pt x="163" y="2626"/>
                    </a:lnTo>
                    <a:cubicBezTo>
                      <a:pt x="1" y="3487"/>
                      <a:pt x="637" y="4499"/>
                      <a:pt x="1601" y="4511"/>
                    </a:cubicBezTo>
                    <a:lnTo>
                      <a:pt x="2424" y="4511"/>
                    </a:lnTo>
                    <a:cubicBezTo>
                      <a:pt x="2008" y="6785"/>
                      <a:pt x="2161" y="9848"/>
                      <a:pt x="2161" y="9848"/>
                    </a:cubicBezTo>
                    <a:lnTo>
                      <a:pt x="3439" y="9859"/>
                    </a:lnTo>
                    <a:cubicBezTo>
                      <a:pt x="3439" y="9859"/>
                      <a:pt x="4671" y="6635"/>
                      <a:pt x="4874" y="4340"/>
                    </a:cubicBezTo>
                    <a:cubicBezTo>
                      <a:pt x="5552" y="5855"/>
                      <a:pt x="6341" y="7256"/>
                      <a:pt x="6341" y="7256"/>
                    </a:cubicBezTo>
                    <a:lnTo>
                      <a:pt x="7455" y="6809"/>
                    </a:lnTo>
                    <a:cubicBezTo>
                      <a:pt x="7455" y="6809"/>
                      <a:pt x="6519" y="1046"/>
                      <a:pt x="4662" y="643"/>
                    </a:cubicBezTo>
                    <a:lnTo>
                      <a:pt x="4573" y="299"/>
                    </a:lnTo>
                    <a:cubicBezTo>
                      <a:pt x="4573" y="299"/>
                      <a:pt x="4604" y="187"/>
                      <a:pt x="465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20"/>
              <p:cNvSpPr/>
              <p:nvPr/>
            </p:nvSpPr>
            <p:spPr>
              <a:xfrm>
                <a:off x="2378475" y="4252838"/>
                <a:ext cx="161075" cy="119500"/>
              </a:xfrm>
              <a:custGeom>
                <a:avLst/>
                <a:gdLst/>
                <a:ahLst/>
                <a:cxnLst/>
                <a:rect l="l" t="t" r="r" b="b"/>
                <a:pathLst>
                  <a:path w="6443" h="4780" extrusionOk="0">
                    <a:moveTo>
                      <a:pt x="2067" y="1"/>
                    </a:moveTo>
                    <a:cubicBezTo>
                      <a:pt x="1926" y="1"/>
                      <a:pt x="1786" y="7"/>
                      <a:pt x="1646" y="19"/>
                    </a:cubicBezTo>
                    <a:cubicBezTo>
                      <a:pt x="1033" y="69"/>
                      <a:pt x="542" y="1185"/>
                      <a:pt x="1" y="2643"/>
                    </a:cubicBezTo>
                    <a:cubicBezTo>
                      <a:pt x="463" y="3152"/>
                      <a:pt x="1324" y="3232"/>
                      <a:pt x="1324" y="3232"/>
                    </a:cubicBezTo>
                    <a:cubicBezTo>
                      <a:pt x="1324" y="3232"/>
                      <a:pt x="1488" y="4351"/>
                      <a:pt x="1732" y="4512"/>
                    </a:cubicBezTo>
                    <a:cubicBezTo>
                      <a:pt x="2362" y="4712"/>
                      <a:pt x="2922" y="4779"/>
                      <a:pt x="3387" y="4779"/>
                    </a:cubicBezTo>
                    <a:cubicBezTo>
                      <a:pt x="4318" y="4779"/>
                      <a:pt x="4874" y="4512"/>
                      <a:pt x="4874" y="4512"/>
                    </a:cubicBezTo>
                    <a:cubicBezTo>
                      <a:pt x="4874" y="4512"/>
                      <a:pt x="5248" y="4200"/>
                      <a:pt x="5386" y="3232"/>
                    </a:cubicBezTo>
                    <a:cubicBezTo>
                      <a:pt x="6095" y="3168"/>
                      <a:pt x="6443" y="2740"/>
                      <a:pt x="6443" y="2740"/>
                    </a:cubicBezTo>
                    <a:cubicBezTo>
                      <a:pt x="6443" y="2740"/>
                      <a:pt x="5659" y="688"/>
                      <a:pt x="5350" y="354"/>
                    </a:cubicBezTo>
                    <a:cubicBezTo>
                      <a:pt x="5163" y="152"/>
                      <a:pt x="4606" y="128"/>
                      <a:pt x="4351" y="128"/>
                    </a:cubicBezTo>
                    <a:cubicBezTo>
                      <a:pt x="4270" y="128"/>
                      <a:pt x="4220" y="131"/>
                      <a:pt x="4220" y="131"/>
                    </a:cubicBezTo>
                    <a:cubicBezTo>
                      <a:pt x="4220" y="131"/>
                      <a:pt x="4218" y="749"/>
                      <a:pt x="3489" y="749"/>
                    </a:cubicBezTo>
                    <a:cubicBezTo>
                      <a:pt x="2760" y="749"/>
                      <a:pt x="2758" y="48"/>
                      <a:pt x="2758" y="48"/>
                    </a:cubicBezTo>
                    <a:cubicBezTo>
                      <a:pt x="2529" y="17"/>
                      <a:pt x="2298" y="1"/>
                      <a:pt x="206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20"/>
              <p:cNvSpPr/>
              <p:nvPr/>
            </p:nvSpPr>
            <p:spPr>
              <a:xfrm>
                <a:off x="2511350" y="4285113"/>
                <a:ext cx="7725" cy="45625"/>
              </a:xfrm>
              <a:custGeom>
                <a:avLst/>
                <a:gdLst/>
                <a:ahLst/>
                <a:cxnLst/>
                <a:rect l="l" t="t" r="r" b="b"/>
                <a:pathLst>
                  <a:path w="309" h="1825" extrusionOk="0">
                    <a:moveTo>
                      <a:pt x="264" y="0"/>
                    </a:moveTo>
                    <a:cubicBezTo>
                      <a:pt x="258" y="0"/>
                      <a:pt x="252" y="3"/>
                      <a:pt x="248" y="9"/>
                    </a:cubicBezTo>
                    <a:cubicBezTo>
                      <a:pt x="1" y="283"/>
                      <a:pt x="32" y="680"/>
                      <a:pt x="62" y="1063"/>
                    </a:cubicBezTo>
                    <a:cubicBezTo>
                      <a:pt x="81" y="1313"/>
                      <a:pt x="100" y="1573"/>
                      <a:pt x="39" y="1789"/>
                    </a:cubicBezTo>
                    <a:cubicBezTo>
                      <a:pt x="35" y="1807"/>
                      <a:pt x="48" y="1825"/>
                      <a:pt x="66" y="1825"/>
                    </a:cubicBezTo>
                    <a:cubicBezTo>
                      <a:pt x="80" y="1825"/>
                      <a:pt x="90" y="1816"/>
                      <a:pt x="93" y="1804"/>
                    </a:cubicBezTo>
                    <a:cubicBezTo>
                      <a:pt x="157" y="1579"/>
                      <a:pt x="138" y="1313"/>
                      <a:pt x="117" y="1058"/>
                    </a:cubicBezTo>
                    <a:cubicBezTo>
                      <a:pt x="89" y="687"/>
                      <a:pt x="59" y="302"/>
                      <a:pt x="290" y="46"/>
                    </a:cubicBezTo>
                    <a:cubicBezTo>
                      <a:pt x="308" y="30"/>
                      <a:pt x="284" y="0"/>
                      <a:pt x="2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20"/>
              <p:cNvSpPr/>
              <p:nvPr/>
            </p:nvSpPr>
            <p:spPr>
              <a:xfrm>
                <a:off x="2410275" y="4280738"/>
                <a:ext cx="6625" cy="50600"/>
              </a:xfrm>
              <a:custGeom>
                <a:avLst/>
                <a:gdLst/>
                <a:ahLst/>
                <a:cxnLst/>
                <a:rect l="l" t="t" r="r" b="b"/>
                <a:pathLst>
                  <a:path w="265" h="2024" extrusionOk="0">
                    <a:moveTo>
                      <a:pt x="53" y="0"/>
                    </a:moveTo>
                    <a:cubicBezTo>
                      <a:pt x="32" y="0"/>
                      <a:pt x="12" y="25"/>
                      <a:pt x="29" y="46"/>
                    </a:cubicBezTo>
                    <a:cubicBezTo>
                      <a:pt x="52" y="72"/>
                      <a:pt x="77" y="94"/>
                      <a:pt x="105" y="114"/>
                    </a:cubicBezTo>
                    <a:cubicBezTo>
                      <a:pt x="147" y="146"/>
                      <a:pt x="205" y="191"/>
                      <a:pt x="208" y="222"/>
                    </a:cubicBezTo>
                    <a:cubicBezTo>
                      <a:pt x="187" y="380"/>
                      <a:pt x="163" y="540"/>
                      <a:pt x="137" y="710"/>
                    </a:cubicBezTo>
                    <a:cubicBezTo>
                      <a:pt x="71" y="1139"/>
                      <a:pt x="1" y="1584"/>
                      <a:pt x="17" y="1997"/>
                    </a:cubicBezTo>
                    <a:cubicBezTo>
                      <a:pt x="17" y="2012"/>
                      <a:pt x="31" y="2024"/>
                      <a:pt x="46" y="2024"/>
                    </a:cubicBezTo>
                    <a:lnTo>
                      <a:pt x="47" y="2024"/>
                    </a:lnTo>
                    <a:cubicBezTo>
                      <a:pt x="62" y="2024"/>
                      <a:pt x="74" y="2010"/>
                      <a:pt x="74" y="1995"/>
                    </a:cubicBezTo>
                    <a:cubicBezTo>
                      <a:pt x="59" y="1588"/>
                      <a:pt x="126" y="1145"/>
                      <a:pt x="193" y="719"/>
                    </a:cubicBezTo>
                    <a:cubicBezTo>
                      <a:pt x="219" y="547"/>
                      <a:pt x="244" y="386"/>
                      <a:pt x="265" y="227"/>
                    </a:cubicBezTo>
                    <a:cubicBezTo>
                      <a:pt x="265" y="227"/>
                      <a:pt x="265" y="225"/>
                      <a:pt x="265" y="224"/>
                    </a:cubicBezTo>
                    <a:cubicBezTo>
                      <a:pt x="265" y="164"/>
                      <a:pt x="198" y="114"/>
                      <a:pt x="140" y="69"/>
                    </a:cubicBezTo>
                    <a:cubicBezTo>
                      <a:pt x="116" y="51"/>
                      <a:pt x="93" y="33"/>
                      <a:pt x="74" y="11"/>
                    </a:cubicBezTo>
                    <a:cubicBezTo>
                      <a:pt x="68" y="3"/>
                      <a:pt x="60" y="0"/>
                      <a:pt x="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20"/>
              <p:cNvSpPr/>
              <p:nvPr/>
            </p:nvSpPr>
            <p:spPr>
              <a:xfrm>
                <a:off x="2377475" y="4318188"/>
                <a:ext cx="35000" cy="16175"/>
              </a:xfrm>
              <a:custGeom>
                <a:avLst/>
                <a:gdLst/>
                <a:ahLst/>
                <a:cxnLst/>
                <a:rect l="l" t="t" r="r" b="b"/>
                <a:pathLst>
                  <a:path w="1400" h="647" extrusionOk="0">
                    <a:moveTo>
                      <a:pt x="41" y="1"/>
                    </a:moveTo>
                    <a:cubicBezTo>
                      <a:pt x="20" y="1"/>
                      <a:pt x="0" y="27"/>
                      <a:pt x="20" y="49"/>
                    </a:cubicBezTo>
                    <a:cubicBezTo>
                      <a:pt x="25" y="55"/>
                      <a:pt x="136" y="178"/>
                      <a:pt x="359" y="315"/>
                    </a:cubicBezTo>
                    <a:cubicBezTo>
                      <a:pt x="663" y="500"/>
                      <a:pt x="1006" y="614"/>
                      <a:pt x="1361" y="647"/>
                    </a:cubicBezTo>
                    <a:lnTo>
                      <a:pt x="1364" y="647"/>
                    </a:lnTo>
                    <a:cubicBezTo>
                      <a:pt x="1396" y="645"/>
                      <a:pt x="1399" y="596"/>
                      <a:pt x="1367" y="591"/>
                    </a:cubicBezTo>
                    <a:cubicBezTo>
                      <a:pt x="512" y="506"/>
                      <a:pt x="66" y="16"/>
                      <a:pt x="62" y="11"/>
                    </a:cubicBezTo>
                    <a:cubicBezTo>
                      <a:pt x="56" y="4"/>
                      <a:pt x="48" y="1"/>
                      <a:pt x="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20"/>
              <p:cNvSpPr/>
              <p:nvPr/>
            </p:nvSpPr>
            <p:spPr>
              <a:xfrm>
                <a:off x="2512275" y="4320638"/>
                <a:ext cx="28275" cy="13725"/>
              </a:xfrm>
              <a:custGeom>
                <a:avLst/>
                <a:gdLst/>
                <a:ahLst/>
                <a:cxnLst/>
                <a:rect l="l" t="t" r="r" b="b"/>
                <a:pathLst>
                  <a:path w="1131" h="549" extrusionOk="0">
                    <a:moveTo>
                      <a:pt x="1090" y="0"/>
                    </a:moveTo>
                    <a:cubicBezTo>
                      <a:pt x="1083" y="0"/>
                      <a:pt x="1076" y="3"/>
                      <a:pt x="1070" y="9"/>
                    </a:cubicBezTo>
                    <a:cubicBezTo>
                      <a:pt x="1066" y="13"/>
                      <a:pt x="617" y="450"/>
                      <a:pt x="32" y="493"/>
                    </a:cubicBezTo>
                    <a:cubicBezTo>
                      <a:pt x="1" y="499"/>
                      <a:pt x="2" y="544"/>
                      <a:pt x="34" y="549"/>
                    </a:cubicBezTo>
                    <a:lnTo>
                      <a:pt x="37" y="549"/>
                    </a:lnTo>
                    <a:cubicBezTo>
                      <a:pt x="642" y="505"/>
                      <a:pt x="1091" y="68"/>
                      <a:pt x="1110" y="49"/>
                    </a:cubicBezTo>
                    <a:cubicBezTo>
                      <a:pt x="1131" y="28"/>
                      <a:pt x="1112" y="0"/>
                      <a:pt x="10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20"/>
              <p:cNvSpPr/>
              <p:nvPr/>
            </p:nvSpPr>
            <p:spPr>
              <a:xfrm>
                <a:off x="2413525" y="4372463"/>
                <a:ext cx="89525" cy="25450"/>
              </a:xfrm>
              <a:custGeom>
                <a:avLst/>
                <a:gdLst/>
                <a:ahLst/>
                <a:cxnLst/>
                <a:rect l="l" t="t" r="r" b="b"/>
                <a:pathLst>
                  <a:path w="3581" h="1018" extrusionOk="0">
                    <a:moveTo>
                      <a:pt x="3551" y="1"/>
                    </a:moveTo>
                    <a:cubicBezTo>
                      <a:pt x="3535" y="1"/>
                      <a:pt x="1932" y="58"/>
                      <a:pt x="29" y="964"/>
                    </a:cubicBezTo>
                    <a:cubicBezTo>
                      <a:pt x="1" y="978"/>
                      <a:pt x="11" y="1018"/>
                      <a:pt x="41" y="1018"/>
                    </a:cubicBezTo>
                    <a:cubicBezTo>
                      <a:pt x="45" y="1018"/>
                      <a:pt x="50" y="1018"/>
                      <a:pt x="54" y="1015"/>
                    </a:cubicBezTo>
                    <a:cubicBezTo>
                      <a:pt x="1945" y="114"/>
                      <a:pt x="3538" y="58"/>
                      <a:pt x="3553" y="58"/>
                    </a:cubicBezTo>
                    <a:cubicBezTo>
                      <a:pt x="3569" y="56"/>
                      <a:pt x="3581" y="44"/>
                      <a:pt x="3581" y="28"/>
                    </a:cubicBezTo>
                    <a:cubicBezTo>
                      <a:pt x="3580" y="13"/>
                      <a:pt x="3568" y="1"/>
                      <a:pt x="35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20"/>
              <p:cNvSpPr/>
              <p:nvPr/>
            </p:nvSpPr>
            <p:spPr>
              <a:xfrm>
                <a:off x="2445825" y="4411663"/>
                <a:ext cx="67350" cy="59925"/>
              </a:xfrm>
              <a:custGeom>
                <a:avLst/>
                <a:gdLst/>
                <a:ahLst/>
                <a:cxnLst/>
                <a:rect l="l" t="t" r="r" b="b"/>
                <a:pathLst>
                  <a:path w="2694" h="2397" extrusionOk="0">
                    <a:moveTo>
                      <a:pt x="1480" y="1"/>
                    </a:moveTo>
                    <a:cubicBezTo>
                      <a:pt x="1284" y="1"/>
                      <a:pt x="1103" y="55"/>
                      <a:pt x="938" y="164"/>
                    </a:cubicBezTo>
                    <a:cubicBezTo>
                      <a:pt x="462" y="477"/>
                      <a:pt x="139" y="1239"/>
                      <a:pt x="3" y="2365"/>
                    </a:cubicBezTo>
                    <a:cubicBezTo>
                      <a:pt x="0" y="2382"/>
                      <a:pt x="12" y="2395"/>
                      <a:pt x="27" y="2397"/>
                    </a:cubicBezTo>
                    <a:lnTo>
                      <a:pt x="31" y="2397"/>
                    </a:lnTo>
                    <a:cubicBezTo>
                      <a:pt x="45" y="2397"/>
                      <a:pt x="57" y="2386"/>
                      <a:pt x="58" y="2371"/>
                    </a:cubicBezTo>
                    <a:cubicBezTo>
                      <a:pt x="194" y="1262"/>
                      <a:pt x="509" y="515"/>
                      <a:pt x="969" y="210"/>
                    </a:cubicBezTo>
                    <a:cubicBezTo>
                      <a:pt x="1124" y="109"/>
                      <a:pt x="1295" y="57"/>
                      <a:pt x="1479" y="57"/>
                    </a:cubicBezTo>
                    <a:cubicBezTo>
                      <a:pt x="1584" y="57"/>
                      <a:pt x="1694" y="74"/>
                      <a:pt x="1807" y="108"/>
                    </a:cubicBezTo>
                    <a:cubicBezTo>
                      <a:pt x="2693" y="367"/>
                      <a:pt x="2462" y="2107"/>
                      <a:pt x="2460" y="2124"/>
                    </a:cubicBezTo>
                    <a:cubicBezTo>
                      <a:pt x="2458" y="2140"/>
                      <a:pt x="2468" y="2153"/>
                      <a:pt x="2484" y="2156"/>
                    </a:cubicBezTo>
                    <a:cubicBezTo>
                      <a:pt x="2485" y="2157"/>
                      <a:pt x="2486" y="2157"/>
                      <a:pt x="2487" y="2157"/>
                    </a:cubicBezTo>
                    <a:cubicBezTo>
                      <a:pt x="2501" y="2157"/>
                      <a:pt x="2514" y="2146"/>
                      <a:pt x="2516" y="2131"/>
                    </a:cubicBezTo>
                    <a:cubicBezTo>
                      <a:pt x="2553" y="1822"/>
                      <a:pt x="2556" y="1511"/>
                      <a:pt x="2525" y="1202"/>
                    </a:cubicBezTo>
                    <a:cubicBezTo>
                      <a:pt x="2453" y="564"/>
                      <a:pt x="2211" y="167"/>
                      <a:pt x="1822" y="52"/>
                    </a:cubicBezTo>
                    <a:cubicBezTo>
                      <a:pt x="1704" y="18"/>
                      <a:pt x="1590" y="1"/>
                      <a:pt x="14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20"/>
              <p:cNvSpPr/>
              <p:nvPr/>
            </p:nvSpPr>
            <p:spPr>
              <a:xfrm>
                <a:off x="2439275" y="4603663"/>
                <a:ext cx="33525" cy="1700"/>
              </a:xfrm>
              <a:custGeom>
                <a:avLst/>
                <a:gdLst/>
                <a:ahLst/>
                <a:cxnLst/>
                <a:rect l="l" t="t" r="r" b="b"/>
                <a:pathLst>
                  <a:path w="1341" h="68" extrusionOk="0">
                    <a:moveTo>
                      <a:pt x="28" y="1"/>
                    </a:moveTo>
                    <a:cubicBezTo>
                      <a:pt x="1" y="1"/>
                      <a:pt x="1" y="57"/>
                      <a:pt x="28" y="57"/>
                    </a:cubicBezTo>
                    <a:cubicBezTo>
                      <a:pt x="30" y="57"/>
                      <a:pt x="31" y="57"/>
                      <a:pt x="32" y="56"/>
                    </a:cubicBezTo>
                    <a:lnTo>
                      <a:pt x="1309" y="67"/>
                    </a:lnTo>
                    <a:cubicBezTo>
                      <a:pt x="1310" y="67"/>
                      <a:pt x="1312" y="67"/>
                      <a:pt x="1313" y="67"/>
                    </a:cubicBezTo>
                    <a:cubicBezTo>
                      <a:pt x="1340" y="67"/>
                      <a:pt x="1340" y="11"/>
                      <a:pt x="1313" y="11"/>
                    </a:cubicBezTo>
                    <a:cubicBezTo>
                      <a:pt x="1312" y="11"/>
                      <a:pt x="1310" y="11"/>
                      <a:pt x="1309" y="12"/>
                    </a:cubicBezTo>
                    <a:lnTo>
                      <a:pt x="32" y="1"/>
                    </a:lnTo>
                    <a:cubicBezTo>
                      <a:pt x="31" y="1"/>
                      <a:pt x="30" y="1"/>
                      <a:pt x="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20"/>
              <p:cNvSpPr/>
              <p:nvPr/>
            </p:nvSpPr>
            <p:spPr>
              <a:xfrm>
                <a:off x="2543550" y="4527688"/>
                <a:ext cx="29875" cy="12600"/>
              </a:xfrm>
              <a:custGeom>
                <a:avLst/>
                <a:gdLst/>
                <a:ahLst/>
                <a:cxnLst/>
                <a:rect l="l" t="t" r="r" b="b"/>
                <a:pathLst>
                  <a:path w="1195" h="504" extrusionOk="0">
                    <a:moveTo>
                      <a:pt x="1154" y="1"/>
                    </a:moveTo>
                    <a:cubicBezTo>
                      <a:pt x="1151" y="1"/>
                      <a:pt x="1147" y="1"/>
                      <a:pt x="1143" y="3"/>
                    </a:cubicBezTo>
                    <a:lnTo>
                      <a:pt x="29" y="450"/>
                    </a:lnTo>
                    <a:cubicBezTo>
                      <a:pt x="1" y="461"/>
                      <a:pt x="8" y="504"/>
                      <a:pt x="40" y="504"/>
                    </a:cubicBezTo>
                    <a:cubicBezTo>
                      <a:pt x="44" y="504"/>
                      <a:pt x="47" y="504"/>
                      <a:pt x="50" y="502"/>
                    </a:cubicBezTo>
                    <a:lnTo>
                      <a:pt x="1166" y="55"/>
                    </a:lnTo>
                    <a:cubicBezTo>
                      <a:pt x="1195" y="42"/>
                      <a:pt x="1182" y="1"/>
                      <a:pt x="11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41"/>
        <p:cNvGrpSpPr/>
        <p:nvPr/>
      </p:nvGrpSpPr>
      <p:grpSpPr>
        <a:xfrm>
          <a:off x="0" y="0"/>
          <a:ext cx="0" cy="0"/>
          <a:chOff x="0" y="0"/>
          <a:chExt cx="0" cy="0"/>
        </a:xfrm>
      </p:grpSpPr>
      <p:sp>
        <p:nvSpPr>
          <p:cNvPr id="1442" name="Google Shape;1442;p40"/>
          <p:cNvSpPr txBox="1">
            <a:spLocks noGrp="1"/>
          </p:cNvSpPr>
          <p:nvPr>
            <p:ph type="subTitle" idx="14"/>
          </p:nvPr>
        </p:nvSpPr>
        <p:spPr>
          <a:xfrm>
            <a:off x="1371474" y="1277500"/>
            <a:ext cx="1986089" cy="592124"/>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000" dirty="0"/>
              <a:t>Einleitung</a:t>
            </a:r>
            <a:endParaRPr sz="2000" dirty="0"/>
          </a:p>
        </p:txBody>
      </p:sp>
      <p:sp>
        <p:nvSpPr>
          <p:cNvPr id="1443" name="Google Shape;1443;p40"/>
          <p:cNvSpPr txBox="1">
            <a:spLocks noGrp="1"/>
          </p:cNvSpPr>
          <p:nvPr>
            <p:ph type="title"/>
          </p:nvPr>
        </p:nvSpPr>
        <p:spPr>
          <a:xfrm>
            <a:off x="413693" y="1276224"/>
            <a:ext cx="993000" cy="5934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dirty="0"/>
              <a:t>01</a:t>
            </a:r>
            <a:endParaRPr dirty="0"/>
          </a:p>
        </p:txBody>
      </p:sp>
      <p:sp>
        <p:nvSpPr>
          <p:cNvPr id="1445" name="Google Shape;1445;p40"/>
          <p:cNvSpPr txBox="1">
            <a:spLocks noGrp="1"/>
          </p:cNvSpPr>
          <p:nvPr>
            <p:ph type="title" idx="2"/>
          </p:nvPr>
        </p:nvSpPr>
        <p:spPr>
          <a:xfrm>
            <a:off x="465950" y="2060160"/>
            <a:ext cx="993000" cy="5934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dirty="0"/>
              <a:t>02</a:t>
            </a:r>
            <a:endParaRPr dirty="0"/>
          </a:p>
        </p:txBody>
      </p:sp>
      <p:sp>
        <p:nvSpPr>
          <p:cNvPr id="1447" name="Google Shape;1447;p40"/>
          <p:cNvSpPr txBox="1">
            <a:spLocks noGrp="1"/>
          </p:cNvSpPr>
          <p:nvPr>
            <p:ph type="title" idx="4"/>
          </p:nvPr>
        </p:nvSpPr>
        <p:spPr>
          <a:xfrm>
            <a:off x="465950" y="2844096"/>
            <a:ext cx="993000" cy="5934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dirty="0"/>
              <a:t>03</a:t>
            </a:r>
            <a:endParaRPr dirty="0"/>
          </a:p>
        </p:txBody>
      </p:sp>
      <p:sp>
        <p:nvSpPr>
          <p:cNvPr id="1449" name="Google Shape;1449;p40"/>
          <p:cNvSpPr txBox="1">
            <a:spLocks noGrp="1"/>
          </p:cNvSpPr>
          <p:nvPr>
            <p:ph type="title" idx="6"/>
          </p:nvPr>
        </p:nvSpPr>
        <p:spPr>
          <a:xfrm>
            <a:off x="4207650" y="1166967"/>
            <a:ext cx="993000" cy="5934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dirty="0"/>
              <a:t>05</a:t>
            </a:r>
            <a:endParaRPr dirty="0"/>
          </a:p>
        </p:txBody>
      </p:sp>
      <p:sp>
        <p:nvSpPr>
          <p:cNvPr id="1451" name="Google Shape;1451;p40"/>
          <p:cNvSpPr txBox="1">
            <a:spLocks noGrp="1"/>
          </p:cNvSpPr>
          <p:nvPr>
            <p:ph type="title" idx="8"/>
          </p:nvPr>
        </p:nvSpPr>
        <p:spPr>
          <a:xfrm>
            <a:off x="465950" y="3628032"/>
            <a:ext cx="993000" cy="5934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dirty="0"/>
              <a:t>04</a:t>
            </a:r>
            <a:endParaRPr dirty="0"/>
          </a:p>
        </p:txBody>
      </p:sp>
      <p:sp>
        <p:nvSpPr>
          <p:cNvPr id="1453" name="Google Shape;1453;p40"/>
          <p:cNvSpPr txBox="1">
            <a:spLocks noGrp="1"/>
          </p:cNvSpPr>
          <p:nvPr>
            <p:ph type="title" idx="13"/>
          </p:nvPr>
        </p:nvSpPr>
        <p:spPr>
          <a:xfrm>
            <a:off x="150019" y="-119758"/>
            <a:ext cx="2816244" cy="1286725"/>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Hauptpunkte</a:t>
            </a:r>
            <a:endParaRPr dirty="0"/>
          </a:p>
        </p:txBody>
      </p:sp>
      <p:sp>
        <p:nvSpPr>
          <p:cNvPr id="1454" name="Google Shape;1454;p40"/>
          <p:cNvSpPr txBox="1">
            <a:spLocks noGrp="1"/>
          </p:cNvSpPr>
          <p:nvPr>
            <p:ph type="subTitle" idx="15"/>
          </p:nvPr>
        </p:nvSpPr>
        <p:spPr>
          <a:xfrm>
            <a:off x="1431982" y="2062167"/>
            <a:ext cx="1925581" cy="591393"/>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2000" dirty="0" err="1"/>
              <a:t>Ziele</a:t>
            </a:r>
            <a:endParaRPr sz="2000" dirty="0"/>
          </a:p>
        </p:txBody>
      </p:sp>
      <p:sp>
        <p:nvSpPr>
          <p:cNvPr id="1455" name="Google Shape;1455;p40"/>
          <p:cNvSpPr txBox="1">
            <a:spLocks noGrp="1"/>
          </p:cNvSpPr>
          <p:nvPr>
            <p:ph type="subTitle" idx="16"/>
          </p:nvPr>
        </p:nvSpPr>
        <p:spPr>
          <a:xfrm>
            <a:off x="1458950" y="2856352"/>
            <a:ext cx="1898613" cy="588151"/>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dirty="0" err="1"/>
              <a:t>Gleichstellungsindex</a:t>
            </a:r>
            <a:endParaRPr dirty="0"/>
          </a:p>
        </p:txBody>
      </p:sp>
      <p:sp>
        <p:nvSpPr>
          <p:cNvPr id="1456" name="Google Shape;1456;p40"/>
          <p:cNvSpPr txBox="1">
            <a:spLocks noGrp="1"/>
          </p:cNvSpPr>
          <p:nvPr>
            <p:ph type="subTitle" idx="17"/>
          </p:nvPr>
        </p:nvSpPr>
        <p:spPr>
          <a:xfrm>
            <a:off x="5138570" y="1166967"/>
            <a:ext cx="2960963" cy="588149"/>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dirty="0" err="1"/>
              <a:t>Gewalt</a:t>
            </a:r>
            <a:r>
              <a:rPr lang="en-US" dirty="0"/>
              <a:t> und Stiftung</a:t>
            </a:r>
            <a:endParaRPr dirty="0"/>
          </a:p>
        </p:txBody>
      </p:sp>
      <p:sp>
        <p:nvSpPr>
          <p:cNvPr id="1457" name="Google Shape;1457;p40"/>
          <p:cNvSpPr txBox="1">
            <a:spLocks noGrp="1"/>
          </p:cNvSpPr>
          <p:nvPr>
            <p:ph type="subTitle" idx="18"/>
          </p:nvPr>
        </p:nvSpPr>
        <p:spPr>
          <a:xfrm>
            <a:off x="1458950" y="3635039"/>
            <a:ext cx="4398300" cy="58815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dirty="0" err="1"/>
              <a:t>Mitgliedschaft</a:t>
            </a:r>
            <a:r>
              <a:rPr lang="en-US" dirty="0"/>
              <a:t> </a:t>
            </a:r>
            <a:r>
              <a:rPr lang="en-US" dirty="0" err="1"/>
              <a:t>im</a:t>
            </a:r>
            <a:r>
              <a:rPr lang="en-US" dirty="0"/>
              <a:t> </a:t>
            </a:r>
            <a:r>
              <a:rPr lang="en-US" dirty="0" err="1"/>
              <a:t>Parlament</a:t>
            </a:r>
            <a:r>
              <a:rPr lang="en-US" dirty="0"/>
              <a:t> und</a:t>
            </a:r>
            <a:r>
              <a:rPr lang="bg-BG" dirty="0"/>
              <a:t> </a:t>
            </a:r>
            <a:r>
              <a:rPr lang="en-US" dirty="0" err="1"/>
              <a:t>Lohnunterschiede</a:t>
            </a:r>
            <a:endParaRPr dirty="0"/>
          </a:p>
        </p:txBody>
      </p:sp>
      <p:sp>
        <p:nvSpPr>
          <p:cNvPr id="1458" name="Google Shape;1458;p40"/>
          <p:cNvSpPr/>
          <p:nvPr/>
        </p:nvSpPr>
        <p:spPr>
          <a:xfrm>
            <a:off x="413693" y="930992"/>
            <a:ext cx="844200" cy="1023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449;p40">
            <a:extLst>
              <a:ext uri="{FF2B5EF4-FFF2-40B4-BE49-F238E27FC236}">
                <a16:creationId xmlns:a16="http://schemas.microsoft.com/office/drawing/2014/main" id="{93469156-2553-6DCF-EFD3-9ECBA2E52CF3}"/>
              </a:ext>
            </a:extLst>
          </p:cNvPr>
          <p:cNvSpPr txBox="1">
            <a:spLocks/>
          </p:cNvSpPr>
          <p:nvPr/>
        </p:nvSpPr>
        <p:spPr>
          <a:xfrm>
            <a:off x="4207650" y="1893607"/>
            <a:ext cx="993000" cy="593400"/>
          </a:xfrm>
          <a:prstGeom prst="rect">
            <a:avLst/>
          </a:prstGeom>
          <a:solidFill>
            <a:schemeClr val="accent3"/>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dk1"/>
              </a:buClr>
              <a:buSzPts val="3000"/>
              <a:buFont typeface="Montserrat ExtraBold"/>
              <a:buNone/>
              <a:defRPr sz="4600" b="0" i="0" u="none" strike="noStrike" cap="none">
                <a:solidFill>
                  <a:schemeClr val="dk1"/>
                </a:solidFill>
                <a:latin typeface="Montserrat ExtraBold"/>
                <a:ea typeface="Montserrat ExtraBold"/>
                <a:cs typeface="Montserrat ExtraBold"/>
                <a:sym typeface="Montserrat ExtraBold"/>
              </a:defRPr>
            </a:lvl1pPr>
            <a:lvl2pPr marR="0" lvl="1" algn="l" rtl="0">
              <a:lnSpc>
                <a:spcPct val="100000"/>
              </a:lnSpc>
              <a:spcBef>
                <a:spcPts val="0"/>
              </a:spcBef>
              <a:spcAft>
                <a:spcPts val="0"/>
              </a:spcAft>
              <a:buClr>
                <a:schemeClr val="dk1"/>
              </a:buClr>
              <a:buSzPts val="3000"/>
              <a:buFont typeface="Montserrat ExtraBold"/>
              <a:buNone/>
              <a:defRPr sz="3000" b="0" i="0" u="none" strike="noStrike" cap="none">
                <a:solidFill>
                  <a:schemeClr val="dk1"/>
                </a:solidFill>
                <a:highlight>
                  <a:schemeClr val="accent3"/>
                </a:highlight>
                <a:latin typeface="Montserrat ExtraBold"/>
                <a:ea typeface="Montserrat ExtraBold"/>
                <a:cs typeface="Montserrat ExtraBold"/>
                <a:sym typeface="Montserrat ExtraBold"/>
              </a:defRPr>
            </a:lvl2pPr>
            <a:lvl3pPr marR="0" lvl="2" algn="l" rtl="0">
              <a:lnSpc>
                <a:spcPct val="100000"/>
              </a:lnSpc>
              <a:spcBef>
                <a:spcPts val="0"/>
              </a:spcBef>
              <a:spcAft>
                <a:spcPts val="0"/>
              </a:spcAft>
              <a:buClr>
                <a:schemeClr val="dk1"/>
              </a:buClr>
              <a:buSzPts val="3000"/>
              <a:buFont typeface="Montserrat ExtraBold"/>
              <a:buNone/>
              <a:defRPr sz="3000" b="0" i="0" u="none" strike="noStrike" cap="none">
                <a:solidFill>
                  <a:schemeClr val="dk1"/>
                </a:solidFill>
                <a:highlight>
                  <a:schemeClr val="accent3"/>
                </a:highlight>
                <a:latin typeface="Montserrat ExtraBold"/>
                <a:ea typeface="Montserrat ExtraBold"/>
                <a:cs typeface="Montserrat ExtraBold"/>
                <a:sym typeface="Montserrat ExtraBold"/>
              </a:defRPr>
            </a:lvl3pPr>
            <a:lvl4pPr marR="0" lvl="3" algn="l" rtl="0">
              <a:lnSpc>
                <a:spcPct val="100000"/>
              </a:lnSpc>
              <a:spcBef>
                <a:spcPts val="0"/>
              </a:spcBef>
              <a:spcAft>
                <a:spcPts val="0"/>
              </a:spcAft>
              <a:buClr>
                <a:schemeClr val="dk1"/>
              </a:buClr>
              <a:buSzPts val="3000"/>
              <a:buFont typeface="Montserrat ExtraBold"/>
              <a:buNone/>
              <a:defRPr sz="3000" b="0" i="0" u="none" strike="noStrike" cap="none">
                <a:solidFill>
                  <a:schemeClr val="dk1"/>
                </a:solidFill>
                <a:highlight>
                  <a:schemeClr val="accent3"/>
                </a:highlight>
                <a:latin typeface="Montserrat ExtraBold"/>
                <a:ea typeface="Montserrat ExtraBold"/>
                <a:cs typeface="Montserrat ExtraBold"/>
                <a:sym typeface="Montserrat ExtraBold"/>
              </a:defRPr>
            </a:lvl4pPr>
            <a:lvl5pPr marR="0" lvl="4" algn="l" rtl="0">
              <a:lnSpc>
                <a:spcPct val="100000"/>
              </a:lnSpc>
              <a:spcBef>
                <a:spcPts val="0"/>
              </a:spcBef>
              <a:spcAft>
                <a:spcPts val="0"/>
              </a:spcAft>
              <a:buClr>
                <a:schemeClr val="dk1"/>
              </a:buClr>
              <a:buSzPts val="3000"/>
              <a:buFont typeface="Montserrat ExtraBold"/>
              <a:buNone/>
              <a:defRPr sz="3000" b="0" i="0" u="none" strike="noStrike" cap="none">
                <a:solidFill>
                  <a:schemeClr val="dk1"/>
                </a:solidFill>
                <a:highlight>
                  <a:schemeClr val="accent3"/>
                </a:highlight>
                <a:latin typeface="Montserrat ExtraBold"/>
                <a:ea typeface="Montserrat ExtraBold"/>
                <a:cs typeface="Montserrat ExtraBold"/>
                <a:sym typeface="Montserrat ExtraBold"/>
              </a:defRPr>
            </a:lvl5pPr>
            <a:lvl6pPr marR="0" lvl="5" algn="l" rtl="0">
              <a:lnSpc>
                <a:spcPct val="100000"/>
              </a:lnSpc>
              <a:spcBef>
                <a:spcPts val="0"/>
              </a:spcBef>
              <a:spcAft>
                <a:spcPts val="0"/>
              </a:spcAft>
              <a:buClr>
                <a:schemeClr val="dk1"/>
              </a:buClr>
              <a:buSzPts val="3000"/>
              <a:buFont typeface="Montserrat ExtraBold"/>
              <a:buNone/>
              <a:defRPr sz="3000" b="0" i="0" u="none" strike="noStrike" cap="none">
                <a:solidFill>
                  <a:schemeClr val="dk1"/>
                </a:solidFill>
                <a:highlight>
                  <a:schemeClr val="accent3"/>
                </a:highlight>
                <a:latin typeface="Montserrat ExtraBold"/>
                <a:ea typeface="Montserrat ExtraBold"/>
                <a:cs typeface="Montserrat ExtraBold"/>
                <a:sym typeface="Montserrat ExtraBold"/>
              </a:defRPr>
            </a:lvl6pPr>
            <a:lvl7pPr marR="0" lvl="6" algn="l" rtl="0">
              <a:lnSpc>
                <a:spcPct val="100000"/>
              </a:lnSpc>
              <a:spcBef>
                <a:spcPts val="0"/>
              </a:spcBef>
              <a:spcAft>
                <a:spcPts val="0"/>
              </a:spcAft>
              <a:buClr>
                <a:schemeClr val="dk1"/>
              </a:buClr>
              <a:buSzPts val="3000"/>
              <a:buFont typeface="Montserrat ExtraBold"/>
              <a:buNone/>
              <a:defRPr sz="3000" b="0" i="0" u="none" strike="noStrike" cap="none">
                <a:solidFill>
                  <a:schemeClr val="dk1"/>
                </a:solidFill>
                <a:highlight>
                  <a:schemeClr val="accent3"/>
                </a:highlight>
                <a:latin typeface="Montserrat ExtraBold"/>
                <a:ea typeface="Montserrat ExtraBold"/>
                <a:cs typeface="Montserrat ExtraBold"/>
                <a:sym typeface="Montserrat ExtraBold"/>
              </a:defRPr>
            </a:lvl7pPr>
            <a:lvl8pPr marR="0" lvl="7" algn="l" rtl="0">
              <a:lnSpc>
                <a:spcPct val="100000"/>
              </a:lnSpc>
              <a:spcBef>
                <a:spcPts val="0"/>
              </a:spcBef>
              <a:spcAft>
                <a:spcPts val="0"/>
              </a:spcAft>
              <a:buClr>
                <a:schemeClr val="dk1"/>
              </a:buClr>
              <a:buSzPts val="3000"/>
              <a:buFont typeface="Montserrat ExtraBold"/>
              <a:buNone/>
              <a:defRPr sz="3000" b="0" i="0" u="none" strike="noStrike" cap="none">
                <a:solidFill>
                  <a:schemeClr val="dk1"/>
                </a:solidFill>
                <a:highlight>
                  <a:schemeClr val="accent3"/>
                </a:highlight>
                <a:latin typeface="Montserrat ExtraBold"/>
                <a:ea typeface="Montserrat ExtraBold"/>
                <a:cs typeface="Montserrat ExtraBold"/>
                <a:sym typeface="Montserrat ExtraBold"/>
              </a:defRPr>
            </a:lvl8pPr>
            <a:lvl9pPr marR="0" lvl="8" algn="l" rtl="0">
              <a:lnSpc>
                <a:spcPct val="100000"/>
              </a:lnSpc>
              <a:spcBef>
                <a:spcPts val="0"/>
              </a:spcBef>
              <a:spcAft>
                <a:spcPts val="0"/>
              </a:spcAft>
              <a:buClr>
                <a:schemeClr val="dk1"/>
              </a:buClr>
              <a:buSzPts val="3000"/>
              <a:buFont typeface="Montserrat ExtraBold"/>
              <a:buNone/>
              <a:defRPr sz="3000" b="0" i="0" u="none" strike="noStrike" cap="none">
                <a:solidFill>
                  <a:schemeClr val="dk1"/>
                </a:solidFill>
                <a:highlight>
                  <a:schemeClr val="accent3"/>
                </a:highlight>
                <a:latin typeface="Montserrat ExtraBold"/>
                <a:ea typeface="Montserrat ExtraBold"/>
                <a:cs typeface="Montserrat ExtraBold"/>
                <a:sym typeface="Montserrat ExtraBold"/>
              </a:defRPr>
            </a:lvl9pPr>
          </a:lstStyle>
          <a:p>
            <a:r>
              <a:rPr lang="en" dirty="0"/>
              <a:t>06</a:t>
            </a:r>
          </a:p>
        </p:txBody>
      </p:sp>
      <p:sp>
        <p:nvSpPr>
          <p:cNvPr id="9" name="Google Shape;1456;p40">
            <a:extLst>
              <a:ext uri="{FF2B5EF4-FFF2-40B4-BE49-F238E27FC236}">
                <a16:creationId xmlns:a16="http://schemas.microsoft.com/office/drawing/2014/main" id="{4D1D67F0-B06F-ED43-AE2E-DE07E74E0A34}"/>
              </a:ext>
            </a:extLst>
          </p:cNvPr>
          <p:cNvSpPr txBox="1">
            <a:spLocks/>
          </p:cNvSpPr>
          <p:nvPr/>
        </p:nvSpPr>
        <p:spPr>
          <a:xfrm>
            <a:off x="5138570" y="1893607"/>
            <a:ext cx="2960963" cy="588149"/>
          </a:xfrm>
          <a:prstGeom prst="rect">
            <a:avLst/>
          </a:prstGeom>
          <a:solidFill>
            <a:schemeClr val="accent3"/>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2400"/>
              <a:buFont typeface="Montserrat ExtraBold"/>
              <a:buNone/>
              <a:defRPr sz="1800" b="0" i="0" u="none" strike="noStrike" cap="none">
                <a:solidFill>
                  <a:schemeClr val="dk1"/>
                </a:solidFill>
                <a:latin typeface="Montserrat ExtraBold"/>
                <a:ea typeface="Montserrat ExtraBold"/>
                <a:cs typeface="Montserrat ExtraBold"/>
                <a:sym typeface="Montserrat ExtraBold"/>
              </a:defRPr>
            </a:lvl1pPr>
            <a:lvl2pPr marL="914400" marR="0" lvl="1" indent="-317500" algn="l" rtl="0">
              <a:lnSpc>
                <a:spcPct val="100000"/>
              </a:lnSpc>
              <a:spcBef>
                <a:spcPts val="0"/>
              </a:spcBef>
              <a:spcAft>
                <a:spcPts val="0"/>
              </a:spcAft>
              <a:buClr>
                <a:schemeClr val="dk1"/>
              </a:buClr>
              <a:buSzPts val="2400"/>
              <a:buFont typeface="Montserrat ExtraBold"/>
              <a:buNone/>
              <a:defRPr sz="2400" b="0" i="0" u="none" strike="noStrike" cap="none">
                <a:solidFill>
                  <a:schemeClr val="dk1"/>
                </a:solidFill>
                <a:latin typeface="Montserrat ExtraBold"/>
                <a:ea typeface="Montserrat ExtraBold"/>
                <a:cs typeface="Montserrat ExtraBold"/>
                <a:sym typeface="Montserrat ExtraBold"/>
              </a:defRPr>
            </a:lvl2pPr>
            <a:lvl3pPr marL="1371600" marR="0" lvl="2" indent="-317500" algn="l" rtl="0">
              <a:lnSpc>
                <a:spcPct val="100000"/>
              </a:lnSpc>
              <a:spcBef>
                <a:spcPts val="0"/>
              </a:spcBef>
              <a:spcAft>
                <a:spcPts val="0"/>
              </a:spcAft>
              <a:buClr>
                <a:schemeClr val="dk1"/>
              </a:buClr>
              <a:buSzPts val="2400"/>
              <a:buFont typeface="Montserrat ExtraBold"/>
              <a:buNone/>
              <a:defRPr sz="2400" b="0" i="0" u="none" strike="noStrike" cap="none">
                <a:solidFill>
                  <a:schemeClr val="dk1"/>
                </a:solidFill>
                <a:latin typeface="Montserrat ExtraBold"/>
                <a:ea typeface="Montserrat ExtraBold"/>
                <a:cs typeface="Montserrat ExtraBold"/>
                <a:sym typeface="Montserrat ExtraBold"/>
              </a:defRPr>
            </a:lvl3pPr>
            <a:lvl4pPr marL="1828800" marR="0" lvl="3" indent="-317500" algn="l" rtl="0">
              <a:lnSpc>
                <a:spcPct val="100000"/>
              </a:lnSpc>
              <a:spcBef>
                <a:spcPts val="0"/>
              </a:spcBef>
              <a:spcAft>
                <a:spcPts val="0"/>
              </a:spcAft>
              <a:buClr>
                <a:schemeClr val="dk1"/>
              </a:buClr>
              <a:buSzPts val="2400"/>
              <a:buFont typeface="Montserrat ExtraBold"/>
              <a:buNone/>
              <a:defRPr sz="2400" b="0" i="0" u="none" strike="noStrike" cap="none">
                <a:solidFill>
                  <a:schemeClr val="dk1"/>
                </a:solidFill>
                <a:latin typeface="Montserrat ExtraBold"/>
                <a:ea typeface="Montserrat ExtraBold"/>
                <a:cs typeface="Montserrat ExtraBold"/>
                <a:sym typeface="Montserrat ExtraBold"/>
              </a:defRPr>
            </a:lvl4pPr>
            <a:lvl5pPr marL="2286000" marR="0" lvl="4" indent="-317500" algn="l" rtl="0">
              <a:lnSpc>
                <a:spcPct val="100000"/>
              </a:lnSpc>
              <a:spcBef>
                <a:spcPts val="0"/>
              </a:spcBef>
              <a:spcAft>
                <a:spcPts val="0"/>
              </a:spcAft>
              <a:buClr>
                <a:schemeClr val="dk1"/>
              </a:buClr>
              <a:buSzPts val="2400"/>
              <a:buFont typeface="Montserrat ExtraBold"/>
              <a:buNone/>
              <a:defRPr sz="2400" b="0" i="0" u="none" strike="noStrike" cap="none">
                <a:solidFill>
                  <a:schemeClr val="dk1"/>
                </a:solidFill>
                <a:latin typeface="Montserrat ExtraBold"/>
                <a:ea typeface="Montserrat ExtraBold"/>
                <a:cs typeface="Montserrat ExtraBold"/>
                <a:sym typeface="Montserrat ExtraBold"/>
              </a:defRPr>
            </a:lvl5pPr>
            <a:lvl6pPr marL="2743200" marR="0" lvl="5" indent="-317500" algn="l" rtl="0">
              <a:lnSpc>
                <a:spcPct val="100000"/>
              </a:lnSpc>
              <a:spcBef>
                <a:spcPts val="0"/>
              </a:spcBef>
              <a:spcAft>
                <a:spcPts val="0"/>
              </a:spcAft>
              <a:buClr>
                <a:schemeClr val="dk1"/>
              </a:buClr>
              <a:buSzPts val="2400"/>
              <a:buFont typeface="Montserrat ExtraBold"/>
              <a:buNone/>
              <a:defRPr sz="2400" b="0" i="0" u="none" strike="noStrike" cap="none">
                <a:solidFill>
                  <a:schemeClr val="dk1"/>
                </a:solidFill>
                <a:latin typeface="Montserrat ExtraBold"/>
                <a:ea typeface="Montserrat ExtraBold"/>
                <a:cs typeface="Montserrat ExtraBold"/>
                <a:sym typeface="Montserrat ExtraBold"/>
              </a:defRPr>
            </a:lvl6pPr>
            <a:lvl7pPr marL="3200400" marR="0" lvl="6" indent="-317500" algn="l" rtl="0">
              <a:lnSpc>
                <a:spcPct val="100000"/>
              </a:lnSpc>
              <a:spcBef>
                <a:spcPts val="0"/>
              </a:spcBef>
              <a:spcAft>
                <a:spcPts val="0"/>
              </a:spcAft>
              <a:buClr>
                <a:schemeClr val="dk1"/>
              </a:buClr>
              <a:buSzPts val="2400"/>
              <a:buFont typeface="Montserrat ExtraBold"/>
              <a:buNone/>
              <a:defRPr sz="2400" b="0" i="0" u="none" strike="noStrike" cap="none">
                <a:solidFill>
                  <a:schemeClr val="dk1"/>
                </a:solidFill>
                <a:latin typeface="Montserrat ExtraBold"/>
                <a:ea typeface="Montserrat ExtraBold"/>
                <a:cs typeface="Montserrat ExtraBold"/>
                <a:sym typeface="Montserrat ExtraBold"/>
              </a:defRPr>
            </a:lvl7pPr>
            <a:lvl8pPr marL="3657600" marR="0" lvl="7" indent="-317500" algn="l" rtl="0">
              <a:lnSpc>
                <a:spcPct val="100000"/>
              </a:lnSpc>
              <a:spcBef>
                <a:spcPts val="0"/>
              </a:spcBef>
              <a:spcAft>
                <a:spcPts val="0"/>
              </a:spcAft>
              <a:buClr>
                <a:schemeClr val="dk1"/>
              </a:buClr>
              <a:buSzPts val="2400"/>
              <a:buFont typeface="Montserrat ExtraBold"/>
              <a:buNone/>
              <a:defRPr sz="2400" b="0" i="0" u="none" strike="noStrike" cap="none">
                <a:solidFill>
                  <a:schemeClr val="dk1"/>
                </a:solidFill>
                <a:latin typeface="Montserrat ExtraBold"/>
                <a:ea typeface="Montserrat ExtraBold"/>
                <a:cs typeface="Montserrat ExtraBold"/>
                <a:sym typeface="Montserrat ExtraBold"/>
              </a:defRPr>
            </a:lvl8pPr>
            <a:lvl9pPr marL="4114800" marR="0" lvl="8" indent="-317500" algn="l" rtl="0">
              <a:lnSpc>
                <a:spcPct val="100000"/>
              </a:lnSpc>
              <a:spcBef>
                <a:spcPts val="0"/>
              </a:spcBef>
              <a:spcAft>
                <a:spcPts val="0"/>
              </a:spcAft>
              <a:buClr>
                <a:schemeClr val="dk1"/>
              </a:buClr>
              <a:buSzPts val="2400"/>
              <a:buFont typeface="Montserrat ExtraBold"/>
              <a:buNone/>
              <a:defRPr sz="2400" b="0" i="0" u="none" strike="noStrike" cap="none">
                <a:solidFill>
                  <a:schemeClr val="dk1"/>
                </a:solidFill>
                <a:latin typeface="Montserrat ExtraBold"/>
                <a:ea typeface="Montserrat ExtraBold"/>
                <a:cs typeface="Montserrat ExtraBold"/>
                <a:sym typeface="Montserrat ExtraBold"/>
              </a:defRPr>
            </a:lvl9pPr>
          </a:lstStyle>
          <a:p>
            <a:pPr marL="0" indent="0"/>
            <a:r>
              <a:rPr lang="en-US" dirty="0" err="1"/>
              <a:t>Proteste</a:t>
            </a:r>
            <a:endParaRPr lang="en-US" dirty="0"/>
          </a:p>
        </p:txBody>
      </p:sp>
      <p:sp>
        <p:nvSpPr>
          <p:cNvPr id="10" name="Google Shape;1449;p40">
            <a:extLst>
              <a:ext uri="{FF2B5EF4-FFF2-40B4-BE49-F238E27FC236}">
                <a16:creationId xmlns:a16="http://schemas.microsoft.com/office/drawing/2014/main" id="{1AA7FFCE-49E6-4154-89AC-8FBFD5D7D096}"/>
              </a:ext>
            </a:extLst>
          </p:cNvPr>
          <p:cNvSpPr txBox="1">
            <a:spLocks/>
          </p:cNvSpPr>
          <p:nvPr/>
        </p:nvSpPr>
        <p:spPr>
          <a:xfrm>
            <a:off x="4238439" y="2639512"/>
            <a:ext cx="993000" cy="593400"/>
          </a:xfrm>
          <a:prstGeom prst="rect">
            <a:avLst/>
          </a:prstGeom>
          <a:solidFill>
            <a:schemeClr val="accent3"/>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dk1"/>
              </a:buClr>
              <a:buSzPts val="3000"/>
              <a:buFont typeface="Montserrat ExtraBold"/>
              <a:buNone/>
              <a:defRPr sz="4600" b="0" i="0" u="none" strike="noStrike" cap="none">
                <a:solidFill>
                  <a:schemeClr val="dk1"/>
                </a:solidFill>
                <a:latin typeface="Montserrat ExtraBold"/>
                <a:ea typeface="Montserrat ExtraBold"/>
                <a:cs typeface="Montserrat ExtraBold"/>
                <a:sym typeface="Montserrat ExtraBold"/>
              </a:defRPr>
            </a:lvl1pPr>
            <a:lvl2pPr marR="0" lvl="1" algn="l" rtl="0">
              <a:lnSpc>
                <a:spcPct val="100000"/>
              </a:lnSpc>
              <a:spcBef>
                <a:spcPts val="0"/>
              </a:spcBef>
              <a:spcAft>
                <a:spcPts val="0"/>
              </a:spcAft>
              <a:buClr>
                <a:schemeClr val="dk1"/>
              </a:buClr>
              <a:buSzPts val="3000"/>
              <a:buFont typeface="Montserrat ExtraBold"/>
              <a:buNone/>
              <a:defRPr sz="3000" b="0" i="0" u="none" strike="noStrike" cap="none">
                <a:solidFill>
                  <a:schemeClr val="dk1"/>
                </a:solidFill>
                <a:highlight>
                  <a:schemeClr val="accent3"/>
                </a:highlight>
                <a:latin typeface="Montserrat ExtraBold"/>
                <a:ea typeface="Montserrat ExtraBold"/>
                <a:cs typeface="Montserrat ExtraBold"/>
                <a:sym typeface="Montserrat ExtraBold"/>
              </a:defRPr>
            </a:lvl2pPr>
            <a:lvl3pPr marR="0" lvl="2" algn="l" rtl="0">
              <a:lnSpc>
                <a:spcPct val="100000"/>
              </a:lnSpc>
              <a:spcBef>
                <a:spcPts val="0"/>
              </a:spcBef>
              <a:spcAft>
                <a:spcPts val="0"/>
              </a:spcAft>
              <a:buClr>
                <a:schemeClr val="dk1"/>
              </a:buClr>
              <a:buSzPts val="3000"/>
              <a:buFont typeface="Montserrat ExtraBold"/>
              <a:buNone/>
              <a:defRPr sz="3000" b="0" i="0" u="none" strike="noStrike" cap="none">
                <a:solidFill>
                  <a:schemeClr val="dk1"/>
                </a:solidFill>
                <a:highlight>
                  <a:schemeClr val="accent3"/>
                </a:highlight>
                <a:latin typeface="Montserrat ExtraBold"/>
                <a:ea typeface="Montserrat ExtraBold"/>
                <a:cs typeface="Montserrat ExtraBold"/>
                <a:sym typeface="Montserrat ExtraBold"/>
              </a:defRPr>
            </a:lvl3pPr>
            <a:lvl4pPr marR="0" lvl="3" algn="l" rtl="0">
              <a:lnSpc>
                <a:spcPct val="100000"/>
              </a:lnSpc>
              <a:spcBef>
                <a:spcPts val="0"/>
              </a:spcBef>
              <a:spcAft>
                <a:spcPts val="0"/>
              </a:spcAft>
              <a:buClr>
                <a:schemeClr val="dk1"/>
              </a:buClr>
              <a:buSzPts val="3000"/>
              <a:buFont typeface="Montserrat ExtraBold"/>
              <a:buNone/>
              <a:defRPr sz="3000" b="0" i="0" u="none" strike="noStrike" cap="none">
                <a:solidFill>
                  <a:schemeClr val="dk1"/>
                </a:solidFill>
                <a:highlight>
                  <a:schemeClr val="accent3"/>
                </a:highlight>
                <a:latin typeface="Montserrat ExtraBold"/>
                <a:ea typeface="Montserrat ExtraBold"/>
                <a:cs typeface="Montserrat ExtraBold"/>
                <a:sym typeface="Montserrat ExtraBold"/>
              </a:defRPr>
            </a:lvl4pPr>
            <a:lvl5pPr marR="0" lvl="4" algn="l" rtl="0">
              <a:lnSpc>
                <a:spcPct val="100000"/>
              </a:lnSpc>
              <a:spcBef>
                <a:spcPts val="0"/>
              </a:spcBef>
              <a:spcAft>
                <a:spcPts val="0"/>
              </a:spcAft>
              <a:buClr>
                <a:schemeClr val="dk1"/>
              </a:buClr>
              <a:buSzPts val="3000"/>
              <a:buFont typeface="Montserrat ExtraBold"/>
              <a:buNone/>
              <a:defRPr sz="3000" b="0" i="0" u="none" strike="noStrike" cap="none">
                <a:solidFill>
                  <a:schemeClr val="dk1"/>
                </a:solidFill>
                <a:highlight>
                  <a:schemeClr val="accent3"/>
                </a:highlight>
                <a:latin typeface="Montserrat ExtraBold"/>
                <a:ea typeface="Montserrat ExtraBold"/>
                <a:cs typeface="Montserrat ExtraBold"/>
                <a:sym typeface="Montserrat ExtraBold"/>
              </a:defRPr>
            </a:lvl5pPr>
            <a:lvl6pPr marR="0" lvl="5" algn="l" rtl="0">
              <a:lnSpc>
                <a:spcPct val="100000"/>
              </a:lnSpc>
              <a:spcBef>
                <a:spcPts val="0"/>
              </a:spcBef>
              <a:spcAft>
                <a:spcPts val="0"/>
              </a:spcAft>
              <a:buClr>
                <a:schemeClr val="dk1"/>
              </a:buClr>
              <a:buSzPts val="3000"/>
              <a:buFont typeface="Montserrat ExtraBold"/>
              <a:buNone/>
              <a:defRPr sz="3000" b="0" i="0" u="none" strike="noStrike" cap="none">
                <a:solidFill>
                  <a:schemeClr val="dk1"/>
                </a:solidFill>
                <a:highlight>
                  <a:schemeClr val="accent3"/>
                </a:highlight>
                <a:latin typeface="Montserrat ExtraBold"/>
                <a:ea typeface="Montserrat ExtraBold"/>
                <a:cs typeface="Montserrat ExtraBold"/>
                <a:sym typeface="Montserrat ExtraBold"/>
              </a:defRPr>
            </a:lvl6pPr>
            <a:lvl7pPr marR="0" lvl="6" algn="l" rtl="0">
              <a:lnSpc>
                <a:spcPct val="100000"/>
              </a:lnSpc>
              <a:spcBef>
                <a:spcPts val="0"/>
              </a:spcBef>
              <a:spcAft>
                <a:spcPts val="0"/>
              </a:spcAft>
              <a:buClr>
                <a:schemeClr val="dk1"/>
              </a:buClr>
              <a:buSzPts val="3000"/>
              <a:buFont typeface="Montserrat ExtraBold"/>
              <a:buNone/>
              <a:defRPr sz="3000" b="0" i="0" u="none" strike="noStrike" cap="none">
                <a:solidFill>
                  <a:schemeClr val="dk1"/>
                </a:solidFill>
                <a:highlight>
                  <a:schemeClr val="accent3"/>
                </a:highlight>
                <a:latin typeface="Montserrat ExtraBold"/>
                <a:ea typeface="Montserrat ExtraBold"/>
                <a:cs typeface="Montserrat ExtraBold"/>
                <a:sym typeface="Montserrat ExtraBold"/>
              </a:defRPr>
            </a:lvl7pPr>
            <a:lvl8pPr marR="0" lvl="7" algn="l" rtl="0">
              <a:lnSpc>
                <a:spcPct val="100000"/>
              </a:lnSpc>
              <a:spcBef>
                <a:spcPts val="0"/>
              </a:spcBef>
              <a:spcAft>
                <a:spcPts val="0"/>
              </a:spcAft>
              <a:buClr>
                <a:schemeClr val="dk1"/>
              </a:buClr>
              <a:buSzPts val="3000"/>
              <a:buFont typeface="Montserrat ExtraBold"/>
              <a:buNone/>
              <a:defRPr sz="3000" b="0" i="0" u="none" strike="noStrike" cap="none">
                <a:solidFill>
                  <a:schemeClr val="dk1"/>
                </a:solidFill>
                <a:highlight>
                  <a:schemeClr val="accent3"/>
                </a:highlight>
                <a:latin typeface="Montserrat ExtraBold"/>
                <a:ea typeface="Montserrat ExtraBold"/>
                <a:cs typeface="Montserrat ExtraBold"/>
                <a:sym typeface="Montserrat ExtraBold"/>
              </a:defRPr>
            </a:lvl8pPr>
            <a:lvl9pPr marR="0" lvl="8" algn="l" rtl="0">
              <a:lnSpc>
                <a:spcPct val="100000"/>
              </a:lnSpc>
              <a:spcBef>
                <a:spcPts val="0"/>
              </a:spcBef>
              <a:spcAft>
                <a:spcPts val="0"/>
              </a:spcAft>
              <a:buClr>
                <a:schemeClr val="dk1"/>
              </a:buClr>
              <a:buSzPts val="3000"/>
              <a:buFont typeface="Montserrat ExtraBold"/>
              <a:buNone/>
              <a:defRPr sz="3000" b="0" i="0" u="none" strike="noStrike" cap="none">
                <a:solidFill>
                  <a:schemeClr val="dk1"/>
                </a:solidFill>
                <a:highlight>
                  <a:schemeClr val="accent3"/>
                </a:highlight>
                <a:latin typeface="Montserrat ExtraBold"/>
                <a:ea typeface="Montserrat ExtraBold"/>
                <a:cs typeface="Montserrat ExtraBold"/>
                <a:sym typeface="Montserrat ExtraBold"/>
              </a:defRPr>
            </a:lvl9pPr>
          </a:lstStyle>
          <a:p>
            <a:r>
              <a:rPr lang="en" dirty="0"/>
              <a:t>07</a:t>
            </a:r>
          </a:p>
        </p:txBody>
      </p:sp>
      <p:sp>
        <p:nvSpPr>
          <p:cNvPr id="11" name="Google Shape;1456;p40">
            <a:extLst>
              <a:ext uri="{FF2B5EF4-FFF2-40B4-BE49-F238E27FC236}">
                <a16:creationId xmlns:a16="http://schemas.microsoft.com/office/drawing/2014/main" id="{C63E9EFA-86AD-7A1E-329D-D27A5D723549}"/>
              </a:ext>
            </a:extLst>
          </p:cNvPr>
          <p:cNvSpPr txBox="1">
            <a:spLocks/>
          </p:cNvSpPr>
          <p:nvPr/>
        </p:nvSpPr>
        <p:spPr>
          <a:xfrm>
            <a:off x="5200650" y="2653560"/>
            <a:ext cx="2960963" cy="588149"/>
          </a:xfrm>
          <a:prstGeom prst="rect">
            <a:avLst/>
          </a:prstGeom>
          <a:solidFill>
            <a:schemeClr val="accent3"/>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2400"/>
              <a:buFont typeface="Montserrat ExtraBold"/>
              <a:buNone/>
              <a:defRPr sz="1800" b="0" i="0" u="none" strike="noStrike" cap="none">
                <a:solidFill>
                  <a:schemeClr val="dk1"/>
                </a:solidFill>
                <a:latin typeface="Montserrat ExtraBold"/>
                <a:ea typeface="Montserrat ExtraBold"/>
                <a:cs typeface="Montserrat ExtraBold"/>
                <a:sym typeface="Montserrat ExtraBold"/>
              </a:defRPr>
            </a:lvl1pPr>
            <a:lvl2pPr marL="914400" marR="0" lvl="1" indent="-317500" algn="l" rtl="0">
              <a:lnSpc>
                <a:spcPct val="100000"/>
              </a:lnSpc>
              <a:spcBef>
                <a:spcPts val="0"/>
              </a:spcBef>
              <a:spcAft>
                <a:spcPts val="0"/>
              </a:spcAft>
              <a:buClr>
                <a:schemeClr val="dk1"/>
              </a:buClr>
              <a:buSzPts val="2400"/>
              <a:buFont typeface="Montserrat ExtraBold"/>
              <a:buNone/>
              <a:defRPr sz="2400" b="0" i="0" u="none" strike="noStrike" cap="none">
                <a:solidFill>
                  <a:schemeClr val="dk1"/>
                </a:solidFill>
                <a:latin typeface="Montserrat ExtraBold"/>
                <a:ea typeface="Montserrat ExtraBold"/>
                <a:cs typeface="Montserrat ExtraBold"/>
                <a:sym typeface="Montserrat ExtraBold"/>
              </a:defRPr>
            </a:lvl2pPr>
            <a:lvl3pPr marL="1371600" marR="0" lvl="2" indent="-317500" algn="l" rtl="0">
              <a:lnSpc>
                <a:spcPct val="100000"/>
              </a:lnSpc>
              <a:spcBef>
                <a:spcPts val="0"/>
              </a:spcBef>
              <a:spcAft>
                <a:spcPts val="0"/>
              </a:spcAft>
              <a:buClr>
                <a:schemeClr val="dk1"/>
              </a:buClr>
              <a:buSzPts val="2400"/>
              <a:buFont typeface="Montserrat ExtraBold"/>
              <a:buNone/>
              <a:defRPr sz="2400" b="0" i="0" u="none" strike="noStrike" cap="none">
                <a:solidFill>
                  <a:schemeClr val="dk1"/>
                </a:solidFill>
                <a:latin typeface="Montserrat ExtraBold"/>
                <a:ea typeface="Montserrat ExtraBold"/>
                <a:cs typeface="Montserrat ExtraBold"/>
                <a:sym typeface="Montserrat ExtraBold"/>
              </a:defRPr>
            </a:lvl3pPr>
            <a:lvl4pPr marL="1828800" marR="0" lvl="3" indent="-317500" algn="l" rtl="0">
              <a:lnSpc>
                <a:spcPct val="100000"/>
              </a:lnSpc>
              <a:spcBef>
                <a:spcPts val="0"/>
              </a:spcBef>
              <a:spcAft>
                <a:spcPts val="0"/>
              </a:spcAft>
              <a:buClr>
                <a:schemeClr val="dk1"/>
              </a:buClr>
              <a:buSzPts val="2400"/>
              <a:buFont typeface="Montserrat ExtraBold"/>
              <a:buNone/>
              <a:defRPr sz="2400" b="0" i="0" u="none" strike="noStrike" cap="none">
                <a:solidFill>
                  <a:schemeClr val="dk1"/>
                </a:solidFill>
                <a:latin typeface="Montserrat ExtraBold"/>
                <a:ea typeface="Montserrat ExtraBold"/>
                <a:cs typeface="Montserrat ExtraBold"/>
                <a:sym typeface="Montserrat ExtraBold"/>
              </a:defRPr>
            </a:lvl4pPr>
            <a:lvl5pPr marL="2286000" marR="0" lvl="4" indent="-317500" algn="l" rtl="0">
              <a:lnSpc>
                <a:spcPct val="100000"/>
              </a:lnSpc>
              <a:spcBef>
                <a:spcPts val="0"/>
              </a:spcBef>
              <a:spcAft>
                <a:spcPts val="0"/>
              </a:spcAft>
              <a:buClr>
                <a:schemeClr val="dk1"/>
              </a:buClr>
              <a:buSzPts val="2400"/>
              <a:buFont typeface="Montserrat ExtraBold"/>
              <a:buNone/>
              <a:defRPr sz="2400" b="0" i="0" u="none" strike="noStrike" cap="none">
                <a:solidFill>
                  <a:schemeClr val="dk1"/>
                </a:solidFill>
                <a:latin typeface="Montserrat ExtraBold"/>
                <a:ea typeface="Montserrat ExtraBold"/>
                <a:cs typeface="Montserrat ExtraBold"/>
                <a:sym typeface="Montserrat ExtraBold"/>
              </a:defRPr>
            </a:lvl5pPr>
            <a:lvl6pPr marL="2743200" marR="0" lvl="5" indent="-317500" algn="l" rtl="0">
              <a:lnSpc>
                <a:spcPct val="100000"/>
              </a:lnSpc>
              <a:spcBef>
                <a:spcPts val="0"/>
              </a:spcBef>
              <a:spcAft>
                <a:spcPts val="0"/>
              </a:spcAft>
              <a:buClr>
                <a:schemeClr val="dk1"/>
              </a:buClr>
              <a:buSzPts val="2400"/>
              <a:buFont typeface="Montserrat ExtraBold"/>
              <a:buNone/>
              <a:defRPr sz="2400" b="0" i="0" u="none" strike="noStrike" cap="none">
                <a:solidFill>
                  <a:schemeClr val="dk1"/>
                </a:solidFill>
                <a:latin typeface="Montserrat ExtraBold"/>
                <a:ea typeface="Montserrat ExtraBold"/>
                <a:cs typeface="Montserrat ExtraBold"/>
                <a:sym typeface="Montserrat ExtraBold"/>
              </a:defRPr>
            </a:lvl6pPr>
            <a:lvl7pPr marL="3200400" marR="0" lvl="6" indent="-317500" algn="l" rtl="0">
              <a:lnSpc>
                <a:spcPct val="100000"/>
              </a:lnSpc>
              <a:spcBef>
                <a:spcPts val="0"/>
              </a:spcBef>
              <a:spcAft>
                <a:spcPts val="0"/>
              </a:spcAft>
              <a:buClr>
                <a:schemeClr val="dk1"/>
              </a:buClr>
              <a:buSzPts val="2400"/>
              <a:buFont typeface="Montserrat ExtraBold"/>
              <a:buNone/>
              <a:defRPr sz="2400" b="0" i="0" u="none" strike="noStrike" cap="none">
                <a:solidFill>
                  <a:schemeClr val="dk1"/>
                </a:solidFill>
                <a:latin typeface="Montserrat ExtraBold"/>
                <a:ea typeface="Montserrat ExtraBold"/>
                <a:cs typeface="Montserrat ExtraBold"/>
                <a:sym typeface="Montserrat ExtraBold"/>
              </a:defRPr>
            </a:lvl7pPr>
            <a:lvl8pPr marL="3657600" marR="0" lvl="7" indent="-317500" algn="l" rtl="0">
              <a:lnSpc>
                <a:spcPct val="100000"/>
              </a:lnSpc>
              <a:spcBef>
                <a:spcPts val="0"/>
              </a:spcBef>
              <a:spcAft>
                <a:spcPts val="0"/>
              </a:spcAft>
              <a:buClr>
                <a:schemeClr val="dk1"/>
              </a:buClr>
              <a:buSzPts val="2400"/>
              <a:buFont typeface="Montserrat ExtraBold"/>
              <a:buNone/>
              <a:defRPr sz="2400" b="0" i="0" u="none" strike="noStrike" cap="none">
                <a:solidFill>
                  <a:schemeClr val="dk1"/>
                </a:solidFill>
                <a:latin typeface="Montserrat ExtraBold"/>
                <a:ea typeface="Montserrat ExtraBold"/>
                <a:cs typeface="Montserrat ExtraBold"/>
                <a:sym typeface="Montserrat ExtraBold"/>
              </a:defRPr>
            </a:lvl8pPr>
            <a:lvl9pPr marL="4114800" marR="0" lvl="8" indent="-317500" algn="l" rtl="0">
              <a:lnSpc>
                <a:spcPct val="100000"/>
              </a:lnSpc>
              <a:spcBef>
                <a:spcPts val="0"/>
              </a:spcBef>
              <a:spcAft>
                <a:spcPts val="0"/>
              </a:spcAft>
              <a:buClr>
                <a:schemeClr val="dk1"/>
              </a:buClr>
              <a:buSzPts val="2400"/>
              <a:buFont typeface="Montserrat ExtraBold"/>
              <a:buNone/>
              <a:defRPr sz="2400" b="0" i="0" u="none" strike="noStrike" cap="none">
                <a:solidFill>
                  <a:schemeClr val="dk1"/>
                </a:solidFill>
                <a:latin typeface="Montserrat ExtraBold"/>
                <a:ea typeface="Montserrat ExtraBold"/>
                <a:cs typeface="Montserrat ExtraBold"/>
                <a:sym typeface="Montserrat ExtraBold"/>
              </a:defRPr>
            </a:lvl9pPr>
          </a:lstStyle>
          <a:p>
            <a:pPr marL="0" indent="0"/>
            <a:r>
              <a:rPr lang="en-US" dirty="0" err="1"/>
              <a:t>Schluss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62"/>
        <p:cNvGrpSpPr/>
        <p:nvPr/>
      </p:nvGrpSpPr>
      <p:grpSpPr>
        <a:xfrm>
          <a:off x="0" y="0"/>
          <a:ext cx="0" cy="0"/>
          <a:chOff x="0" y="0"/>
          <a:chExt cx="0" cy="0"/>
        </a:xfrm>
      </p:grpSpPr>
      <p:grpSp>
        <p:nvGrpSpPr>
          <p:cNvPr id="1463" name="Google Shape;1463;p41"/>
          <p:cNvGrpSpPr/>
          <p:nvPr/>
        </p:nvGrpSpPr>
        <p:grpSpPr>
          <a:xfrm>
            <a:off x="715095" y="686165"/>
            <a:ext cx="5177570" cy="2666372"/>
            <a:chOff x="715095" y="686165"/>
            <a:chExt cx="5177570" cy="2666372"/>
          </a:xfrm>
        </p:grpSpPr>
        <p:grpSp>
          <p:nvGrpSpPr>
            <p:cNvPr id="1464" name="Google Shape;1464;p41"/>
            <p:cNvGrpSpPr/>
            <p:nvPr/>
          </p:nvGrpSpPr>
          <p:grpSpPr>
            <a:xfrm flipH="1">
              <a:off x="715095" y="1307465"/>
              <a:ext cx="1242870" cy="2045072"/>
              <a:chOff x="4230695" y="686165"/>
              <a:chExt cx="1242870" cy="2045072"/>
            </a:xfrm>
          </p:grpSpPr>
          <p:grpSp>
            <p:nvGrpSpPr>
              <p:cNvPr id="1465" name="Google Shape;1465;p41"/>
              <p:cNvGrpSpPr/>
              <p:nvPr/>
            </p:nvGrpSpPr>
            <p:grpSpPr>
              <a:xfrm rot="724390">
                <a:off x="4459024" y="1001975"/>
                <a:ext cx="742644" cy="846871"/>
                <a:chOff x="8132075" y="2477925"/>
                <a:chExt cx="192600" cy="219625"/>
              </a:xfrm>
            </p:grpSpPr>
            <p:grpSp>
              <p:nvGrpSpPr>
                <p:cNvPr id="1466" name="Google Shape;1466;p41"/>
                <p:cNvGrpSpPr/>
                <p:nvPr/>
              </p:nvGrpSpPr>
              <p:grpSpPr>
                <a:xfrm>
                  <a:off x="8132075" y="2477925"/>
                  <a:ext cx="192600" cy="198500"/>
                  <a:chOff x="8132075" y="2477925"/>
                  <a:chExt cx="192600" cy="198500"/>
                </a:xfrm>
              </p:grpSpPr>
              <p:sp>
                <p:nvSpPr>
                  <p:cNvPr id="1467" name="Google Shape;1467;p41"/>
                  <p:cNvSpPr/>
                  <p:nvPr/>
                </p:nvSpPr>
                <p:spPr>
                  <a:xfrm>
                    <a:off x="8206475" y="2477925"/>
                    <a:ext cx="118200" cy="123500"/>
                  </a:xfrm>
                  <a:custGeom>
                    <a:avLst/>
                    <a:gdLst/>
                    <a:ahLst/>
                    <a:cxnLst/>
                    <a:rect l="l" t="t" r="r" b="b"/>
                    <a:pathLst>
                      <a:path w="4728" h="4940" extrusionOk="0">
                        <a:moveTo>
                          <a:pt x="1170" y="0"/>
                        </a:moveTo>
                        <a:cubicBezTo>
                          <a:pt x="533" y="488"/>
                          <a:pt x="66" y="1229"/>
                          <a:pt x="31" y="2028"/>
                        </a:cubicBezTo>
                        <a:cubicBezTo>
                          <a:pt x="1" y="2645"/>
                          <a:pt x="190" y="3270"/>
                          <a:pt x="548" y="3773"/>
                        </a:cubicBezTo>
                        <a:lnTo>
                          <a:pt x="553" y="3780"/>
                        </a:lnTo>
                        <a:cubicBezTo>
                          <a:pt x="560" y="3791"/>
                          <a:pt x="567" y="3801"/>
                          <a:pt x="576" y="3811"/>
                        </a:cubicBezTo>
                        <a:cubicBezTo>
                          <a:pt x="584" y="3822"/>
                          <a:pt x="593" y="3834"/>
                          <a:pt x="600" y="3844"/>
                        </a:cubicBezTo>
                        <a:lnTo>
                          <a:pt x="617" y="3865"/>
                        </a:lnTo>
                        <a:cubicBezTo>
                          <a:pt x="627" y="3879"/>
                          <a:pt x="638" y="3892"/>
                          <a:pt x="646" y="3904"/>
                        </a:cubicBezTo>
                        <a:lnTo>
                          <a:pt x="664" y="3925"/>
                        </a:lnTo>
                        <a:cubicBezTo>
                          <a:pt x="675" y="3937"/>
                          <a:pt x="684" y="3949"/>
                          <a:pt x="694" y="3961"/>
                        </a:cubicBezTo>
                        <a:lnTo>
                          <a:pt x="718" y="3987"/>
                        </a:lnTo>
                        <a:cubicBezTo>
                          <a:pt x="726" y="3996"/>
                          <a:pt x="731" y="4004"/>
                          <a:pt x="742" y="4014"/>
                        </a:cubicBezTo>
                        <a:cubicBezTo>
                          <a:pt x="751" y="4026"/>
                          <a:pt x="761" y="4037"/>
                          <a:pt x="772" y="4049"/>
                        </a:cubicBezTo>
                        <a:cubicBezTo>
                          <a:pt x="778" y="4055"/>
                          <a:pt x="785" y="4062"/>
                          <a:pt x="791" y="4068"/>
                        </a:cubicBezTo>
                        <a:cubicBezTo>
                          <a:pt x="802" y="4080"/>
                          <a:pt x="814" y="4092"/>
                          <a:pt x="825" y="4104"/>
                        </a:cubicBezTo>
                        <a:lnTo>
                          <a:pt x="843" y="4122"/>
                        </a:lnTo>
                        <a:cubicBezTo>
                          <a:pt x="854" y="4132"/>
                          <a:pt x="863" y="4141"/>
                          <a:pt x="873" y="4151"/>
                        </a:cubicBezTo>
                        <a:lnTo>
                          <a:pt x="901" y="4178"/>
                        </a:lnTo>
                        <a:lnTo>
                          <a:pt x="906" y="4184"/>
                        </a:lnTo>
                        <a:cubicBezTo>
                          <a:pt x="1358" y="4606"/>
                          <a:pt x="1950" y="4878"/>
                          <a:pt x="2566" y="4931"/>
                        </a:cubicBezTo>
                        <a:cubicBezTo>
                          <a:pt x="2631" y="4937"/>
                          <a:pt x="2697" y="4940"/>
                          <a:pt x="2763" y="4940"/>
                        </a:cubicBezTo>
                        <a:cubicBezTo>
                          <a:pt x="3492" y="4940"/>
                          <a:pt x="4207" y="4591"/>
                          <a:pt x="4728" y="4074"/>
                        </a:cubicBezTo>
                        <a:cubicBezTo>
                          <a:pt x="4486" y="3643"/>
                          <a:pt x="4036" y="3342"/>
                          <a:pt x="3551" y="3252"/>
                        </a:cubicBezTo>
                        <a:cubicBezTo>
                          <a:pt x="3823" y="3211"/>
                          <a:pt x="4078" y="3096"/>
                          <a:pt x="4321" y="2930"/>
                        </a:cubicBezTo>
                        <a:cubicBezTo>
                          <a:pt x="4492" y="2812"/>
                          <a:pt x="4652" y="2648"/>
                          <a:pt x="4679" y="2441"/>
                        </a:cubicBezTo>
                        <a:cubicBezTo>
                          <a:pt x="4700" y="2282"/>
                          <a:pt x="4637" y="2125"/>
                          <a:pt x="4562" y="1982"/>
                        </a:cubicBezTo>
                        <a:cubicBezTo>
                          <a:pt x="4269" y="1423"/>
                          <a:pt x="3733" y="811"/>
                          <a:pt x="3220" y="446"/>
                        </a:cubicBezTo>
                        <a:cubicBezTo>
                          <a:pt x="3089" y="353"/>
                          <a:pt x="2941" y="270"/>
                          <a:pt x="2780" y="268"/>
                        </a:cubicBezTo>
                        <a:cubicBezTo>
                          <a:pt x="2779" y="268"/>
                          <a:pt x="2778" y="268"/>
                          <a:pt x="2777" y="268"/>
                        </a:cubicBezTo>
                        <a:cubicBezTo>
                          <a:pt x="2571" y="268"/>
                          <a:pt x="2387" y="403"/>
                          <a:pt x="2248" y="558"/>
                        </a:cubicBezTo>
                        <a:cubicBezTo>
                          <a:pt x="2053" y="775"/>
                          <a:pt x="1904" y="1014"/>
                          <a:pt x="1825" y="1276"/>
                        </a:cubicBezTo>
                        <a:cubicBezTo>
                          <a:pt x="1804" y="783"/>
                          <a:pt x="1565" y="298"/>
                          <a:pt x="1170" y="0"/>
                        </a:cubicBezTo>
                        <a:close/>
                      </a:path>
                    </a:pathLst>
                  </a:cu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41"/>
                  <p:cNvSpPr/>
                  <p:nvPr/>
                </p:nvSpPr>
                <p:spPr>
                  <a:xfrm>
                    <a:off x="8158125" y="2559100"/>
                    <a:ext cx="24750" cy="60725"/>
                  </a:xfrm>
                  <a:custGeom>
                    <a:avLst/>
                    <a:gdLst/>
                    <a:ahLst/>
                    <a:cxnLst/>
                    <a:rect l="l" t="t" r="r" b="b"/>
                    <a:pathLst>
                      <a:path w="990" h="2429" extrusionOk="0">
                        <a:moveTo>
                          <a:pt x="943" y="1"/>
                        </a:moveTo>
                        <a:lnTo>
                          <a:pt x="560" y="584"/>
                        </a:lnTo>
                        <a:cubicBezTo>
                          <a:pt x="378" y="863"/>
                          <a:pt x="193" y="1146"/>
                          <a:pt x="98" y="1465"/>
                        </a:cubicBezTo>
                        <a:cubicBezTo>
                          <a:pt x="1" y="1783"/>
                          <a:pt x="2" y="2147"/>
                          <a:pt x="180" y="2428"/>
                        </a:cubicBezTo>
                        <a:cubicBezTo>
                          <a:pt x="737" y="2135"/>
                          <a:pt x="888" y="1450"/>
                          <a:pt x="957" y="878"/>
                        </a:cubicBezTo>
                        <a:cubicBezTo>
                          <a:pt x="989" y="591"/>
                          <a:pt x="960" y="289"/>
                          <a:pt x="943" y="1"/>
                        </a:cubicBezTo>
                        <a:close/>
                      </a:path>
                    </a:pathLst>
                  </a:cu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41"/>
                  <p:cNvSpPr/>
                  <p:nvPr/>
                </p:nvSpPr>
                <p:spPr>
                  <a:xfrm>
                    <a:off x="8132075" y="2598800"/>
                    <a:ext cx="20000" cy="63550"/>
                  </a:xfrm>
                  <a:custGeom>
                    <a:avLst/>
                    <a:gdLst/>
                    <a:ahLst/>
                    <a:cxnLst/>
                    <a:rect l="l" t="t" r="r" b="b"/>
                    <a:pathLst>
                      <a:path w="800" h="2542" extrusionOk="0">
                        <a:moveTo>
                          <a:pt x="478" y="1"/>
                        </a:moveTo>
                        <a:lnTo>
                          <a:pt x="249" y="660"/>
                        </a:lnTo>
                        <a:cubicBezTo>
                          <a:pt x="141" y="975"/>
                          <a:pt x="32" y="1294"/>
                          <a:pt x="15" y="1626"/>
                        </a:cubicBezTo>
                        <a:cubicBezTo>
                          <a:pt x="0" y="1960"/>
                          <a:pt x="90" y="2312"/>
                          <a:pt x="331" y="2542"/>
                        </a:cubicBezTo>
                        <a:cubicBezTo>
                          <a:pt x="800" y="2120"/>
                          <a:pt x="780" y="1421"/>
                          <a:pt x="704" y="848"/>
                        </a:cubicBezTo>
                        <a:cubicBezTo>
                          <a:pt x="667" y="562"/>
                          <a:pt x="566" y="275"/>
                          <a:pt x="478" y="1"/>
                        </a:cubicBezTo>
                        <a:close/>
                      </a:path>
                    </a:pathLst>
                  </a:cu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41"/>
                  <p:cNvSpPr/>
                  <p:nvPr/>
                </p:nvSpPr>
                <p:spPr>
                  <a:xfrm>
                    <a:off x="8167625" y="2614375"/>
                    <a:ext cx="61875" cy="21500"/>
                  </a:xfrm>
                  <a:custGeom>
                    <a:avLst/>
                    <a:gdLst/>
                    <a:ahLst/>
                    <a:cxnLst/>
                    <a:rect l="l" t="t" r="r" b="b"/>
                    <a:pathLst>
                      <a:path w="2475" h="860" extrusionOk="0">
                        <a:moveTo>
                          <a:pt x="1701" y="0"/>
                        </a:moveTo>
                        <a:cubicBezTo>
                          <a:pt x="1667" y="0"/>
                          <a:pt x="1634" y="1"/>
                          <a:pt x="1601" y="3"/>
                        </a:cubicBezTo>
                        <a:cubicBezTo>
                          <a:pt x="1024" y="33"/>
                          <a:pt x="332" y="138"/>
                          <a:pt x="1" y="674"/>
                        </a:cubicBezTo>
                        <a:cubicBezTo>
                          <a:pt x="180" y="805"/>
                          <a:pt x="401" y="860"/>
                          <a:pt x="625" y="860"/>
                        </a:cubicBezTo>
                        <a:cubicBezTo>
                          <a:pt x="737" y="860"/>
                          <a:pt x="849" y="846"/>
                          <a:pt x="957" y="821"/>
                        </a:cubicBezTo>
                        <a:cubicBezTo>
                          <a:pt x="1282" y="747"/>
                          <a:pt x="1577" y="581"/>
                          <a:pt x="1866" y="419"/>
                        </a:cubicBezTo>
                        <a:lnTo>
                          <a:pt x="2475" y="76"/>
                        </a:lnTo>
                        <a:cubicBezTo>
                          <a:pt x="2221" y="43"/>
                          <a:pt x="1958" y="0"/>
                          <a:pt x="1701" y="0"/>
                        </a:cubicBezTo>
                        <a:close/>
                      </a:path>
                    </a:pathLst>
                  </a:cu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41"/>
                  <p:cNvSpPr/>
                  <p:nvPr/>
                </p:nvSpPr>
                <p:spPr>
                  <a:xfrm>
                    <a:off x="8152400" y="2638250"/>
                    <a:ext cx="51425" cy="38175"/>
                  </a:xfrm>
                  <a:custGeom>
                    <a:avLst/>
                    <a:gdLst/>
                    <a:ahLst/>
                    <a:cxnLst/>
                    <a:rect l="l" t="t" r="r" b="b"/>
                    <a:pathLst>
                      <a:path w="2057" h="1527" extrusionOk="0">
                        <a:moveTo>
                          <a:pt x="2056" y="1"/>
                        </a:moveTo>
                        <a:lnTo>
                          <a:pt x="2056" y="1"/>
                        </a:lnTo>
                        <a:cubicBezTo>
                          <a:pt x="1778" y="75"/>
                          <a:pt x="1482" y="145"/>
                          <a:pt x="1221" y="269"/>
                        </a:cubicBezTo>
                        <a:cubicBezTo>
                          <a:pt x="699" y="517"/>
                          <a:pt x="100" y="880"/>
                          <a:pt x="0" y="1502"/>
                        </a:cubicBezTo>
                        <a:cubicBezTo>
                          <a:pt x="70" y="1519"/>
                          <a:pt x="140" y="1527"/>
                          <a:pt x="211" y="1527"/>
                        </a:cubicBezTo>
                        <a:cubicBezTo>
                          <a:pt x="469" y="1527"/>
                          <a:pt x="728" y="1423"/>
                          <a:pt x="940" y="1271"/>
                        </a:cubicBezTo>
                        <a:cubicBezTo>
                          <a:pt x="1211" y="1077"/>
                          <a:pt x="1420" y="812"/>
                          <a:pt x="1625" y="549"/>
                        </a:cubicBezTo>
                        <a:cubicBezTo>
                          <a:pt x="1769" y="366"/>
                          <a:pt x="1913" y="184"/>
                          <a:pt x="2056" y="1"/>
                        </a:cubicBezTo>
                        <a:close/>
                      </a:path>
                    </a:pathLst>
                  </a:cu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72" name="Google Shape;1472;p41"/>
                <p:cNvGrpSpPr/>
                <p:nvPr/>
              </p:nvGrpSpPr>
              <p:grpSpPr>
                <a:xfrm>
                  <a:off x="8136625" y="2480300"/>
                  <a:ext cx="187975" cy="217250"/>
                  <a:chOff x="8136625" y="2480300"/>
                  <a:chExt cx="187975" cy="217250"/>
                </a:xfrm>
              </p:grpSpPr>
              <p:sp>
                <p:nvSpPr>
                  <p:cNvPr id="1473" name="Google Shape;1473;p41"/>
                  <p:cNvSpPr/>
                  <p:nvPr/>
                </p:nvSpPr>
                <p:spPr>
                  <a:xfrm>
                    <a:off x="8141325" y="2566025"/>
                    <a:ext cx="122000" cy="131525"/>
                  </a:xfrm>
                  <a:custGeom>
                    <a:avLst/>
                    <a:gdLst/>
                    <a:ahLst/>
                    <a:cxnLst/>
                    <a:rect l="l" t="t" r="r" b="b"/>
                    <a:pathLst>
                      <a:path w="4880" h="5261" extrusionOk="0">
                        <a:moveTo>
                          <a:pt x="4818" y="1"/>
                        </a:moveTo>
                        <a:cubicBezTo>
                          <a:pt x="4815" y="1"/>
                          <a:pt x="4812" y="1"/>
                          <a:pt x="4809" y="1"/>
                        </a:cubicBezTo>
                        <a:cubicBezTo>
                          <a:pt x="4196" y="117"/>
                          <a:pt x="3494" y="378"/>
                          <a:pt x="2833" y="738"/>
                        </a:cubicBezTo>
                        <a:cubicBezTo>
                          <a:pt x="2164" y="1102"/>
                          <a:pt x="1609" y="1527"/>
                          <a:pt x="1274" y="1934"/>
                        </a:cubicBezTo>
                        <a:cubicBezTo>
                          <a:pt x="589" y="2763"/>
                          <a:pt x="79" y="4081"/>
                          <a:pt x="3" y="5213"/>
                        </a:cubicBezTo>
                        <a:cubicBezTo>
                          <a:pt x="0" y="5238"/>
                          <a:pt x="20" y="5259"/>
                          <a:pt x="45" y="5261"/>
                        </a:cubicBezTo>
                        <a:lnTo>
                          <a:pt x="48" y="5261"/>
                        </a:lnTo>
                        <a:cubicBezTo>
                          <a:pt x="72" y="5261"/>
                          <a:pt x="91" y="5243"/>
                          <a:pt x="93" y="5219"/>
                        </a:cubicBezTo>
                        <a:cubicBezTo>
                          <a:pt x="167" y="4105"/>
                          <a:pt x="670" y="2808"/>
                          <a:pt x="1344" y="1992"/>
                        </a:cubicBezTo>
                        <a:cubicBezTo>
                          <a:pt x="1673" y="1592"/>
                          <a:pt x="2218" y="1176"/>
                          <a:pt x="2877" y="817"/>
                        </a:cubicBezTo>
                        <a:cubicBezTo>
                          <a:pt x="3530" y="462"/>
                          <a:pt x="4222" y="204"/>
                          <a:pt x="4826" y="89"/>
                        </a:cubicBezTo>
                        <a:cubicBezTo>
                          <a:pt x="4879" y="76"/>
                          <a:pt x="4867" y="1"/>
                          <a:pt x="48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41"/>
                  <p:cNvSpPr/>
                  <p:nvPr/>
                </p:nvSpPr>
                <p:spPr>
                  <a:xfrm>
                    <a:off x="8159350" y="2578750"/>
                    <a:ext cx="43350" cy="56325"/>
                  </a:xfrm>
                  <a:custGeom>
                    <a:avLst/>
                    <a:gdLst/>
                    <a:ahLst/>
                    <a:cxnLst/>
                    <a:rect l="l" t="t" r="r" b="b"/>
                    <a:pathLst>
                      <a:path w="1734" h="2253" extrusionOk="0">
                        <a:moveTo>
                          <a:pt x="623" y="1"/>
                        </a:moveTo>
                        <a:cubicBezTo>
                          <a:pt x="609" y="1"/>
                          <a:pt x="595" y="7"/>
                          <a:pt x="585" y="23"/>
                        </a:cubicBezTo>
                        <a:cubicBezTo>
                          <a:pt x="198" y="685"/>
                          <a:pt x="1" y="1441"/>
                          <a:pt x="14" y="2208"/>
                        </a:cubicBezTo>
                        <a:cubicBezTo>
                          <a:pt x="14" y="2231"/>
                          <a:pt x="35" y="2252"/>
                          <a:pt x="59" y="2252"/>
                        </a:cubicBezTo>
                        <a:cubicBezTo>
                          <a:pt x="67" y="2252"/>
                          <a:pt x="74" y="2249"/>
                          <a:pt x="81" y="2246"/>
                        </a:cubicBezTo>
                        <a:cubicBezTo>
                          <a:pt x="562" y="1988"/>
                          <a:pt x="1113" y="1869"/>
                          <a:pt x="1647" y="1753"/>
                        </a:cubicBezTo>
                        <a:lnTo>
                          <a:pt x="1682" y="1745"/>
                        </a:lnTo>
                        <a:cubicBezTo>
                          <a:pt x="1734" y="1731"/>
                          <a:pt x="1720" y="1657"/>
                          <a:pt x="1671" y="1657"/>
                        </a:cubicBezTo>
                        <a:cubicBezTo>
                          <a:pt x="1668" y="1657"/>
                          <a:pt x="1665" y="1657"/>
                          <a:pt x="1662" y="1657"/>
                        </a:cubicBezTo>
                        <a:lnTo>
                          <a:pt x="1629" y="1665"/>
                        </a:lnTo>
                        <a:cubicBezTo>
                          <a:pt x="1113" y="1777"/>
                          <a:pt x="581" y="1893"/>
                          <a:pt x="104" y="2133"/>
                        </a:cubicBezTo>
                        <a:cubicBezTo>
                          <a:pt x="104" y="1407"/>
                          <a:pt x="298" y="696"/>
                          <a:pt x="663" y="69"/>
                        </a:cubicBezTo>
                        <a:cubicBezTo>
                          <a:pt x="685" y="33"/>
                          <a:pt x="654" y="1"/>
                          <a:pt x="6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41"/>
                  <p:cNvSpPr/>
                  <p:nvPr/>
                </p:nvSpPr>
                <p:spPr>
                  <a:xfrm>
                    <a:off x="8144725" y="2649200"/>
                    <a:ext cx="42975" cy="28525"/>
                  </a:xfrm>
                  <a:custGeom>
                    <a:avLst/>
                    <a:gdLst/>
                    <a:ahLst/>
                    <a:cxnLst/>
                    <a:rect l="l" t="t" r="r" b="b"/>
                    <a:pathLst>
                      <a:path w="1719" h="1141" extrusionOk="0">
                        <a:moveTo>
                          <a:pt x="1654" y="1"/>
                        </a:moveTo>
                        <a:cubicBezTo>
                          <a:pt x="1644" y="1"/>
                          <a:pt x="1634" y="4"/>
                          <a:pt x="1624" y="13"/>
                        </a:cubicBezTo>
                        <a:cubicBezTo>
                          <a:pt x="1175" y="414"/>
                          <a:pt x="666" y="870"/>
                          <a:pt x="51" y="1052"/>
                        </a:cubicBezTo>
                        <a:cubicBezTo>
                          <a:pt x="0" y="1067"/>
                          <a:pt x="10" y="1140"/>
                          <a:pt x="61" y="1140"/>
                        </a:cubicBezTo>
                        <a:cubicBezTo>
                          <a:pt x="62" y="1140"/>
                          <a:pt x="62" y="1140"/>
                          <a:pt x="63" y="1140"/>
                        </a:cubicBezTo>
                        <a:cubicBezTo>
                          <a:pt x="67" y="1140"/>
                          <a:pt x="71" y="1140"/>
                          <a:pt x="76" y="1139"/>
                        </a:cubicBezTo>
                        <a:cubicBezTo>
                          <a:pt x="711" y="951"/>
                          <a:pt x="1229" y="487"/>
                          <a:pt x="1683" y="80"/>
                        </a:cubicBezTo>
                        <a:cubicBezTo>
                          <a:pt x="1718" y="49"/>
                          <a:pt x="1690" y="1"/>
                          <a:pt x="16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41"/>
                  <p:cNvSpPr/>
                  <p:nvPr/>
                </p:nvSpPr>
                <p:spPr>
                  <a:xfrm>
                    <a:off x="8136625" y="2626300"/>
                    <a:ext cx="11275" cy="47500"/>
                  </a:xfrm>
                  <a:custGeom>
                    <a:avLst/>
                    <a:gdLst/>
                    <a:ahLst/>
                    <a:cxnLst/>
                    <a:rect l="l" t="t" r="r" b="b"/>
                    <a:pathLst>
                      <a:path w="451" h="1900" extrusionOk="0">
                        <a:moveTo>
                          <a:pt x="183" y="0"/>
                        </a:moveTo>
                        <a:cubicBezTo>
                          <a:pt x="164" y="0"/>
                          <a:pt x="146" y="11"/>
                          <a:pt x="140" y="36"/>
                        </a:cubicBezTo>
                        <a:cubicBezTo>
                          <a:pt x="0" y="699"/>
                          <a:pt x="53" y="1027"/>
                          <a:pt x="84" y="1223"/>
                        </a:cubicBezTo>
                        <a:cubicBezTo>
                          <a:pt x="118" y="1436"/>
                          <a:pt x="249" y="1701"/>
                          <a:pt x="361" y="1879"/>
                        </a:cubicBezTo>
                        <a:cubicBezTo>
                          <a:pt x="369" y="1891"/>
                          <a:pt x="384" y="1900"/>
                          <a:pt x="398" y="1900"/>
                        </a:cubicBezTo>
                        <a:cubicBezTo>
                          <a:pt x="407" y="1900"/>
                          <a:pt x="416" y="1897"/>
                          <a:pt x="422" y="1892"/>
                        </a:cubicBezTo>
                        <a:cubicBezTo>
                          <a:pt x="443" y="1879"/>
                          <a:pt x="451" y="1852"/>
                          <a:pt x="437" y="1830"/>
                        </a:cubicBezTo>
                        <a:cubicBezTo>
                          <a:pt x="330" y="1660"/>
                          <a:pt x="205" y="1408"/>
                          <a:pt x="172" y="1209"/>
                        </a:cubicBezTo>
                        <a:cubicBezTo>
                          <a:pt x="140" y="1006"/>
                          <a:pt x="91" y="701"/>
                          <a:pt x="228" y="54"/>
                        </a:cubicBezTo>
                        <a:cubicBezTo>
                          <a:pt x="235" y="20"/>
                          <a:pt x="209" y="0"/>
                          <a:pt x="18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41"/>
                  <p:cNvSpPr/>
                  <p:nvPr/>
                </p:nvSpPr>
                <p:spPr>
                  <a:xfrm>
                    <a:off x="8223550" y="2545925"/>
                    <a:ext cx="65375" cy="42350"/>
                  </a:xfrm>
                  <a:custGeom>
                    <a:avLst/>
                    <a:gdLst/>
                    <a:ahLst/>
                    <a:cxnLst/>
                    <a:rect l="l" t="t" r="r" b="b"/>
                    <a:pathLst>
                      <a:path w="2615" h="1694" extrusionOk="0">
                        <a:moveTo>
                          <a:pt x="1478" y="0"/>
                        </a:moveTo>
                        <a:cubicBezTo>
                          <a:pt x="1469" y="0"/>
                          <a:pt x="1460" y="4"/>
                          <a:pt x="1452" y="12"/>
                        </a:cubicBezTo>
                        <a:lnTo>
                          <a:pt x="16" y="1264"/>
                        </a:lnTo>
                        <a:cubicBezTo>
                          <a:pt x="5" y="1273"/>
                          <a:pt x="1" y="1287"/>
                          <a:pt x="2" y="1299"/>
                        </a:cubicBezTo>
                        <a:cubicBezTo>
                          <a:pt x="4" y="1312"/>
                          <a:pt x="11" y="1324"/>
                          <a:pt x="23" y="1330"/>
                        </a:cubicBezTo>
                        <a:cubicBezTo>
                          <a:pt x="483" y="1569"/>
                          <a:pt x="992" y="1694"/>
                          <a:pt x="1511" y="1694"/>
                        </a:cubicBezTo>
                        <a:cubicBezTo>
                          <a:pt x="1514" y="1694"/>
                          <a:pt x="1517" y="1694"/>
                          <a:pt x="1520" y="1694"/>
                        </a:cubicBezTo>
                        <a:cubicBezTo>
                          <a:pt x="1525" y="1694"/>
                          <a:pt x="1529" y="1694"/>
                          <a:pt x="1533" y="1694"/>
                        </a:cubicBezTo>
                        <a:cubicBezTo>
                          <a:pt x="1884" y="1694"/>
                          <a:pt x="2233" y="1634"/>
                          <a:pt x="2564" y="1519"/>
                        </a:cubicBezTo>
                        <a:cubicBezTo>
                          <a:pt x="2615" y="1506"/>
                          <a:pt x="2598" y="1440"/>
                          <a:pt x="2558" y="1440"/>
                        </a:cubicBezTo>
                        <a:cubicBezTo>
                          <a:pt x="2552" y="1440"/>
                          <a:pt x="2545" y="1442"/>
                          <a:pt x="2539" y="1445"/>
                        </a:cubicBezTo>
                        <a:cubicBezTo>
                          <a:pt x="2213" y="1559"/>
                          <a:pt x="1867" y="1615"/>
                          <a:pt x="1520" y="1615"/>
                        </a:cubicBezTo>
                        <a:cubicBezTo>
                          <a:pt x="1033" y="1615"/>
                          <a:pt x="545" y="1505"/>
                          <a:pt x="113" y="1287"/>
                        </a:cubicBezTo>
                        <a:lnTo>
                          <a:pt x="1504" y="72"/>
                        </a:lnTo>
                        <a:cubicBezTo>
                          <a:pt x="1537" y="45"/>
                          <a:pt x="1510" y="0"/>
                          <a:pt x="14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41"/>
                  <p:cNvSpPr/>
                  <p:nvPr/>
                </p:nvSpPr>
                <p:spPr>
                  <a:xfrm>
                    <a:off x="8216075" y="2514325"/>
                    <a:ext cx="45800" cy="64825"/>
                  </a:xfrm>
                  <a:custGeom>
                    <a:avLst/>
                    <a:gdLst/>
                    <a:ahLst/>
                    <a:cxnLst/>
                    <a:rect l="l" t="t" r="r" b="b"/>
                    <a:pathLst>
                      <a:path w="1832" h="2593" extrusionOk="0">
                        <a:moveTo>
                          <a:pt x="488" y="0"/>
                        </a:moveTo>
                        <a:cubicBezTo>
                          <a:pt x="475" y="0"/>
                          <a:pt x="461" y="7"/>
                          <a:pt x="453" y="23"/>
                        </a:cubicBezTo>
                        <a:cubicBezTo>
                          <a:pt x="58" y="799"/>
                          <a:pt x="0" y="1749"/>
                          <a:pt x="298" y="2567"/>
                        </a:cubicBezTo>
                        <a:cubicBezTo>
                          <a:pt x="303" y="2579"/>
                          <a:pt x="313" y="2588"/>
                          <a:pt x="327" y="2591"/>
                        </a:cubicBezTo>
                        <a:cubicBezTo>
                          <a:pt x="330" y="2593"/>
                          <a:pt x="333" y="2593"/>
                          <a:pt x="336" y="2593"/>
                        </a:cubicBezTo>
                        <a:cubicBezTo>
                          <a:pt x="346" y="2593"/>
                          <a:pt x="355" y="2590"/>
                          <a:pt x="362" y="2584"/>
                        </a:cubicBezTo>
                        <a:lnTo>
                          <a:pt x="1797" y="1330"/>
                        </a:lnTo>
                        <a:cubicBezTo>
                          <a:pt x="1832" y="1303"/>
                          <a:pt x="1805" y="1258"/>
                          <a:pt x="1772" y="1258"/>
                        </a:cubicBezTo>
                        <a:cubicBezTo>
                          <a:pt x="1763" y="1258"/>
                          <a:pt x="1754" y="1261"/>
                          <a:pt x="1745" y="1270"/>
                        </a:cubicBezTo>
                        <a:lnTo>
                          <a:pt x="353" y="2485"/>
                        </a:lnTo>
                        <a:cubicBezTo>
                          <a:pt x="84" y="1699"/>
                          <a:pt x="148" y="797"/>
                          <a:pt x="525" y="59"/>
                        </a:cubicBezTo>
                        <a:cubicBezTo>
                          <a:pt x="542" y="27"/>
                          <a:pt x="515" y="0"/>
                          <a:pt x="4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41"/>
                  <p:cNvSpPr/>
                  <p:nvPr/>
                </p:nvSpPr>
                <p:spPr>
                  <a:xfrm>
                    <a:off x="8242550" y="2511025"/>
                    <a:ext cx="50075" cy="50225"/>
                  </a:xfrm>
                  <a:custGeom>
                    <a:avLst/>
                    <a:gdLst/>
                    <a:ahLst/>
                    <a:cxnLst/>
                    <a:rect l="l" t="t" r="r" b="b"/>
                    <a:pathLst>
                      <a:path w="2003" h="2009" extrusionOk="0">
                        <a:moveTo>
                          <a:pt x="201" y="1"/>
                        </a:moveTo>
                        <a:cubicBezTo>
                          <a:pt x="151" y="1"/>
                          <a:pt x="100" y="3"/>
                          <a:pt x="50" y="8"/>
                        </a:cubicBezTo>
                        <a:cubicBezTo>
                          <a:pt x="1" y="14"/>
                          <a:pt x="7" y="87"/>
                          <a:pt x="55" y="87"/>
                        </a:cubicBezTo>
                        <a:cubicBezTo>
                          <a:pt x="56" y="87"/>
                          <a:pt x="57" y="87"/>
                          <a:pt x="58" y="87"/>
                        </a:cubicBezTo>
                        <a:cubicBezTo>
                          <a:pt x="111" y="82"/>
                          <a:pt x="163" y="79"/>
                          <a:pt x="214" y="79"/>
                        </a:cubicBezTo>
                        <a:cubicBezTo>
                          <a:pt x="1206" y="79"/>
                          <a:pt x="1992" y="959"/>
                          <a:pt x="1853" y="1964"/>
                        </a:cubicBezTo>
                        <a:cubicBezTo>
                          <a:pt x="1850" y="1986"/>
                          <a:pt x="1865" y="2006"/>
                          <a:pt x="1886" y="2009"/>
                        </a:cubicBezTo>
                        <a:lnTo>
                          <a:pt x="1892" y="2009"/>
                        </a:lnTo>
                        <a:cubicBezTo>
                          <a:pt x="1911" y="2009"/>
                          <a:pt x="1928" y="1995"/>
                          <a:pt x="1931" y="1976"/>
                        </a:cubicBezTo>
                        <a:cubicBezTo>
                          <a:pt x="2002" y="1463"/>
                          <a:pt x="1825" y="911"/>
                          <a:pt x="1467" y="537"/>
                        </a:cubicBezTo>
                        <a:cubicBezTo>
                          <a:pt x="1144" y="199"/>
                          <a:pt x="670" y="1"/>
                          <a:pt x="2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41"/>
                  <p:cNvSpPr/>
                  <p:nvPr/>
                </p:nvSpPr>
                <p:spPr>
                  <a:xfrm>
                    <a:off x="8279675" y="2501175"/>
                    <a:ext cx="32925" cy="28325"/>
                  </a:xfrm>
                  <a:custGeom>
                    <a:avLst/>
                    <a:gdLst/>
                    <a:ahLst/>
                    <a:cxnLst/>
                    <a:rect l="l" t="t" r="r" b="b"/>
                    <a:pathLst>
                      <a:path w="1317" h="1133" extrusionOk="0">
                        <a:moveTo>
                          <a:pt x="1257" y="0"/>
                        </a:moveTo>
                        <a:cubicBezTo>
                          <a:pt x="1248" y="0"/>
                          <a:pt x="1238" y="4"/>
                          <a:pt x="1229" y="12"/>
                        </a:cubicBezTo>
                        <a:lnTo>
                          <a:pt x="28" y="1061"/>
                        </a:lnTo>
                        <a:cubicBezTo>
                          <a:pt x="0" y="1085"/>
                          <a:pt x="16" y="1132"/>
                          <a:pt x="55" y="1132"/>
                        </a:cubicBezTo>
                        <a:cubicBezTo>
                          <a:pt x="64" y="1131"/>
                          <a:pt x="75" y="1128"/>
                          <a:pt x="82" y="1122"/>
                        </a:cubicBezTo>
                        <a:lnTo>
                          <a:pt x="1282" y="74"/>
                        </a:lnTo>
                        <a:cubicBezTo>
                          <a:pt x="1316" y="46"/>
                          <a:pt x="1290" y="0"/>
                          <a:pt x="12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41"/>
                  <p:cNvSpPr/>
                  <p:nvPr/>
                </p:nvSpPr>
                <p:spPr>
                  <a:xfrm>
                    <a:off x="8306400" y="2493900"/>
                    <a:ext cx="15200" cy="11500"/>
                  </a:xfrm>
                  <a:custGeom>
                    <a:avLst/>
                    <a:gdLst/>
                    <a:ahLst/>
                    <a:cxnLst/>
                    <a:rect l="l" t="t" r="r" b="b"/>
                    <a:pathLst>
                      <a:path w="608" h="460" extrusionOk="0">
                        <a:moveTo>
                          <a:pt x="304" y="1"/>
                        </a:moveTo>
                        <a:cubicBezTo>
                          <a:pt x="251" y="1"/>
                          <a:pt x="197" y="19"/>
                          <a:pt x="154" y="57"/>
                        </a:cubicBezTo>
                        <a:cubicBezTo>
                          <a:pt x="0" y="192"/>
                          <a:pt x="85" y="445"/>
                          <a:pt x="289" y="459"/>
                        </a:cubicBezTo>
                        <a:cubicBezTo>
                          <a:pt x="296" y="459"/>
                          <a:pt x="302" y="459"/>
                          <a:pt x="307" y="459"/>
                        </a:cubicBezTo>
                        <a:cubicBezTo>
                          <a:pt x="499" y="459"/>
                          <a:pt x="608" y="229"/>
                          <a:pt x="477" y="80"/>
                        </a:cubicBezTo>
                        <a:cubicBezTo>
                          <a:pt x="432" y="28"/>
                          <a:pt x="368" y="1"/>
                          <a:pt x="3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41"/>
                  <p:cNvSpPr/>
                  <p:nvPr/>
                </p:nvSpPr>
                <p:spPr>
                  <a:xfrm>
                    <a:off x="8285475" y="2480300"/>
                    <a:ext cx="15250" cy="11475"/>
                  </a:xfrm>
                  <a:custGeom>
                    <a:avLst/>
                    <a:gdLst/>
                    <a:ahLst/>
                    <a:cxnLst/>
                    <a:rect l="l" t="t" r="r" b="b"/>
                    <a:pathLst>
                      <a:path w="610" h="459" extrusionOk="0">
                        <a:moveTo>
                          <a:pt x="305" y="1"/>
                        </a:moveTo>
                        <a:cubicBezTo>
                          <a:pt x="252" y="1"/>
                          <a:pt x="198" y="19"/>
                          <a:pt x="156" y="57"/>
                        </a:cubicBezTo>
                        <a:cubicBezTo>
                          <a:pt x="1" y="191"/>
                          <a:pt x="87" y="445"/>
                          <a:pt x="290" y="458"/>
                        </a:cubicBezTo>
                        <a:cubicBezTo>
                          <a:pt x="296" y="459"/>
                          <a:pt x="302" y="459"/>
                          <a:pt x="308" y="459"/>
                        </a:cubicBezTo>
                        <a:cubicBezTo>
                          <a:pt x="501" y="459"/>
                          <a:pt x="609" y="229"/>
                          <a:pt x="478" y="80"/>
                        </a:cubicBezTo>
                        <a:cubicBezTo>
                          <a:pt x="433" y="27"/>
                          <a:pt x="369" y="1"/>
                          <a:pt x="3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41"/>
                  <p:cNvSpPr/>
                  <p:nvPr/>
                </p:nvSpPr>
                <p:spPr>
                  <a:xfrm>
                    <a:off x="8274825" y="2485000"/>
                    <a:ext cx="19525" cy="37925"/>
                  </a:xfrm>
                  <a:custGeom>
                    <a:avLst/>
                    <a:gdLst/>
                    <a:ahLst/>
                    <a:cxnLst/>
                    <a:rect l="l" t="t" r="r" b="b"/>
                    <a:pathLst>
                      <a:path w="781" h="1517" extrusionOk="0">
                        <a:moveTo>
                          <a:pt x="731" y="0"/>
                        </a:moveTo>
                        <a:cubicBezTo>
                          <a:pt x="714" y="0"/>
                          <a:pt x="698" y="10"/>
                          <a:pt x="694" y="33"/>
                        </a:cubicBezTo>
                        <a:cubicBezTo>
                          <a:pt x="561" y="545"/>
                          <a:pt x="333" y="1028"/>
                          <a:pt x="20" y="1454"/>
                        </a:cubicBezTo>
                        <a:cubicBezTo>
                          <a:pt x="0" y="1481"/>
                          <a:pt x="20" y="1517"/>
                          <a:pt x="51" y="1517"/>
                        </a:cubicBezTo>
                        <a:cubicBezTo>
                          <a:pt x="64" y="1517"/>
                          <a:pt x="76" y="1511"/>
                          <a:pt x="84" y="1502"/>
                        </a:cubicBezTo>
                        <a:cubicBezTo>
                          <a:pt x="403" y="1067"/>
                          <a:pt x="635" y="574"/>
                          <a:pt x="770" y="53"/>
                        </a:cubicBezTo>
                        <a:cubicBezTo>
                          <a:pt x="780" y="21"/>
                          <a:pt x="755" y="0"/>
                          <a:pt x="7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41"/>
                  <p:cNvSpPr/>
                  <p:nvPr/>
                </p:nvSpPr>
                <p:spPr>
                  <a:xfrm>
                    <a:off x="8283975" y="2520700"/>
                    <a:ext cx="40625" cy="14025"/>
                  </a:xfrm>
                  <a:custGeom>
                    <a:avLst/>
                    <a:gdLst/>
                    <a:ahLst/>
                    <a:cxnLst/>
                    <a:rect l="l" t="t" r="r" b="b"/>
                    <a:pathLst>
                      <a:path w="1625" h="561" extrusionOk="0">
                        <a:moveTo>
                          <a:pt x="1570" y="1"/>
                        </a:moveTo>
                        <a:cubicBezTo>
                          <a:pt x="1568" y="1"/>
                          <a:pt x="1567" y="1"/>
                          <a:pt x="1565" y="1"/>
                        </a:cubicBezTo>
                        <a:cubicBezTo>
                          <a:pt x="1030" y="64"/>
                          <a:pt x="511" y="229"/>
                          <a:pt x="37" y="486"/>
                        </a:cubicBezTo>
                        <a:cubicBezTo>
                          <a:pt x="1" y="505"/>
                          <a:pt x="14" y="560"/>
                          <a:pt x="56" y="560"/>
                        </a:cubicBezTo>
                        <a:cubicBezTo>
                          <a:pt x="62" y="560"/>
                          <a:pt x="70" y="559"/>
                          <a:pt x="76" y="556"/>
                        </a:cubicBezTo>
                        <a:cubicBezTo>
                          <a:pt x="541" y="304"/>
                          <a:pt x="1049" y="143"/>
                          <a:pt x="1576" y="80"/>
                        </a:cubicBezTo>
                        <a:cubicBezTo>
                          <a:pt x="1625" y="73"/>
                          <a:pt x="1618" y="1"/>
                          <a:pt x="15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485" name="Google Shape;1485;p41"/>
              <p:cNvGrpSpPr/>
              <p:nvPr/>
            </p:nvGrpSpPr>
            <p:grpSpPr>
              <a:xfrm rot="-188346">
                <a:off x="4255507" y="703471"/>
                <a:ext cx="657363" cy="925277"/>
                <a:chOff x="8244900" y="3297325"/>
                <a:chExt cx="207000" cy="291375"/>
              </a:xfrm>
            </p:grpSpPr>
            <p:sp>
              <p:nvSpPr>
                <p:cNvPr id="1486" name="Google Shape;1486;p41"/>
                <p:cNvSpPr/>
                <p:nvPr/>
              </p:nvSpPr>
              <p:spPr>
                <a:xfrm>
                  <a:off x="8367875" y="3423650"/>
                  <a:ext cx="83125" cy="20425"/>
                </a:xfrm>
                <a:custGeom>
                  <a:avLst/>
                  <a:gdLst/>
                  <a:ahLst/>
                  <a:cxnLst/>
                  <a:rect l="l" t="t" r="r" b="b"/>
                  <a:pathLst>
                    <a:path w="3325" h="817" extrusionOk="0">
                      <a:moveTo>
                        <a:pt x="1900" y="1"/>
                      </a:moveTo>
                      <a:cubicBezTo>
                        <a:pt x="1246" y="1"/>
                        <a:pt x="554" y="138"/>
                        <a:pt x="160" y="283"/>
                      </a:cubicBezTo>
                      <a:cubicBezTo>
                        <a:pt x="140" y="298"/>
                        <a:pt x="123" y="300"/>
                        <a:pt x="105" y="300"/>
                      </a:cubicBezTo>
                      <a:cubicBezTo>
                        <a:pt x="100" y="300"/>
                        <a:pt x="95" y="300"/>
                        <a:pt x="89" y="300"/>
                      </a:cubicBezTo>
                      <a:cubicBezTo>
                        <a:pt x="66" y="300"/>
                        <a:pt x="39" y="302"/>
                        <a:pt x="1" y="327"/>
                      </a:cubicBezTo>
                      <a:cubicBezTo>
                        <a:pt x="277" y="682"/>
                        <a:pt x="878" y="817"/>
                        <a:pt x="1507" y="817"/>
                      </a:cubicBezTo>
                      <a:cubicBezTo>
                        <a:pt x="2218" y="817"/>
                        <a:pt x="2966" y="645"/>
                        <a:pt x="3324" y="423"/>
                      </a:cubicBezTo>
                      <a:cubicBezTo>
                        <a:pt x="3039" y="111"/>
                        <a:pt x="2485" y="1"/>
                        <a:pt x="190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41"/>
                <p:cNvSpPr/>
                <p:nvPr/>
              </p:nvSpPr>
              <p:spPr>
                <a:xfrm>
                  <a:off x="8394950" y="3357550"/>
                  <a:ext cx="56950" cy="39675"/>
                </a:xfrm>
                <a:custGeom>
                  <a:avLst/>
                  <a:gdLst/>
                  <a:ahLst/>
                  <a:cxnLst/>
                  <a:rect l="l" t="t" r="r" b="b"/>
                  <a:pathLst>
                    <a:path w="2278" h="1587" extrusionOk="0">
                      <a:moveTo>
                        <a:pt x="2127" y="1"/>
                      </a:moveTo>
                      <a:cubicBezTo>
                        <a:pt x="1406" y="1"/>
                        <a:pt x="429" y="944"/>
                        <a:pt x="85" y="1452"/>
                      </a:cubicBezTo>
                      <a:cubicBezTo>
                        <a:pt x="70" y="1501"/>
                        <a:pt x="29" y="1485"/>
                        <a:pt x="0" y="1559"/>
                      </a:cubicBezTo>
                      <a:cubicBezTo>
                        <a:pt x="65" y="1578"/>
                        <a:pt x="133" y="1587"/>
                        <a:pt x="204" y="1587"/>
                      </a:cubicBezTo>
                      <a:cubicBezTo>
                        <a:pt x="966" y="1587"/>
                        <a:pt x="2045" y="571"/>
                        <a:pt x="2277" y="16"/>
                      </a:cubicBezTo>
                      <a:cubicBezTo>
                        <a:pt x="2229" y="6"/>
                        <a:pt x="2178" y="1"/>
                        <a:pt x="212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41"/>
                <p:cNvSpPr/>
                <p:nvPr/>
              </p:nvSpPr>
              <p:spPr>
                <a:xfrm>
                  <a:off x="8379400" y="3327025"/>
                  <a:ext cx="26225" cy="68700"/>
                </a:xfrm>
                <a:custGeom>
                  <a:avLst/>
                  <a:gdLst/>
                  <a:ahLst/>
                  <a:cxnLst/>
                  <a:rect l="l" t="t" r="r" b="b"/>
                  <a:pathLst>
                    <a:path w="1049" h="2748" extrusionOk="0">
                      <a:moveTo>
                        <a:pt x="488" y="1"/>
                      </a:moveTo>
                      <a:cubicBezTo>
                        <a:pt x="157" y="569"/>
                        <a:pt x="0" y="2276"/>
                        <a:pt x="634" y="2747"/>
                      </a:cubicBezTo>
                      <a:cubicBezTo>
                        <a:pt x="677" y="2680"/>
                        <a:pt x="639" y="2655"/>
                        <a:pt x="668" y="2615"/>
                      </a:cubicBezTo>
                      <a:cubicBezTo>
                        <a:pt x="879" y="1991"/>
                        <a:pt x="1049" y="487"/>
                        <a:pt x="48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9" name="Google Shape;1489;p41"/>
                <p:cNvSpPr/>
                <p:nvPr/>
              </p:nvSpPr>
              <p:spPr>
                <a:xfrm>
                  <a:off x="8410775" y="3297325"/>
                  <a:ext cx="25450" cy="66200"/>
                </a:xfrm>
                <a:custGeom>
                  <a:avLst/>
                  <a:gdLst/>
                  <a:ahLst/>
                  <a:cxnLst/>
                  <a:rect l="l" t="t" r="r" b="b"/>
                  <a:pathLst>
                    <a:path w="1018" h="2648" extrusionOk="0">
                      <a:moveTo>
                        <a:pt x="820" y="0"/>
                      </a:moveTo>
                      <a:lnTo>
                        <a:pt x="820" y="0"/>
                      </a:lnTo>
                      <a:cubicBezTo>
                        <a:pt x="166" y="352"/>
                        <a:pt x="1" y="1857"/>
                        <a:pt x="70" y="2511"/>
                      </a:cubicBezTo>
                      <a:cubicBezTo>
                        <a:pt x="89" y="2558"/>
                        <a:pt x="47" y="2573"/>
                        <a:pt x="73" y="2647"/>
                      </a:cubicBezTo>
                      <a:cubicBezTo>
                        <a:pt x="796" y="2328"/>
                        <a:pt x="1018" y="628"/>
                        <a:pt x="82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41"/>
                <p:cNvSpPr/>
                <p:nvPr/>
              </p:nvSpPr>
              <p:spPr>
                <a:xfrm>
                  <a:off x="8345475" y="3348250"/>
                  <a:ext cx="27225" cy="81775"/>
                </a:xfrm>
                <a:custGeom>
                  <a:avLst/>
                  <a:gdLst/>
                  <a:ahLst/>
                  <a:cxnLst/>
                  <a:rect l="l" t="t" r="r" b="b"/>
                  <a:pathLst>
                    <a:path w="1089" h="3271" extrusionOk="0">
                      <a:moveTo>
                        <a:pt x="309" y="0"/>
                      </a:moveTo>
                      <a:lnTo>
                        <a:pt x="309" y="0"/>
                      </a:lnTo>
                      <a:cubicBezTo>
                        <a:pt x="0" y="734"/>
                        <a:pt x="78" y="2805"/>
                        <a:pt x="913" y="3270"/>
                      </a:cubicBezTo>
                      <a:cubicBezTo>
                        <a:pt x="953" y="3184"/>
                        <a:pt x="903" y="3160"/>
                        <a:pt x="934" y="3106"/>
                      </a:cubicBezTo>
                      <a:cubicBezTo>
                        <a:pt x="1089" y="2326"/>
                        <a:pt x="1056" y="497"/>
                        <a:pt x="3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1" name="Google Shape;1491;p41"/>
                <p:cNvSpPr/>
                <p:nvPr/>
              </p:nvSpPr>
              <p:spPr>
                <a:xfrm>
                  <a:off x="8336625" y="3458375"/>
                  <a:ext cx="83125" cy="20425"/>
                </a:xfrm>
                <a:custGeom>
                  <a:avLst/>
                  <a:gdLst/>
                  <a:ahLst/>
                  <a:cxnLst/>
                  <a:rect l="l" t="t" r="r" b="b"/>
                  <a:pathLst>
                    <a:path w="3325" h="817" extrusionOk="0">
                      <a:moveTo>
                        <a:pt x="1899" y="0"/>
                      </a:moveTo>
                      <a:cubicBezTo>
                        <a:pt x="1245" y="0"/>
                        <a:pt x="553" y="138"/>
                        <a:pt x="159" y="282"/>
                      </a:cubicBezTo>
                      <a:cubicBezTo>
                        <a:pt x="139" y="298"/>
                        <a:pt x="122" y="300"/>
                        <a:pt x="103" y="300"/>
                      </a:cubicBezTo>
                      <a:cubicBezTo>
                        <a:pt x="99" y="300"/>
                        <a:pt x="96" y="299"/>
                        <a:pt x="92" y="299"/>
                      </a:cubicBezTo>
                      <a:cubicBezTo>
                        <a:pt x="68" y="299"/>
                        <a:pt x="40" y="301"/>
                        <a:pt x="1" y="328"/>
                      </a:cubicBezTo>
                      <a:cubicBezTo>
                        <a:pt x="277" y="682"/>
                        <a:pt x="878" y="817"/>
                        <a:pt x="1507" y="817"/>
                      </a:cubicBezTo>
                      <a:cubicBezTo>
                        <a:pt x="2218" y="817"/>
                        <a:pt x="2966" y="645"/>
                        <a:pt x="3325" y="424"/>
                      </a:cubicBezTo>
                      <a:cubicBezTo>
                        <a:pt x="3039" y="110"/>
                        <a:pt x="2484" y="0"/>
                        <a:pt x="18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2" name="Google Shape;1492;p41"/>
                <p:cNvSpPr/>
                <p:nvPr/>
              </p:nvSpPr>
              <p:spPr>
                <a:xfrm>
                  <a:off x="8317550" y="3384750"/>
                  <a:ext cx="27250" cy="81775"/>
                </a:xfrm>
                <a:custGeom>
                  <a:avLst/>
                  <a:gdLst/>
                  <a:ahLst/>
                  <a:cxnLst/>
                  <a:rect l="l" t="t" r="r" b="b"/>
                  <a:pathLst>
                    <a:path w="1090" h="3271" extrusionOk="0">
                      <a:moveTo>
                        <a:pt x="309" y="0"/>
                      </a:moveTo>
                      <a:lnTo>
                        <a:pt x="309" y="0"/>
                      </a:lnTo>
                      <a:cubicBezTo>
                        <a:pt x="0" y="734"/>
                        <a:pt x="80" y="2805"/>
                        <a:pt x="913" y="3270"/>
                      </a:cubicBezTo>
                      <a:cubicBezTo>
                        <a:pt x="953" y="3182"/>
                        <a:pt x="904" y="3160"/>
                        <a:pt x="934" y="3106"/>
                      </a:cubicBezTo>
                      <a:cubicBezTo>
                        <a:pt x="1089" y="2326"/>
                        <a:pt x="1056" y="497"/>
                        <a:pt x="3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3" name="Google Shape;1493;p41"/>
                <p:cNvSpPr/>
                <p:nvPr/>
              </p:nvSpPr>
              <p:spPr>
                <a:xfrm>
                  <a:off x="8304325" y="3488950"/>
                  <a:ext cx="83100" cy="20375"/>
                </a:xfrm>
                <a:custGeom>
                  <a:avLst/>
                  <a:gdLst/>
                  <a:ahLst/>
                  <a:cxnLst/>
                  <a:rect l="l" t="t" r="r" b="b"/>
                  <a:pathLst>
                    <a:path w="3324" h="815" extrusionOk="0">
                      <a:moveTo>
                        <a:pt x="1900" y="0"/>
                      </a:moveTo>
                      <a:cubicBezTo>
                        <a:pt x="1246" y="0"/>
                        <a:pt x="554" y="138"/>
                        <a:pt x="160" y="282"/>
                      </a:cubicBezTo>
                      <a:cubicBezTo>
                        <a:pt x="140" y="296"/>
                        <a:pt x="124" y="298"/>
                        <a:pt x="107" y="298"/>
                      </a:cubicBezTo>
                      <a:cubicBezTo>
                        <a:pt x="101" y="298"/>
                        <a:pt x="95" y="298"/>
                        <a:pt x="89" y="298"/>
                      </a:cubicBezTo>
                      <a:cubicBezTo>
                        <a:pt x="66" y="298"/>
                        <a:pt x="39" y="301"/>
                        <a:pt x="0" y="326"/>
                      </a:cubicBezTo>
                      <a:cubicBezTo>
                        <a:pt x="276" y="680"/>
                        <a:pt x="877" y="815"/>
                        <a:pt x="1507" y="815"/>
                      </a:cubicBezTo>
                      <a:cubicBezTo>
                        <a:pt x="2217" y="815"/>
                        <a:pt x="2965" y="643"/>
                        <a:pt x="3324" y="422"/>
                      </a:cubicBezTo>
                      <a:cubicBezTo>
                        <a:pt x="3038" y="110"/>
                        <a:pt x="2484" y="0"/>
                        <a:pt x="190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41"/>
                <p:cNvSpPr/>
                <p:nvPr/>
              </p:nvSpPr>
              <p:spPr>
                <a:xfrm>
                  <a:off x="8281900" y="3413525"/>
                  <a:ext cx="27250" cy="81775"/>
                </a:xfrm>
                <a:custGeom>
                  <a:avLst/>
                  <a:gdLst/>
                  <a:ahLst/>
                  <a:cxnLst/>
                  <a:rect l="l" t="t" r="r" b="b"/>
                  <a:pathLst>
                    <a:path w="1090" h="3271" extrusionOk="0">
                      <a:moveTo>
                        <a:pt x="310" y="0"/>
                      </a:moveTo>
                      <a:cubicBezTo>
                        <a:pt x="1" y="732"/>
                        <a:pt x="78" y="2805"/>
                        <a:pt x="914" y="3270"/>
                      </a:cubicBezTo>
                      <a:cubicBezTo>
                        <a:pt x="954" y="3182"/>
                        <a:pt x="905" y="3159"/>
                        <a:pt x="934" y="3106"/>
                      </a:cubicBezTo>
                      <a:cubicBezTo>
                        <a:pt x="1089" y="2326"/>
                        <a:pt x="1057" y="497"/>
                        <a:pt x="3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41"/>
                <p:cNvSpPr/>
                <p:nvPr/>
              </p:nvSpPr>
              <p:spPr>
                <a:xfrm>
                  <a:off x="8244900" y="3336975"/>
                  <a:ext cx="175975" cy="251725"/>
                </a:xfrm>
                <a:custGeom>
                  <a:avLst/>
                  <a:gdLst/>
                  <a:ahLst/>
                  <a:cxnLst/>
                  <a:rect l="l" t="t" r="r" b="b"/>
                  <a:pathLst>
                    <a:path w="7039" h="10069" extrusionOk="0">
                      <a:moveTo>
                        <a:pt x="6932" y="1"/>
                      </a:moveTo>
                      <a:cubicBezTo>
                        <a:pt x="6902" y="1"/>
                        <a:pt x="6872" y="22"/>
                        <a:pt x="6876" y="62"/>
                      </a:cubicBezTo>
                      <a:cubicBezTo>
                        <a:pt x="6922" y="541"/>
                        <a:pt x="6445" y="1461"/>
                        <a:pt x="6187" y="1954"/>
                      </a:cubicBezTo>
                      <a:lnTo>
                        <a:pt x="6138" y="2053"/>
                      </a:lnTo>
                      <a:cubicBezTo>
                        <a:pt x="5774" y="2755"/>
                        <a:pt x="5206" y="3365"/>
                        <a:pt x="4654" y="3955"/>
                      </a:cubicBezTo>
                      <a:cubicBezTo>
                        <a:pt x="4362" y="4270"/>
                        <a:pt x="4058" y="4595"/>
                        <a:pt x="3792" y="4929"/>
                      </a:cubicBezTo>
                      <a:cubicBezTo>
                        <a:pt x="3328" y="5512"/>
                        <a:pt x="2807" y="5936"/>
                        <a:pt x="2301" y="6344"/>
                      </a:cubicBezTo>
                      <a:cubicBezTo>
                        <a:pt x="1263" y="7187"/>
                        <a:pt x="282" y="7983"/>
                        <a:pt x="5" y="10005"/>
                      </a:cubicBezTo>
                      <a:cubicBezTo>
                        <a:pt x="0" y="10036"/>
                        <a:pt x="21" y="10065"/>
                        <a:pt x="52" y="10068"/>
                      </a:cubicBezTo>
                      <a:cubicBezTo>
                        <a:pt x="56" y="10069"/>
                        <a:pt x="59" y="10069"/>
                        <a:pt x="62" y="10069"/>
                      </a:cubicBezTo>
                      <a:cubicBezTo>
                        <a:pt x="71" y="10069"/>
                        <a:pt x="79" y="10067"/>
                        <a:pt x="87" y="10063"/>
                      </a:cubicBezTo>
                      <a:cubicBezTo>
                        <a:pt x="103" y="10054"/>
                        <a:pt x="113" y="10039"/>
                        <a:pt x="116" y="10020"/>
                      </a:cubicBezTo>
                      <a:cubicBezTo>
                        <a:pt x="388" y="8043"/>
                        <a:pt x="1353" y="7260"/>
                        <a:pt x="2371" y="6432"/>
                      </a:cubicBezTo>
                      <a:cubicBezTo>
                        <a:pt x="2881" y="6019"/>
                        <a:pt x="3408" y="5591"/>
                        <a:pt x="3880" y="4999"/>
                      </a:cubicBezTo>
                      <a:cubicBezTo>
                        <a:pt x="4143" y="4670"/>
                        <a:pt x="4444" y="4346"/>
                        <a:pt x="4738" y="4033"/>
                      </a:cubicBezTo>
                      <a:cubicBezTo>
                        <a:pt x="5292" y="3437"/>
                        <a:pt x="5866" y="2821"/>
                        <a:pt x="6236" y="2103"/>
                      </a:cubicBezTo>
                      <a:lnTo>
                        <a:pt x="6287" y="2006"/>
                      </a:lnTo>
                      <a:cubicBezTo>
                        <a:pt x="6549" y="1502"/>
                        <a:pt x="7039" y="563"/>
                        <a:pt x="6988" y="52"/>
                      </a:cubicBezTo>
                      <a:cubicBezTo>
                        <a:pt x="6984" y="17"/>
                        <a:pt x="6958" y="1"/>
                        <a:pt x="69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96" name="Google Shape;1496;p41"/>
              <p:cNvGrpSpPr/>
              <p:nvPr/>
            </p:nvGrpSpPr>
            <p:grpSpPr>
              <a:xfrm rot="337277">
                <a:off x="4423322" y="1277117"/>
                <a:ext cx="1005591" cy="961454"/>
                <a:chOff x="8059125" y="2818475"/>
                <a:chExt cx="411275" cy="393225"/>
              </a:xfrm>
            </p:grpSpPr>
            <p:sp>
              <p:nvSpPr>
                <p:cNvPr id="1497" name="Google Shape;1497;p41"/>
                <p:cNvSpPr/>
                <p:nvPr/>
              </p:nvSpPr>
              <p:spPr>
                <a:xfrm>
                  <a:off x="8177525" y="2820225"/>
                  <a:ext cx="292875" cy="226450"/>
                </a:xfrm>
                <a:custGeom>
                  <a:avLst/>
                  <a:gdLst/>
                  <a:ahLst/>
                  <a:cxnLst/>
                  <a:rect l="l" t="t" r="r" b="b"/>
                  <a:pathLst>
                    <a:path w="11715" h="9058" extrusionOk="0">
                      <a:moveTo>
                        <a:pt x="9188" y="1"/>
                      </a:moveTo>
                      <a:cubicBezTo>
                        <a:pt x="8450" y="1"/>
                        <a:pt x="7618" y="244"/>
                        <a:pt x="7037" y="670"/>
                      </a:cubicBezTo>
                      <a:cubicBezTo>
                        <a:pt x="7481" y="935"/>
                        <a:pt x="7883" y="1268"/>
                        <a:pt x="8227" y="1654"/>
                      </a:cubicBezTo>
                      <a:cubicBezTo>
                        <a:pt x="7693" y="1433"/>
                        <a:pt x="7179" y="1172"/>
                        <a:pt x="6685" y="874"/>
                      </a:cubicBezTo>
                      <a:cubicBezTo>
                        <a:pt x="6036" y="1390"/>
                        <a:pt x="5215" y="1943"/>
                        <a:pt x="4502" y="2367"/>
                      </a:cubicBezTo>
                      <a:cubicBezTo>
                        <a:pt x="4244" y="3136"/>
                        <a:pt x="3856" y="3713"/>
                        <a:pt x="3640" y="4496"/>
                      </a:cubicBezTo>
                      <a:cubicBezTo>
                        <a:pt x="3579" y="4059"/>
                        <a:pt x="3594" y="3615"/>
                        <a:pt x="3685" y="3184"/>
                      </a:cubicBezTo>
                      <a:lnTo>
                        <a:pt x="3685" y="3184"/>
                      </a:lnTo>
                      <a:cubicBezTo>
                        <a:pt x="2716" y="4046"/>
                        <a:pt x="1873" y="5040"/>
                        <a:pt x="1181" y="6138"/>
                      </a:cubicBezTo>
                      <a:cubicBezTo>
                        <a:pt x="540" y="7156"/>
                        <a:pt x="0" y="9057"/>
                        <a:pt x="1552" y="9057"/>
                      </a:cubicBezTo>
                      <a:cubicBezTo>
                        <a:pt x="1679" y="9057"/>
                        <a:pt x="1821" y="9044"/>
                        <a:pt x="1977" y="9017"/>
                      </a:cubicBezTo>
                      <a:cubicBezTo>
                        <a:pt x="2572" y="8913"/>
                        <a:pt x="3130" y="8634"/>
                        <a:pt x="3700" y="8436"/>
                      </a:cubicBezTo>
                      <a:cubicBezTo>
                        <a:pt x="3846" y="8385"/>
                        <a:pt x="5971" y="7587"/>
                        <a:pt x="5911" y="7477"/>
                      </a:cubicBezTo>
                      <a:lnTo>
                        <a:pt x="5319" y="6427"/>
                      </a:lnTo>
                      <a:lnTo>
                        <a:pt x="5319" y="6427"/>
                      </a:lnTo>
                      <a:cubicBezTo>
                        <a:pt x="5716" y="6776"/>
                        <a:pt x="6223" y="7027"/>
                        <a:pt x="6713" y="7223"/>
                      </a:cubicBezTo>
                      <a:cubicBezTo>
                        <a:pt x="7895" y="6763"/>
                        <a:pt x="8980" y="5944"/>
                        <a:pt x="9760" y="4936"/>
                      </a:cubicBezTo>
                      <a:lnTo>
                        <a:pt x="9421" y="3133"/>
                      </a:lnTo>
                      <a:lnTo>
                        <a:pt x="9421" y="3133"/>
                      </a:lnTo>
                      <a:cubicBezTo>
                        <a:pt x="9741" y="3557"/>
                        <a:pt x="10019" y="4043"/>
                        <a:pt x="10337" y="4468"/>
                      </a:cubicBezTo>
                      <a:cubicBezTo>
                        <a:pt x="10905" y="3979"/>
                        <a:pt x="11405" y="3360"/>
                        <a:pt x="11558" y="2625"/>
                      </a:cubicBezTo>
                      <a:cubicBezTo>
                        <a:pt x="11715" y="1873"/>
                        <a:pt x="11376" y="1135"/>
                        <a:pt x="10823" y="635"/>
                      </a:cubicBezTo>
                      <a:cubicBezTo>
                        <a:pt x="10434" y="285"/>
                        <a:pt x="9940" y="51"/>
                        <a:pt x="9436" y="11"/>
                      </a:cubicBezTo>
                      <a:cubicBezTo>
                        <a:pt x="9355" y="4"/>
                        <a:pt x="9272" y="1"/>
                        <a:pt x="91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8" name="Google Shape;1498;p41"/>
                <p:cNvSpPr/>
                <p:nvPr/>
              </p:nvSpPr>
              <p:spPr>
                <a:xfrm>
                  <a:off x="8059125" y="2857025"/>
                  <a:ext cx="372400" cy="354675"/>
                </a:xfrm>
                <a:custGeom>
                  <a:avLst/>
                  <a:gdLst/>
                  <a:ahLst/>
                  <a:cxnLst/>
                  <a:rect l="l" t="t" r="r" b="b"/>
                  <a:pathLst>
                    <a:path w="14896" h="14187" extrusionOk="0">
                      <a:moveTo>
                        <a:pt x="14831" y="1"/>
                      </a:moveTo>
                      <a:cubicBezTo>
                        <a:pt x="14823" y="1"/>
                        <a:pt x="14815" y="3"/>
                        <a:pt x="14806" y="9"/>
                      </a:cubicBezTo>
                      <a:cubicBezTo>
                        <a:pt x="14773" y="28"/>
                        <a:pt x="11491" y="1941"/>
                        <a:pt x="8045" y="4626"/>
                      </a:cubicBezTo>
                      <a:cubicBezTo>
                        <a:pt x="6022" y="6202"/>
                        <a:pt x="4337" y="7732"/>
                        <a:pt x="3039" y="9172"/>
                      </a:cubicBezTo>
                      <a:cubicBezTo>
                        <a:pt x="1414" y="10975"/>
                        <a:pt x="394" y="12645"/>
                        <a:pt x="6" y="14133"/>
                      </a:cubicBezTo>
                      <a:cubicBezTo>
                        <a:pt x="0" y="14156"/>
                        <a:pt x="14" y="14180"/>
                        <a:pt x="37" y="14185"/>
                      </a:cubicBezTo>
                      <a:cubicBezTo>
                        <a:pt x="40" y="14187"/>
                        <a:pt x="45" y="14187"/>
                        <a:pt x="48" y="14187"/>
                      </a:cubicBezTo>
                      <a:cubicBezTo>
                        <a:pt x="67" y="14187"/>
                        <a:pt x="85" y="14174"/>
                        <a:pt x="90" y="14154"/>
                      </a:cubicBezTo>
                      <a:cubicBezTo>
                        <a:pt x="474" y="12681"/>
                        <a:pt x="1488" y="11024"/>
                        <a:pt x="3103" y="9230"/>
                      </a:cubicBezTo>
                      <a:cubicBezTo>
                        <a:pt x="4398" y="7794"/>
                        <a:pt x="6078" y="6269"/>
                        <a:pt x="8099" y="4696"/>
                      </a:cubicBezTo>
                      <a:cubicBezTo>
                        <a:pt x="11540" y="2016"/>
                        <a:pt x="14817" y="104"/>
                        <a:pt x="14849" y="85"/>
                      </a:cubicBezTo>
                      <a:cubicBezTo>
                        <a:pt x="14895" y="62"/>
                        <a:pt x="14870" y="1"/>
                        <a:pt x="148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9" name="Google Shape;1499;p41"/>
                <p:cNvSpPr/>
                <p:nvPr/>
              </p:nvSpPr>
              <p:spPr>
                <a:xfrm>
                  <a:off x="8389850" y="2818475"/>
                  <a:ext cx="29375" cy="64200"/>
                </a:xfrm>
                <a:custGeom>
                  <a:avLst/>
                  <a:gdLst/>
                  <a:ahLst/>
                  <a:cxnLst/>
                  <a:rect l="l" t="t" r="r" b="b"/>
                  <a:pathLst>
                    <a:path w="1175" h="2568" extrusionOk="0">
                      <a:moveTo>
                        <a:pt x="1115" y="0"/>
                      </a:moveTo>
                      <a:cubicBezTo>
                        <a:pt x="1099" y="0"/>
                        <a:pt x="1083" y="8"/>
                        <a:pt x="1076" y="28"/>
                      </a:cubicBezTo>
                      <a:lnTo>
                        <a:pt x="10" y="2507"/>
                      </a:lnTo>
                      <a:cubicBezTo>
                        <a:pt x="1" y="2529"/>
                        <a:pt x="11" y="2554"/>
                        <a:pt x="32" y="2565"/>
                      </a:cubicBezTo>
                      <a:cubicBezTo>
                        <a:pt x="38" y="2566"/>
                        <a:pt x="44" y="2568"/>
                        <a:pt x="50" y="2568"/>
                      </a:cubicBezTo>
                      <a:cubicBezTo>
                        <a:pt x="68" y="2568"/>
                        <a:pt x="83" y="2557"/>
                        <a:pt x="90" y="2541"/>
                      </a:cubicBezTo>
                      <a:lnTo>
                        <a:pt x="1157" y="64"/>
                      </a:lnTo>
                      <a:cubicBezTo>
                        <a:pt x="1174" y="28"/>
                        <a:pt x="1144" y="0"/>
                        <a:pt x="11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0" name="Google Shape;1500;p41"/>
                <p:cNvSpPr/>
                <p:nvPr/>
              </p:nvSpPr>
              <p:spPr>
                <a:xfrm>
                  <a:off x="8295425" y="2947825"/>
                  <a:ext cx="102475" cy="23250"/>
                </a:xfrm>
                <a:custGeom>
                  <a:avLst/>
                  <a:gdLst/>
                  <a:ahLst/>
                  <a:cxnLst/>
                  <a:rect l="l" t="t" r="r" b="b"/>
                  <a:pathLst>
                    <a:path w="4099" h="930" extrusionOk="0">
                      <a:moveTo>
                        <a:pt x="60" y="0"/>
                      </a:moveTo>
                      <a:cubicBezTo>
                        <a:pt x="12" y="0"/>
                        <a:pt x="0" y="76"/>
                        <a:pt x="53" y="87"/>
                      </a:cubicBezTo>
                      <a:lnTo>
                        <a:pt x="4028" y="928"/>
                      </a:lnTo>
                      <a:cubicBezTo>
                        <a:pt x="4031" y="929"/>
                        <a:pt x="4034" y="929"/>
                        <a:pt x="4037" y="929"/>
                      </a:cubicBezTo>
                      <a:lnTo>
                        <a:pt x="4039" y="929"/>
                      </a:lnTo>
                      <a:cubicBezTo>
                        <a:pt x="4090" y="928"/>
                        <a:pt x="4099" y="855"/>
                        <a:pt x="4048" y="843"/>
                      </a:cubicBezTo>
                      <a:lnTo>
                        <a:pt x="72" y="2"/>
                      </a:lnTo>
                      <a:cubicBezTo>
                        <a:pt x="68" y="1"/>
                        <a:pt x="64" y="0"/>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01" name="Google Shape;1501;p41"/>
              <p:cNvGrpSpPr/>
              <p:nvPr/>
            </p:nvGrpSpPr>
            <p:grpSpPr>
              <a:xfrm rot="871253">
                <a:off x="4498652" y="2103938"/>
                <a:ext cx="576125" cy="564083"/>
                <a:chOff x="8174627" y="4345225"/>
                <a:chExt cx="172915" cy="169301"/>
              </a:xfrm>
            </p:grpSpPr>
            <p:grpSp>
              <p:nvGrpSpPr>
                <p:cNvPr id="1502" name="Google Shape;1502;p41"/>
                <p:cNvGrpSpPr/>
                <p:nvPr/>
              </p:nvGrpSpPr>
              <p:grpSpPr>
                <a:xfrm>
                  <a:off x="8192297" y="4345225"/>
                  <a:ext cx="155245" cy="145615"/>
                  <a:chOff x="8192297" y="4345225"/>
                  <a:chExt cx="155245" cy="145615"/>
                </a:xfrm>
              </p:grpSpPr>
              <p:sp>
                <p:nvSpPr>
                  <p:cNvPr id="1503" name="Google Shape;1503;p41"/>
                  <p:cNvSpPr/>
                  <p:nvPr/>
                </p:nvSpPr>
                <p:spPr>
                  <a:xfrm>
                    <a:off x="8192297" y="4378920"/>
                    <a:ext cx="38677" cy="71057"/>
                  </a:xfrm>
                  <a:custGeom>
                    <a:avLst/>
                    <a:gdLst/>
                    <a:ahLst/>
                    <a:cxnLst/>
                    <a:rect l="l" t="t" r="r" b="b"/>
                    <a:pathLst>
                      <a:path w="939" h="1725" extrusionOk="0">
                        <a:moveTo>
                          <a:pt x="536" y="0"/>
                        </a:moveTo>
                        <a:cubicBezTo>
                          <a:pt x="408" y="0"/>
                          <a:pt x="280" y="59"/>
                          <a:pt x="201" y="160"/>
                        </a:cubicBezTo>
                        <a:cubicBezTo>
                          <a:pt x="0" y="421"/>
                          <a:pt x="282" y="931"/>
                          <a:pt x="360" y="1198"/>
                        </a:cubicBezTo>
                        <a:cubicBezTo>
                          <a:pt x="395" y="1320"/>
                          <a:pt x="376" y="1604"/>
                          <a:pt x="339" y="1724"/>
                        </a:cubicBezTo>
                        <a:lnTo>
                          <a:pt x="477" y="1532"/>
                        </a:lnTo>
                        <a:cubicBezTo>
                          <a:pt x="544" y="1159"/>
                          <a:pt x="799" y="873"/>
                          <a:pt x="892" y="515"/>
                        </a:cubicBezTo>
                        <a:cubicBezTo>
                          <a:pt x="938" y="338"/>
                          <a:pt x="895" y="145"/>
                          <a:pt x="723" y="48"/>
                        </a:cubicBezTo>
                        <a:cubicBezTo>
                          <a:pt x="666" y="16"/>
                          <a:pt x="601" y="0"/>
                          <a:pt x="53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4" name="Google Shape;1504;p41"/>
                  <p:cNvSpPr/>
                  <p:nvPr/>
                </p:nvSpPr>
                <p:spPr>
                  <a:xfrm>
                    <a:off x="8230686" y="4349797"/>
                    <a:ext cx="47698" cy="85104"/>
                  </a:xfrm>
                  <a:custGeom>
                    <a:avLst/>
                    <a:gdLst/>
                    <a:ahLst/>
                    <a:cxnLst/>
                    <a:rect l="l" t="t" r="r" b="b"/>
                    <a:pathLst>
                      <a:path w="1158" h="2066" extrusionOk="0">
                        <a:moveTo>
                          <a:pt x="650" y="1"/>
                        </a:moveTo>
                        <a:cubicBezTo>
                          <a:pt x="522" y="1"/>
                          <a:pt x="392" y="47"/>
                          <a:pt x="298" y="133"/>
                        </a:cubicBezTo>
                        <a:cubicBezTo>
                          <a:pt x="0" y="408"/>
                          <a:pt x="237" y="1088"/>
                          <a:pt x="276" y="1429"/>
                        </a:cubicBezTo>
                        <a:cubicBezTo>
                          <a:pt x="294" y="1586"/>
                          <a:pt x="215" y="1926"/>
                          <a:pt x="143" y="2066"/>
                        </a:cubicBezTo>
                        <a:lnTo>
                          <a:pt x="187" y="2057"/>
                        </a:lnTo>
                        <a:cubicBezTo>
                          <a:pt x="346" y="1617"/>
                          <a:pt x="878" y="1125"/>
                          <a:pt x="1065" y="708"/>
                        </a:cubicBezTo>
                        <a:cubicBezTo>
                          <a:pt x="1157" y="502"/>
                          <a:pt x="1144" y="259"/>
                          <a:pt x="956" y="105"/>
                        </a:cubicBezTo>
                        <a:cubicBezTo>
                          <a:pt x="869" y="34"/>
                          <a:pt x="760" y="1"/>
                          <a:pt x="6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5" name="Google Shape;1505;p41"/>
                  <p:cNvSpPr/>
                  <p:nvPr/>
                </p:nvSpPr>
                <p:spPr>
                  <a:xfrm>
                    <a:off x="8253382" y="4411009"/>
                    <a:ext cx="91565" cy="40863"/>
                  </a:xfrm>
                  <a:custGeom>
                    <a:avLst/>
                    <a:gdLst/>
                    <a:ahLst/>
                    <a:cxnLst/>
                    <a:rect l="l" t="t" r="r" b="b"/>
                    <a:pathLst>
                      <a:path w="2223" h="992" extrusionOk="0">
                        <a:moveTo>
                          <a:pt x="1722" y="0"/>
                        </a:moveTo>
                        <a:cubicBezTo>
                          <a:pt x="1633" y="0"/>
                          <a:pt x="1542" y="23"/>
                          <a:pt x="1458" y="64"/>
                        </a:cubicBezTo>
                        <a:cubicBezTo>
                          <a:pt x="1046" y="265"/>
                          <a:pt x="763" y="646"/>
                          <a:pt x="330" y="819"/>
                        </a:cubicBezTo>
                        <a:lnTo>
                          <a:pt x="10" y="987"/>
                        </a:lnTo>
                        <a:lnTo>
                          <a:pt x="10" y="987"/>
                        </a:lnTo>
                        <a:cubicBezTo>
                          <a:pt x="142" y="921"/>
                          <a:pt x="520" y="876"/>
                          <a:pt x="707" y="876"/>
                        </a:cubicBezTo>
                        <a:cubicBezTo>
                          <a:pt x="728" y="876"/>
                          <a:pt x="747" y="877"/>
                          <a:pt x="763" y="878"/>
                        </a:cubicBezTo>
                        <a:cubicBezTo>
                          <a:pt x="966" y="894"/>
                          <a:pt x="1290" y="976"/>
                          <a:pt x="1575" y="976"/>
                        </a:cubicBezTo>
                        <a:cubicBezTo>
                          <a:pt x="1771" y="976"/>
                          <a:pt x="1950" y="937"/>
                          <a:pt x="2057" y="811"/>
                        </a:cubicBezTo>
                        <a:cubicBezTo>
                          <a:pt x="2212" y="631"/>
                          <a:pt x="2223" y="335"/>
                          <a:pt x="2063" y="154"/>
                        </a:cubicBezTo>
                        <a:cubicBezTo>
                          <a:pt x="1970" y="46"/>
                          <a:pt x="1848" y="0"/>
                          <a:pt x="1722" y="0"/>
                        </a:cubicBezTo>
                        <a:close/>
                        <a:moveTo>
                          <a:pt x="10" y="987"/>
                        </a:moveTo>
                        <a:lnTo>
                          <a:pt x="10" y="987"/>
                        </a:lnTo>
                        <a:cubicBezTo>
                          <a:pt x="7" y="988"/>
                          <a:pt x="4" y="990"/>
                          <a:pt x="1" y="992"/>
                        </a:cubicBezTo>
                        <a:lnTo>
                          <a:pt x="10" y="987"/>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6" name="Google Shape;1506;p41"/>
                  <p:cNvSpPr/>
                  <p:nvPr/>
                </p:nvSpPr>
                <p:spPr>
                  <a:xfrm>
                    <a:off x="8242961" y="4458751"/>
                    <a:ext cx="73071" cy="32089"/>
                  </a:xfrm>
                  <a:custGeom>
                    <a:avLst/>
                    <a:gdLst/>
                    <a:ahLst/>
                    <a:cxnLst/>
                    <a:rect l="l" t="t" r="r" b="b"/>
                    <a:pathLst>
                      <a:path w="1774" h="779" extrusionOk="0">
                        <a:moveTo>
                          <a:pt x="1340" y="1"/>
                        </a:moveTo>
                        <a:cubicBezTo>
                          <a:pt x="1298" y="1"/>
                          <a:pt x="1256" y="6"/>
                          <a:pt x="1214" y="16"/>
                        </a:cubicBezTo>
                        <a:cubicBezTo>
                          <a:pt x="855" y="105"/>
                          <a:pt x="566" y="357"/>
                          <a:pt x="194" y="422"/>
                        </a:cubicBezTo>
                        <a:lnTo>
                          <a:pt x="0" y="557"/>
                        </a:lnTo>
                        <a:cubicBezTo>
                          <a:pt x="72" y="535"/>
                          <a:pt x="202" y="521"/>
                          <a:pt x="321" y="521"/>
                        </a:cubicBezTo>
                        <a:cubicBezTo>
                          <a:pt x="401" y="521"/>
                          <a:pt x="477" y="527"/>
                          <a:pt x="525" y="542"/>
                        </a:cubicBezTo>
                        <a:cubicBezTo>
                          <a:pt x="726" y="602"/>
                          <a:pt x="1063" y="778"/>
                          <a:pt x="1328" y="778"/>
                        </a:cubicBezTo>
                        <a:cubicBezTo>
                          <a:pt x="1416" y="778"/>
                          <a:pt x="1497" y="759"/>
                          <a:pt x="1562" y="709"/>
                        </a:cubicBezTo>
                        <a:cubicBezTo>
                          <a:pt x="1715" y="593"/>
                          <a:pt x="1773" y="360"/>
                          <a:pt x="1679" y="189"/>
                        </a:cubicBezTo>
                        <a:cubicBezTo>
                          <a:pt x="1606" y="58"/>
                          <a:pt x="1476" y="1"/>
                          <a:pt x="13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7" name="Google Shape;1507;p41"/>
                  <p:cNvSpPr/>
                  <p:nvPr/>
                </p:nvSpPr>
                <p:spPr>
                  <a:xfrm>
                    <a:off x="8265574" y="4345225"/>
                    <a:ext cx="76243" cy="81026"/>
                  </a:xfrm>
                  <a:custGeom>
                    <a:avLst/>
                    <a:gdLst/>
                    <a:ahLst/>
                    <a:cxnLst/>
                    <a:rect l="l" t="t" r="r" b="b"/>
                    <a:pathLst>
                      <a:path w="1851" h="1967" extrusionOk="0">
                        <a:moveTo>
                          <a:pt x="1489" y="1"/>
                        </a:moveTo>
                        <a:cubicBezTo>
                          <a:pt x="1449" y="1"/>
                          <a:pt x="1409" y="5"/>
                          <a:pt x="1371" y="12"/>
                        </a:cubicBezTo>
                        <a:cubicBezTo>
                          <a:pt x="1184" y="48"/>
                          <a:pt x="1026" y="173"/>
                          <a:pt x="899" y="315"/>
                        </a:cubicBezTo>
                        <a:cubicBezTo>
                          <a:pt x="731" y="504"/>
                          <a:pt x="601" y="726"/>
                          <a:pt x="522" y="968"/>
                        </a:cubicBezTo>
                        <a:cubicBezTo>
                          <a:pt x="455" y="1167"/>
                          <a:pt x="422" y="1381"/>
                          <a:pt x="315" y="1564"/>
                        </a:cubicBezTo>
                        <a:cubicBezTo>
                          <a:pt x="249" y="1675"/>
                          <a:pt x="178" y="1782"/>
                          <a:pt x="91" y="1876"/>
                        </a:cubicBezTo>
                        <a:lnTo>
                          <a:pt x="91" y="1876"/>
                        </a:lnTo>
                        <a:lnTo>
                          <a:pt x="1851" y="136"/>
                        </a:lnTo>
                        <a:cubicBezTo>
                          <a:pt x="1758" y="43"/>
                          <a:pt x="1622" y="1"/>
                          <a:pt x="1489" y="1"/>
                        </a:cubicBezTo>
                        <a:close/>
                        <a:moveTo>
                          <a:pt x="91" y="1876"/>
                        </a:moveTo>
                        <a:lnTo>
                          <a:pt x="0" y="1967"/>
                        </a:lnTo>
                        <a:cubicBezTo>
                          <a:pt x="32" y="1938"/>
                          <a:pt x="63" y="1908"/>
                          <a:pt x="91" y="187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8" name="Google Shape;1508;p41"/>
                  <p:cNvSpPr/>
                  <p:nvPr/>
                </p:nvSpPr>
                <p:spPr>
                  <a:xfrm>
                    <a:off x="8265080" y="4350250"/>
                    <a:ext cx="82462" cy="75506"/>
                  </a:xfrm>
                  <a:custGeom>
                    <a:avLst/>
                    <a:gdLst/>
                    <a:ahLst/>
                    <a:cxnLst/>
                    <a:rect l="l" t="t" r="r" b="b"/>
                    <a:pathLst>
                      <a:path w="2002" h="1833" extrusionOk="0">
                        <a:moveTo>
                          <a:pt x="1849" y="0"/>
                        </a:moveTo>
                        <a:lnTo>
                          <a:pt x="97" y="1737"/>
                        </a:lnTo>
                        <a:lnTo>
                          <a:pt x="97" y="1737"/>
                        </a:lnTo>
                        <a:cubicBezTo>
                          <a:pt x="191" y="1654"/>
                          <a:pt x="296" y="1585"/>
                          <a:pt x="407" y="1523"/>
                        </a:cubicBezTo>
                        <a:cubicBezTo>
                          <a:pt x="589" y="1417"/>
                          <a:pt x="804" y="1385"/>
                          <a:pt x="1005" y="1321"/>
                        </a:cubicBezTo>
                        <a:cubicBezTo>
                          <a:pt x="1247" y="1244"/>
                          <a:pt x="1471" y="1117"/>
                          <a:pt x="1660" y="949"/>
                        </a:cubicBezTo>
                        <a:cubicBezTo>
                          <a:pt x="1803" y="823"/>
                          <a:pt x="1930" y="667"/>
                          <a:pt x="1967" y="480"/>
                        </a:cubicBezTo>
                        <a:cubicBezTo>
                          <a:pt x="2001" y="313"/>
                          <a:pt x="1969" y="121"/>
                          <a:pt x="1849" y="0"/>
                        </a:cubicBezTo>
                        <a:close/>
                        <a:moveTo>
                          <a:pt x="97" y="1737"/>
                        </a:moveTo>
                        <a:lnTo>
                          <a:pt x="97" y="1737"/>
                        </a:lnTo>
                        <a:cubicBezTo>
                          <a:pt x="63" y="1767"/>
                          <a:pt x="31" y="1799"/>
                          <a:pt x="0" y="1833"/>
                        </a:cubicBezTo>
                        <a:lnTo>
                          <a:pt x="97" y="1737"/>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09" name="Google Shape;1509;p41"/>
                <p:cNvSpPr/>
                <p:nvPr/>
              </p:nvSpPr>
              <p:spPr>
                <a:xfrm>
                  <a:off x="8174627" y="4362279"/>
                  <a:ext cx="158170" cy="152247"/>
                </a:xfrm>
                <a:custGeom>
                  <a:avLst/>
                  <a:gdLst/>
                  <a:ahLst/>
                  <a:cxnLst/>
                  <a:rect l="l" t="t" r="r" b="b"/>
                  <a:pathLst>
                    <a:path w="3840" h="3696" extrusionOk="0">
                      <a:moveTo>
                        <a:pt x="3760" y="0"/>
                      </a:moveTo>
                      <a:cubicBezTo>
                        <a:pt x="3748" y="0"/>
                        <a:pt x="3735" y="5"/>
                        <a:pt x="3723" y="17"/>
                      </a:cubicBezTo>
                      <a:cubicBezTo>
                        <a:pt x="3517" y="221"/>
                        <a:pt x="3310" y="424"/>
                        <a:pt x="3101" y="627"/>
                      </a:cubicBezTo>
                      <a:cubicBezTo>
                        <a:pt x="2848" y="874"/>
                        <a:pt x="2593" y="1120"/>
                        <a:pt x="2338" y="1368"/>
                      </a:cubicBezTo>
                      <a:lnTo>
                        <a:pt x="1522" y="2157"/>
                      </a:lnTo>
                      <a:cubicBezTo>
                        <a:pt x="1264" y="2407"/>
                        <a:pt x="1006" y="2658"/>
                        <a:pt x="748" y="2908"/>
                      </a:cubicBezTo>
                      <a:cubicBezTo>
                        <a:pt x="534" y="3117"/>
                        <a:pt x="319" y="3327"/>
                        <a:pt x="104" y="3539"/>
                      </a:cubicBezTo>
                      <a:lnTo>
                        <a:pt x="40" y="3602"/>
                      </a:lnTo>
                      <a:cubicBezTo>
                        <a:pt x="1" y="3641"/>
                        <a:pt x="38" y="3696"/>
                        <a:pt x="80" y="3696"/>
                      </a:cubicBezTo>
                      <a:cubicBezTo>
                        <a:pt x="93" y="3696"/>
                        <a:pt x="106" y="3691"/>
                        <a:pt x="118" y="3679"/>
                      </a:cubicBezTo>
                      <a:cubicBezTo>
                        <a:pt x="323" y="3475"/>
                        <a:pt x="531" y="3272"/>
                        <a:pt x="739" y="3069"/>
                      </a:cubicBezTo>
                      <a:cubicBezTo>
                        <a:pt x="993" y="2822"/>
                        <a:pt x="1248" y="2576"/>
                        <a:pt x="1504" y="2328"/>
                      </a:cubicBezTo>
                      <a:lnTo>
                        <a:pt x="2318" y="1539"/>
                      </a:lnTo>
                      <a:cubicBezTo>
                        <a:pt x="2576" y="1289"/>
                        <a:pt x="2834" y="1038"/>
                        <a:pt x="3092" y="788"/>
                      </a:cubicBezTo>
                      <a:cubicBezTo>
                        <a:pt x="3309" y="577"/>
                        <a:pt x="3523" y="369"/>
                        <a:pt x="3737" y="157"/>
                      </a:cubicBezTo>
                      <a:lnTo>
                        <a:pt x="3801" y="94"/>
                      </a:lnTo>
                      <a:cubicBezTo>
                        <a:pt x="3840" y="55"/>
                        <a:pt x="3803" y="0"/>
                        <a:pt x="37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0" name="Google Shape;1510;p41"/>
                <p:cNvSpPr/>
                <p:nvPr/>
              </p:nvSpPr>
              <p:spPr>
                <a:xfrm>
                  <a:off x="8185419" y="4412575"/>
                  <a:ext cx="28668" cy="90665"/>
                </a:xfrm>
                <a:custGeom>
                  <a:avLst/>
                  <a:gdLst/>
                  <a:ahLst/>
                  <a:cxnLst/>
                  <a:rect l="l" t="t" r="r" b="b"/>
                  <a:pathLst>
                    <a:path w="696" h="2201" extrusionOk="0">
                      <a:moveTo>
                        <a:pt x="641" y="0"/>
                      </a:moveTo>
                      <a:cubicBezTo>
                        <a:pt x="613" y="0"/>
                        <a:pt x="586" y="18"/>
                        <a:pt x="586" y="53"/>
                      </a:cubicBezTo>
                      <a:cubicBezTo>
                        <a:pt x="585" y="333"/>
                        <a:pt x="556" y="614"/>
                        <a:pt x="498" y="888"/>
                      </a:cubicBezTo>
                      <a:cubicBezTo>
                        <a:pt x="407" y="1320"/>
                        <a:pt x="248" y="1736"/>
                        <a:pt x="26" y="2118"/>
                      </a:cubicBezTo>
                      <a:cubicBezTo>
                        <a:pt x="1" y="2161"/>
                        <a:pt x="39" y="2200"/>
                        <a:pt x="76" y="2200"/>
                      </a:cubicBezTo>
                      <a:cubicBezTo>
                        <a:pt x="92" y="2200"/>
                        <a:pt x="109" y="2193"/>
                        <a:pt x="119" y="2175"/>
                      </a:cubicBezTo>
                      <a:lnTo>
                        <a:pt x="119" y="2173"/>
                      </a:lnTo>
                      <a:cubicBezTo>
                        <a:pt x="412" y="1671"/>
                        <a:pt x="598" y="1115"/>
                        <a:pt x="665" y="538"/>
                      </a:cubicBezTo>
                      <a:cubicBezTo>
                        <a:pt x="685" y="376"/>
                        <a:pt x="695" y="215"/>
                        <a:pt x="695" y="53"/>
                      </a:cubicBezTo>
                      <a:cubicBezTo>
                        <a:pt x="695" y="18"/>
                        <a:pt x="668" y="0"/>
                        <a:pt x="6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1" name="Google Shape;1511;p41"/>
                <p:cNvSpPr/>
                <p:nvPr/>
              </p:nvSpPr>
              <p:spPr>
                <a:xfrm>
                  <a:off x="8216723" y="4363556"/>
                  <a:ext cx="45144" cy="110272"/>
                </a:xfrm>
                <a:custGeom>
                  <a:avLst/>
                  <a:gdLst/>
                  <a:ahLst/>
                  <a:cxnLst/>
                  <a:rect l="l" t="t" r="r" b="b"/>
                  <a:pathLst>
                    <a:path w="1096" h="2677" extrusionOk="0">
                      <a:moveTo>
                        <a:pt x="1037" y="0"/>
                      </a:moveTo>
                      <a:cubicBezTo>
                        <a:pt x="1012" y="0"/>
                        <a:pt x="986" y="16"/>
                        <a:pt x="982" y="39"/>
                      </a:cubicBezTo>
                      <a:cubicBezTo>
                        <a:pt x="933" y="382"/>
                        <a:pt x="833" y="719"/>
                        <a:pt x="724" y="1046"/>
                      </a:cubicBezTo>
                      <a:cubicBezTo>
                        <a:pt x="603" y="1419"/>
                        <a:pt x="455" y="1783"/>
                        <a:pt x="284" y="2135"/>
                      </a:cubicBezTo>
                      <a:cubicBezTo>
                        <a:pt x="206" y="2294"/>
                        <a:pt x="117" y="2449"/>
                        <a:pt x="14" y="2595"/>
                      </a:cubicBezTo>
                      <a:cubicBezTo>
                        <a:pt x="1" y="2621"/>
                        <a:pt x="8" y="2654"/>
                        <a:pt x="35" y="2670"/>
                      </a:cubicBezTo>
                      <a:cubicBezTo>
                        <a:pt x="43" y="2674"/>
                        <a:pt x="52" y="2677"/>
                        <a:pt x="62" y="2677"/>
                      </a:cubicBezTo>
                      <a:cubicBezTo>
                        <a:pt x="80" y="2677"/>
                        <a:pt x="99" y="2668"/>
                        <a:pt x="110" y="2651"/>
                      </a:cubicBezTo>
                      <a:cubicBezTo>
                        <a:pt x="200" y="2521"/>
                        <a:pt x="281" y="2385"/>
                        <a:pt x="351" y="2243"/>
                      </a:cubicBezTo>
                      <a:cubicBezTo>
                        <a:pt x="439" y="2072"/>
                        <a:pt x="517" y="1896"/>
                        <a:pt x="591" y="1719"/>
                      </a:cubicBezTo>
                      <a:cubicBezTo>
                        <a:pt x="742" y="1353"/>
                        <a:pt x="870" y="979"/>
                        <a:pt x="974" y="596"/>
                      </a:cubicBezTo>
                      <a:cubicBezTo>
                        <a:pt x="1022" y="423"/>
                        <a:pt x="1061" y="247"/>
                        <a:pt x="1088" y="69"/>
                      </a:cubicBezTo>
                      <a:cubicBezTo>
                        <a:pt x="1095" y="39"/>
                        <a:pt x="1079" y="10"/>
                        <a:pt x="1050" y="2"/>
                      </a:cubicBezTo>
                      <a:cubicBezTo>
                        <a:pt x="1046" y="1"/>
                        <a:pt x="1041" y="0"/>
                        <a:pt x="10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2" name="Google Shape;1512;p41"/>
                <p:cNvSpPr/>
                <p:nvPr/>
              </p:nvSpPr>
              <p:spPr>
                <a:xfrm>
                  <a:off x="8188549" y="4474199"/>
                  <a:ext cx="92636" cy="27146"/>
                </a:xfrm>
                <a:custGeom>
                  <a:avLst/>
                  <a:gdLst/>
                  <a:ahLst/>
                  <a:cxnLst/>
                  <a:rect l="l" t="t" r="r" b="b"/>
                  <a:pathLst>
                    <a:path w="2249" h="659" extrusionOk="0">
                      <a:moveTo>
                        <a:pt x="2155" y="0"/>
                      </a:moveTo>
                      <a:cubicBezTo>
                        <a:pt x="1583" y="0"/>
                        <a:pt x="1016" y="115"/>
                        <a:pt x="489" y="340"/>
                      </a:cubicBezTo>
                      <a:cubicBezTo>
                        <a:pt x="339" y="403"/>
                        <a:pt x="194" y="476"/>
                        <a:pt x="52" y="557"/>
                      </a:cubicBezTo>
                      <a:cubicBezTo>
                        <a:pt x="1" y="586"/>
                        <a:pt x="32" y="658"/>
                        <a:pt x="80" y="658"/>
                      </a:cubicBezTo>
                      <a:cubicBezTo>
                        <a:pt x="89" y="658"/>
                        <a:pt x="98" y="656"/>
                        <a:pt x="108" y="651"/>
                      </a:cubicBezTo>
                      <a:cubicBezTo>
                        <a:pt x="597" y="372"/>
                        <a:pt x="1139" y="197"/>
                        <a:pt x="1699" y="135"/>
                      </a:cubicBezTo>
                      <a:cubicBezTo>
                        <a:pt x="1858" y="117"/>
                        <a:pt x="2018" y="109"/>
                        <a:pt x="2177" y="109"/>
                      </a:cubicBezTo>
                      <a:cubicBezTo>
                        <a:pt x="2249" y="109"/>
                        <a:pt x="2249" y="0"/>
                        <a:pt x="2177" y="0"/>
                      </a:cubicBezTo>
                      <a:cubicBezTo>
                        <a:pt x="2170" y="0"/>
                        <a:pt x="2163" y="0"/>
                        <a:pt x="21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3" name="Google Shape;1513;p41"/>
                <p:cNvSpPr/>
                <p:nvPr/>
              </p:nvSpPr>
              <p:spPr>
                <a:xfrm>
                  <a:off x="8218865" y="4431606"/>
                  <a:ext cx="103922" cy="39133"/>
                </a:xfrm>
                <a:custGeom>
                  <a:avLst/>
                  <a:gdLst/>
                  <a:ahLst/>
                  <a:cxnLst/>
                  <a:rect l="l" t="t" r="r" b="b"/>
                  <a:pathLst>
                    <a:path w="2523" h="950" extrusionOk="0">
                      <a:moveTo>
                        <a:pt x="2471" y="1"/>
                      </a:moveTo>
                      <a:cubicBezTo>
                        <a:pt x="2470" y="1"/>
                        <a:pt x="2469" y="1"/>
                        <a:pt x="2467" y="1"/>
                      </a:cubicBezTo>
                      <a:cubicBezTo>
                        <a:pt x="2139" y="49"/>
                        <a:pt x="1816" y="120"/>
                        <a:pt x="1499" y="216"/>
                      </a:cubicBezTo>
                      <a:cubicBezTo>
                        <a:pt x="1151" y="316"/>
                        <a:pt x="811" y="442"/>
                        <a:pt x="481" y="594"/>
                      </a:cubicBezTo>
                      <a:cubicBezTo>
                        <a:pt x="326" y="666"/>
                        <a:pt x="177" y="751"/>
                        <a:pt x="35" y="848"/>
                      </a:cubicBezTo>
                      <a:cubicBezTo>
                        <a:pt x="10" y="863"/>
                        <a:pt x="1" y="896"/>
                        <a:pt x="16" y="923"/>
                      </a:cubicBezTo>
                      <a:cubicBezTo>
                        <a:pt x="27" y="940"/>
                        <a:pt x="44" y="949"/>
                        <a:pt x="63" y="949"/>
                      </a:cubicBezTo>
                      <a:cubicBezTo>
                        <a:pt x="72" y="949"/>
                        <a:pt x="81" y="947"/>
                        <a:pt x="90" y="942"/>
                      </a:cubicBezTo>
                      <a:lnTo>
                        <a:pt x="92" y="942"/>
                      </a:lnTo>
                      <a:cubicBezTo>
                        <a:pt x="351" y="758"/>
                        <a:pt x="651" y="629"/>
                        <a:pt x="945" y="517"/>
                      </a:cubicBezTo>
                      <a:cubicBezTo>
                        <a:pt x="1280" y="390"/>
                        <a:pt x="1622" y="286"/>
                        <a:pt x="1971" y="205"/>
                      </a:cubicBezTo>
                      <a:cubicBezTo>
                        <a:pt x="2057" y="186"/>
                        <a:pt x="2145" y="166"/>
                        <a:pt x="2233" y="150"/>
                      </a:cubicBezTo>
                      <a:cubicBezTo>
                        <a:pt x="2275" y="141"/>
                        <a:pt x="2317" y="134"/>
                        <a:pt x="2358" y="128"/>
                      </a:cubicBezTo>
                      <a:lnTo>
                        <a:pt x="2418" y="119"/>
                      </a:lnTo>
                      <a:lnTo>
                        <a:pt x="2445" y="114"/>
                      </a:lnTo>
                      <a:lnTo>
                        <a:pt x="2458" y="113"/>
                      </a:lnTo>
                      <a:cubicBezTo>
                        <a:pt x="2460" y="113"/>
                        <a:pt x="2469" y="111"/>
                        <a:pt x="2471" y="111"/>
                      </a:cubicBezTo>
                      <a:lnTo>
                        <a:pt x="2471" y="111"/>
                      </a:lnTo>
                      <a:cubicBezTo>
                        <a:pt x="2499" y="108"/>
                        <a:pt x="2521" y="85"/>
                        <a:pt x="2522" y="56"/>
                      </a:cubicBezTo>
                      <a:cubicBezTo>
                        <a:pt x="2522" y="30"/>
                        <a:pt x="2499" y="1"/>
                        <a:pt x="24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14" name="Google Shape;1514;p41"/>
              <p:cNvGrpSpPr/>
              <p:nvPr/>
            </p:nvGrpSpPr>
            <p:grpSpPr>
              <a:xfrm rot="724358">
                <a:off x="4448710" y="1652765"/>
                <a:ext cx="677599" cy="633188"/>
                <a:chOff x="7729450" y="3999000"/>
                <a:chExt cx="275400" cy="257350"/>
              </a:xfrm>
            </p:grpSpPr>
            <p:grpSp>
              <p:nvGrpSpPr>
                <p:cNvPr id="1515" name="Google Shape;1515;p41"/>
                <p:cNvGrpSpPr/>
                <p:nvPr/>
              </p:nvGrpSpPr>
              <p:grpSpPr>
                <a:xfrm>
                  <a:off x="7729450" y="3999000"/>
                  <a:ext cx="275400" cy="257350"/>
                  <a:chOff x="7729450" y="3999000"/>
                  <a:chExt cx="275400" cy="257350"/>
                </a:xfrm>
              </p:grpSpPr>
              <p:grpSp>
                <p:nvGrpSpPr>
                  <p:cNvPr id="1516" name="Google Shape;1516;p41"/>
                  <p:cNvGrpSpPr/>
                  <p:nvPr/>
                </p:nvGrpSpPr>
                <p:grpSpPr>
                  <a:xfrm>
                    <a:off x="7764350" y="3999000"/>
                    <a:ext cx="240500" cy="257350"/>
                    <a:chOff x="7764350" y="3999000"/>
                    <a:chExt cx="240500" cy="257350"/>
                  </a:xfrm>
                </p:grpSpPr>
                <p:sp>
                  <p:nvSpPr>
                    <p:cNvPr id="1517" name="Google Shape;1517;p41"/>
                    <p:cNvSpPr/>
                    <p:nvPr/>
                  </p:nvSpPr>
                  <p:spPr>
                    <a:xfrm>
                      <a:off x="7927525" y="3999000"/>
                      <a:ext cx="39875" cy="104175"/>
                    </a:xfrm>
                    <a:custGeom>
                      <a:avLst/>
                      <a:gdLst/>
                      <a:ahLst/>
                      <a:cxnLst/>
                      <a:rect l="l" t="t" r="r" b="b"/>
                      <a:pathLst>
                        <a:path w="1595" h="4167" extrusionOk="0">
                          <a:moveTo>
                            <a:pt x="1594" y="0"/>
                          </a:moveTo>
                          <a:lnTo>
                            <a:pt x="1594" y="0"/>
                          </a:lnTo>
                          <a:cubicBezTo>
                            <a:pt x="1280" y="385"/>
                            <a:pt x="935" y="780"/>
                            <a:pt x="694" y="1214"/>
                          </a:cubicBezTo>
                          <a:cubicBezTo>
                            <a:pt x="313" y="1899"/>
                            <a:pt x="60" y="2488"/>
                            <a:pt x="12" y="3269"/>
                          </a:cubicBezTo>
                          <a:cubicBezTo>
                            <a:pt x="0" y="3454"/>
                            <a:pt x="137" y="4000"/>
                            <a:pt x="219" y="4167"/>
                          </a:cubicBezTo>
                          <a:cubicBezTo>
                            <a:pt x="752" y="3950"/>
                            <a:pt x="1120" y="3442"/>
                            <a:pt x="1305" y="2901"/>
                          </a:cubicBezTo>
                          <a:cubicBezTo>
                            <a:pt x="1490" y="2358"/>
                            <a:pt x="1517" y="1775"/>
                            <a:pt x="1542" y="1202"/>
                          </a:cubicBezTo>
                          <a:lnTo>
                            <a:pt x="15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41"/>
                    <p:cNvSpPr/>
                    <p:nvPr/>
                  </p:nvSpPr>
                  <p:spPr>
                    <a:xfrm>
                      <a:off x="7910775" y="4096850"/>
                      <a:ext cx="94075" cy="58525"/>
                    </a:xfrm>
                    <a:custGeom>
                      <a:avLst/>
                      <a:gdLst/>
                      <a:ahLst/>
                      <a:cxnLst/>
                      <a:rect l="l" t="t" r="r" b="b"/>
                      <a:pathLst>
                        <a:path w="3763" h="2341" extrusionOk="0">
                          <a:moveTo>
                            <a:pt x="3763" y="1"/>
                          </a:moveTo>
                          <a:lnTo>
                            <a:pt x="3763" y="1"/>
                          </a:lnTo>
                          <a:cubicBezTo>
                            <a:pt x="3272" y="87"/>
                            <a:pt x="2755" y="160"/>
                            <a:pt x="2288" y="332"/>
                          </a:cubicBezTo>
                          <a:cubicBezTo>
                            <a:pt x="1353" y="675"/>
                            <a:pt x="271" y="1207"/>
                            <a:pt x="1" y="2258"/>
                          </a:cubicBezTo>
                          <a:cubicBezTo>
                            <a:pt x="168" y="2314"/>
                            <a:pt x="341" y="2340"/>
                            <a:pt x="515" y="2340"/>
                          </a:cubicBezTo>
                          <a:cubicBezTo>
                            <a:pt x="908" y="2340"/>
                            <a:pt x="1307" y="2209"/>
                            <a:pt x="1650" y="2008"/>
                          </a:cubicBezTo>
                          <a:cubicBezTo>
                            <a:pt x="2145" y="1718"/>
                            <a:pt x="2545" y="1295"/>
                            <a:pt x="2938" y="877"/>
                          </a:cubicBezTo>
                          <a:cubicBezTo>
                            <a:pt x="3213" y="585"/>
                            <a:pt x="3487" y="293"/>
                            <a:pt x="376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41"/>
                    <p:cNvSpPr/>
                    <p:nvPr/>
                  </p:nvSpPr>
                  <p:spPr>
                    <a:xfrm>
                      <a:off x="7864150" y="4170350"/>
                      <a:ext cx="104650" cy="40375"/>
                    </a:xfrm>
                    <a:custGeom>
                      <a:avLst/>
                      <a:gdLst/>
                      <a:ahLst/>
                      <a:cxnLst/>
                      <a:rect l="l" t="t" r="r" b="b"/>
                      <a:pathLst>
                        <a:path w="4186" h="1615" extrusionOk="0">
                          <a:moveTo>
                            <a:pt x="3173" y="0"/>
                          </a:moveTo>
                          <a:cubicBezTo>
                            <a:pt x="3005" y="0"/>
                            <a:pt x="2839" y="7"/>
                            <a:pt x="2675" y="27"/>
                          </a:cubicBezTo>
                          <a:cubicBezTo>
                            <a:pt x="1687" y="140"/>
                            <a:pt x="510" y="402"/>
                            <a:pt x="0" y="1360"/>
                          </a:cubicBezTo>
                          <a:cubicBezTo>
                            <a:pt x="282" y="1538"/>
                            <a:pt x="613" y="1615"/>
                            <a:pt x="948" y="1615"/>
                          </a:cubicBezTo>
                          <a:cubicBezTo>
                            <a:pt x="1190" y="1615"/>
                            <a:pt x="1433" y="1575"/>
                            <a:pt x="1663" y="1506"/>
                          </a:cubicBezTo>
                          <a:cubicBezTo>
                            <a:pt x="2210" y="1339"/>
                            <a:pt x="2699" y="1023"/>
                            <a:pt x="3179" y="708"/>
                          </a:cubicBezTo>
                          <a:lnTo>
                            <a:pt x="4186" y="52"/>
                          </a:lnTo>
                          <a:cubicBezTo>
                            <a:pt x="3855" y="30"/>
                            <a:pt x="3511" y="0"/>
                            <a:pt x="31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41"/>
                    <p:cNvSpPr/>
                    <p:nvPr/>
                  </p:nvSpPr>
                  <p:spPr>
                    <a:xfrm>
                      <a:off x="7790850" y="4224825"/>
                      <a:ext cx="109475" cy="31525"/>
                    </a:xfrm>
                    <a:custGeom>
                      <a:avLst/>
                      <a:gdLst/>
                      <a:ahLst/>
                      <a:cxnLst/>
                      <a:rect l="l" t="t" r="r" b="b"/>
                      <a:pathLst>
                        <a:path w="4379" h="1261" extrusionOk="0">
                          <a:moveTo>
                            <a:pt x="1961" y="0"/>
                          </a:moveTo>
                          <a:cubicBezTo>
                            <a:pt x="1232" y="0"/>
                            <a:pt x="502" y="156"/>
                            <a:pt x="1" y="712"/>
                          </a:cubicBezTo>
                          <a:cubicBezTo>
                            <a:pt x="367" y="1098"/>
                            <a:pt x="916" y="1261"/>
                            <a:pt x="1451" y="1261"/>
                          </a:cubicBezTo>
                          <a:cubicBezTo>
                            <a:pt x="1493" y="1261"/>
                            <a:pt x="1534" y="1260"/>
                            <a:pt x="1575" y="1258"/>
                          </a:cubicBezTo>
                          <a:cubicBezTo>
                            <a:pt x="2148" y="1233"/>
                            <a:pt x="2700" y="1043"/>
                            <a:pt x="3242" y="857"/>
                          </a:cubicBezTo>
                          <a:lnTo>
                            <a:pt x="4379" y="466"/>
                          </a:lnTo>
                          <a:cubicBezTo>
                            <a:pt x="3906" y="314"/>
                            <a:pt x="3412" y="138"/>
                            <a:pt x="2920" y="72"/>
                          </a:cubicBezTo>
                          <a:cubicBezTo>
                            <a:pt x="2615" y="32"/>
                            <a:pt x="2288" y="0"/>
                            <a:pt x="19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41"/>
                    <p:cNvSpPr/>
                    <p:nvPr/>
                  </p:nvSpPr>
                  <p:spPr>
                    <a:xfrm>
                      <a:off x="7880800" y="4035075"/>
                      <a:ext cx="36300" cy="109600"/>
                    </a:xfrm>
                    <a:custGeom>
                      <a:avLst/>
                      <a:gdLst/>
                      <a:ahLst/>
                      <a:cxnLst/>
                      <a:rect l="l" t="t" r="r" b="b"/>
                      <a:pathLst>
                        <a:path w="1452" h="4384" extrusionOk="0">
                          <a:moveTo>
                            <a:pt x="557" y="1"/>
                          </a:moveTo>
                          <a:lnTo>
                            <a:pt x="274" y="1168"/>
                          </a:lnTo>
                          <a:cubicBezTo>
                            <a:pt x="138" y="1726"/>
                            <a:pt x="1" y="2293"/>
                            <a:pt x="28" y="2865"/>
                          </a:cubicBezTo>
                          <a:cubicBezTo>
                            <a:pt x="54" y="3438"/>
                            <a:pt x="266" y="4028"/>
                            <a:pt x="717" y="4383"/>
                          </a:cubicBezTo>
                          <a:cubicBezTo>
                            <a:pt x="1452" y="3584"/>
                            <a:pt x="1306" y="2387"/>
                            <a:pt x="1085" y="1417"/>
                          </a:cubicBezTo>
                          <a:cubicBezTo>
                            <a:pt x="975" y="933"/>
                            <a:pt x="752" y="457"/>
                            <a:pt x="5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2" name="Google Shape;1522;p41"/>
                    <p:cNvSpPr/>
                    <p:nvPr/>
                  </p:nvSpPr>
                  <p:spPr>
                    <a:xfrm>
                      <a:off x="7834950" y="4089125"/>
                      <a:ext cx="39175" cy="106575"/>
                    </a:xfrm>
                    <a:custGeom>
                      <a:avLst/>
                      <a:gdLst/>
                      <a:ahLst/>
                      <a:cxnLst/>
                      <a:rect l="l" t="t" r="r" b="b"/>
                      <a:pathLst>
                        <a:path w="1567" h="4263" extrusionOk="0">
                          <a:moveTo>
                            <a:pt x="1417" y="1"/>
                          </a:moveTo>
                          <a:lnTo>
                            <a:pt x="827" y="1048"/>
                          </a:lnTo>
                          <a:cubicBezTo>
                            <a:pt x="545" y="1547"/>
                            <a:pt x="260" y="2054"/>
                            <a:pt x="130" y="2613"/>
                          </a:cubicBezTo>
                          <a:cubicBezTo>
                            <a:pt x="1" y="3173"/>
                            <a:pt x="45" y="3799"/>
                            <a:pt x="382" y="4263"/>
                          </a:cubicBezTo>
                          <a:cubicBezTo>
                            <a:pt x="1305" y="3693"/>
                            <a:pt x="1490" y="2500"/>
                            <a:pt x="1541" y="1507"/>
                          </a:cubicBezTo>
                          <a:cubicBezTo>
                            <a:pt x="1566" y="1010"/>
                            <a:pt x="1481" y="493"/>
                            <a:pt x="14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3" name="Google Shape;1523;p41"/>
                    <p:cNvSpPr/>
                    <p:nvPr/>
                  </p:nvSpPr>
                  <p:spPr>
                    <a:xfrm>
                      <a:off x="7764350" y="4133350"/>
                      <a:ext cx="68125" cy="88525"/>
                    </a:xfrm>
                    <a:custGeom>
                      <a:avLst/>
                      <a:gdLst/>
                      <a:ahLst/>
                      <a:cxnLst/>
                      <a:rect l="l" t="t" r="r" b="b"/>
                      <a:pathLst>
                        <a:path w="2725" h="3541" extrusionOk="0">
                          <a:moveTo>
                            <a:pt x="2725" y="0"/>
                          </a:moveTo>
                          <a:lnTo>
                            <a:pt x="1776" y="742"/>
                          </a:lnTo>
                          <a:cubicBezTo>
                            <a:pt x="1326" y="1096"/>
                            <a:pt x="867" y="1456"/>
                            <a:pt x="533" y="1921"/>
                          </a:cubicBezTo>
                          <a:cubicBezTo>
                            <a:pt x="199" y="2388"/>
                            <a:pt x="0" y="2983"/>
                            <a:pt x="135" y="3541"/>
                          </a:cubicBezTo>
                          <a:cubicBezTo>
                            <a:pt x="1205" y="3369"/>
                            <a:pt x="1833" y="2339"/>
                            <a:pt x="2261" y="1439"/>
                          </a:cubicBezTo>
                          <a:cubicBezTo>
                            <a:pt x="2474" y="991"/>
                            <a:pt x="2594" y="481"/>
                            <a:pt x="27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24" name="Google Shape;1524;p41"/>
                  <p:cNvSpPr/>
                  <p:nvPr/>
                </p:nvSpPr>
                <p:spPr>
                  <a:xfrm>
                    <a:off x="7729450" y="4031700"/>
                    <a:ext cx="227850" cy="209150"/>
                  </a:xfrm>
                  <a:custGeom>
                    <a:avLst/>
                    <a:gdLst/>
                    <a:ahLst/>
                    <a:cxnLst/>
                    <a:rect l="l" t="t" r="r" b="b"/>
                    <a:pathLst>
                      <a:path w="9114" h="8366" extrusionOk="0">
                        <a:moveTo>
                          <a:pt x="9025" y="1"/>
                        </a:moveTo>
                        <a:cubicBezTo>
                          <a:pt x="8992" y="1"/>
                          <a:pt x="8959" y="21"/>
                          <a:pt x="8951" y="64"/>
                        </a:cubicBezTo>
                        <a:cubicBezTo>
                          <a:pt x="8752" y="1105"/>
                          <a:pt x="8305" y="2296"/>
                          <a:pt x="7692" y="3422"/>
                        </a:cubicBezTo>
                        <a:cubicBezTo>
                          <a:pt x="7073" y="4557"/>
                          <a:pt x="6355" y="5494"/>
                          <a:pt x="5667" y="6060"/>
                        </a:cubicBezTo>
                        <a:cubicBezTo>
                          <a:pt x="4259" y="7219"/>
                          <a:pt x="2023" y="8084"/>
                          <a:pt x="102" y="8210"/>
                        </a:cubicBezTo>
                        <a:cubicBezTo>
                          <a:pt x="0" y="8213"/>
                          <a:pt x="4" y="8366"/>
                          <a:pt x="105" y="8366"/>
                        </a:cubicBezTo>
                        <a:cubicBezTo>
                          <a:pt x="106" y="8366"/>
                          <a:pt x="107" y="8366"/>
                          <a:pt x="108" y="8366"/>
                        </a:cubicBezTo>
                        <a:lnTo>
                          <a:pt x="112" y="8366"/>
                        </a:lnTo>
                        <a:cubicBezTo>
                          <a:pt x="2063" y="8236"/>
                          <a:pt x="4334" y="7358"/>
                          <a:pt x="5766" y="6179"/>
                        </a:cubicBezTo>
                        <a:cubicBezTo>
                          <a:pt x="6468" y="5602"/>
                          <a:pt x="7200" y="4648"/>
                          <a:pt x="7829" y="3495"/>
                        </a:cubicBezTo>
                        <a:cubicBezTo>
                          <a:pt x="8450" y="2358"/>
                          <a:pt x="8901" y="1148"/>
                          <a:pt x="9103" y="94"/>
                        </a:cubicBezTo>
                        <a:cubicBezTo>
                          <a:pt x="9114" y="35"/>
                          <a:pt x="9069" y="1"/>
                          <a:pt x="90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25" name="Google Shape;1525;p41"/>
                <p:cNvSpPr/>
                <p:nvPr/>
              </p:nvSpPr>
              <p:spPr>
                <a:xfrm>
                  <a:off x="7891350" y="4074225"/>
                  <a:ext cx="80375" cy="88225"/>
                </a:xfrm>
                <a:custGeom>
                  <a:avLst/>
                  <a:gdLst/>
                  <a:ahLst/>
                  <a:cxnLst/>
                  <a:rect l="l" t="t" r="r" b="b"/>
                  <a:pathLst>
                    <a:path w="3215" h="3529" extrusionOk="0">
                      <a:moveTo>
                        <a:pt x="295" y="0"/>
                      </a:moveTo>
                      <a:cubicBezTo>
                        <a:pt x="251" y="0"/>
                        <a:pt x="217" y="36"/>
                        <a:pt x="219" y="79"/>
                      </a:cubicBezTo>
                      <a:cubicBezTo>
                        <a:pt x="229" y="1144"/>
                        <a:pt x="132" y="2142"/>
                        <a:pt x="29" y="3196"/>
                      </a:cubicBezTo>
                      <a:lnTo>
                        <a:pt x="5" y="3444"/>
                      </a:lnTo>
                      <a:cubicBezTo>
                        <a:pt x="1" y="3490"/>
                        <a:pt x="38" y="3529"/>
                        <a:pt x="83" y="3529"/>
                      </a:cubicBezTo>
                      <a:cubicBezTo>
                        <a:pt x="92" y="3529"/>
                        <a:pt x="101" y="3527"/>
                        <a:pt x="108" y="3524"/>
                      </a:cubicBezTo>
                      <a:cubicBezTo>
                        <a:pt x="1240" y="3120"/>
                        <a:pt x="2275" y="2486"/>
                        <a:pt x="3149" y="1662"/>
                      </a:cubicBezTo>
                      <a:cubicBezTo>
                        <a:pt x="3215" y="1607"/>
                        <a:pt x="3161" y="1522"/>
                        <a:pt x="3098" y="1522"/>
                      </a:cubicBezTo>
                      <a:cubicBezTo>
                        <a:pt x="3079" y="1522"/>
                        <a:pt x="3059" y="1530"/>
                        <a:pt x="3041" y="1550"/>
                      </a:cubicBezTo>
                      <a:cubicBezTo>
                        <a:pt x="2214" y="2331"/>
                        <a:pt x="1238" y="2938"/>
                        <a:pt x="171" y="3336"/>
                      </a:cubicBezTo>
                      <a:lnTo>
                        <a:pt x="184" y="3211"/>
                      </a:lnTo>
                      <a:cubicBezTo>
                        <a:pt x="286" y="2152"/>
                        <a:pt x="383" y="1152"/>
                        <a:pt x="372" y="78"/>
                      </a:cubicBezTo>
                      <a:cubicBezTo>
                        <a:pt x="372" y="35"/>
                        <a:pt x="338" y="0"/>
                        <a:pt x="29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41"/>
                <p:cNvSpPr/>
                <p:nvPr/>
              </p:nvSpPr>
              <p:spPr>
                <a:xfrm>
                  <a:off x="7837450" y="4136125"/>
                  <a:ext cx="98250" cy="73300"/>
                </a:xfrm>
                <a:custGeom>
                  <a:avLst/>
                  <a:gdLst/>
                  <a:ahLst/>
                  <a:cxnLst/>
                  <a:rect l="l" t="t" r="r" b="b"/>
                  <a:pathLst>
                    <a:path w="3930" h="2932" extrusionOk="0">
                      <a:moveTo>
                        <a:pt x="968" y="1"/>
                      </a:moveTo>
                      <a:cubicBezTo>
                        <a:pt x="936" y="1"/>
                        <a:pt x="904" y="19"/>
                        <a:pt x="894" y="59"/>
                      </a:cubicBezTo>
                      <a:lnTo>
                        <a:pt x="882" y="116"/>
                      </a:lnTo>
                      <a:cubicBezTo>
                        <a:pt x="681" y="1036"/>
                        <a:pt x="473" y="1986"/>
                        <a:pt x="27" y="2815"/>
                      </a:cubicBezTo>
                      <a:cubicBezTo>
                        <a:pt x="1" y="2866"/>
                        <a:pt x="36" y="2929"/>
                        <a:pt x="95" y="2930"/>
                      </a:cubicBezTo>
                      <a:cubicBezTo>
                        <a:pt x="139" y="2931"/>
                        <a:pt x="184" y="2931"/>
                        <a:pt x="229" y="2931"/>
                      </a:cubicBezTo>
                      <a:cubicBezTo>
                        <a:pt x="1504" y="2931"/>
                        <a:pt x="2756" y="2591"/>
                        <a:pt x="3858" y="1949"/>
                      </a:cubicBezTo>
                      <a:cubicBezTo>
                        <a:pt x="3929" y="1903"/>
                        <a:pt x="3887" y="1805"/>
                        <a:pt x="3818" y="1805"/>
                      </a:cubicBezTo>
                      <a:cubicBezTo>
                        <a:pt x="3806" y="1805"/>
                        <a:pt x="3794" y="1808"/>
                        <a:pt x="3781" y="1815"/>
                      </a:cubicBezTo>
                      <a:cubicBezTo>
                        <a:pt x="2703" y="2444"/>
                        <a:pt x="1477" y="2776"/>
                        <a:pt x="229" y="2776"/>
                      </a:cubicBezTo>
                      <a:lnTo>
                        <a:pt x="223" y="2776"/>
                      </a:lnTo>
                      <a:cubicBezTo>
                        <a:pt x="639" y="1956"/>
                        <a:pt x="839" y="1038"/>
                        <a:pt x="1032" y="149"/>
                      </a:cubicBezTo>
                      <a:lnTo>
                        <a:pt x="1046" y="92"/>
                      </a:lnTo>
                      <a:cubicBezTo>
                        <a:pt x="1055" y="35"/>
                        <a:pt x="1011" y="1"/>
                        <a:pt x="9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41"/>
                <p:cNvSpPr/>
                <p:nvPr/>
              </p:nvSpPr>
              <p:spPr>
                <a:xfrm>
                  <a:off x="7764125" y="4161900"/>
                  <a:ext cx="50225" cy="72425"/>
                </a:xfrm>
                <a:custGeom>
                  <a:avLst/>
                  <a:gdLst/>
                  <a:ahLst/>
                  <a:cxnLst/>
                  <a:rect l="l" t="t" r="r" b="b"/>
                  <a:pathLst>
                    <a:path w="2009" h="2897" extrusionOk="0">
                      <a:moveTo>
                        <a:pt x="1897" y="1"/>
                      </a:moveTo>
                      <a:cubicBezTo>
                        <a:pt x="1878" y="1"/>
                        <a:pt x="1858" y="9"/>
                        <a:pt x="1841" y="28"/>
                      </a:cubicBezTo>
                      <a:cubicBezTo>
                        <a:pt x="1137" y="813"/>
                        <a:pt x="339" y="1702"/>
                        <a:pt x="12" y="2797"/>
                      </a:cubicBezTo>
                      <a:cubicBezTo>
                        <a:pt x="0" y="2838"/>
                        <a:pt x="23" y="2882"/>
                        <a:pt x="65" y="2894"/>
                      </a:cubicBezTo>
                      <a:cubicBezTo>
                        <a:pt x="72" y="2895"/>
                        <a:pt x="79" y="2897"/>
                        <a:pt x="87" y="2897"/>
                      </a:cubicBezTo>
                      <a:cubicBezTo>
                        <a:pt x="121" y="2897"/>
                        <a:pt x="151" y="2874"/>
                        <a:pt x="161" y="2841"/>
                      </a:cubicBezTo>
                      <a:cubicBezTo>
                        <a:pt x="478" y="1780"/>
                        <a:pt x="1263" y="904"/>
                        <a:pt x="1957" y="132"/>
                      </a:cubicBezTo>
                      <a:cubicBezTo>
                        <a:pt x="2008" y="74"/>
                        <a:pt x="1956" y="1"/>
                        <a:pt x="18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8" name="Google Shape;1528;p41"/>
                <p:cNvSpPr/>
                <p:nvPr/>
              </p:nvSpPr>
              <p:spPr>
                <a:xfrm>
                  <a:off x="7770450" y="4230025"/>
                  <a:ext cx="83325" cy="17050"/>
                </a:xfrm>
                <a:custGeom>
                  <a:avLst/>
                  <a:gdLst/>
                  <a:ahLst/>
                  <a:cxnLst/>
                  <a:rect l="l" t="t" r="r" b="b"/>
                  <a:pathLst>
                    <a:path w="3333" h="682" extrusionOk="0">
                      <a:moveTo>
                        <a:pt x="109" y="1"/>
                      </a:moveTo>
                      <a:cubicBezTo>
                        <a:pt x="43" y="1"/>
                        <a:pt x="0" y="92"/>
                        <a:pt x="64" y="140"/>
                      </a:cubicBezTo>
                      <a:cubicBezTo>
                        <a:pt x="369" y="334"/>
                        <a:pt x="827" y="561"/>
                        <a:pt x="1192" y="619"/>
                      </a:cubicBezTo>
                      <a:cubicBezTo>
                        <a:pt x="1428" y="661"/>
                        <a:pt x="1667" y="682"/>
                        <a:pt x="1905" y="682"/>
                      </a:cubicBezTo>
                      <a:cubicBezTo>
                        <a:pt x="2232" y="682"/>
                        <a:pt x="2661" y="644"/>
                        <a:pt x="3238" y="525"/>
                      </a:cubicBezTo>
                      <a:cubicBezTo>
                        <a:pt x="3333" y="504"/>
                        <a:pt x="3312" y="371"/>
                        <a:pt x="3227" y="371"/>
                      </a:cubicBezTo>
                      <a:cubicBezTo>
                        <a:pt x="3220" y="371"/>
                        <a:pt x="3214" y="371"/>
                        <a:pt x="3207" y="373"/>
                      </a:cubicBezTo>
                      <a:cubicBezTo>
                        <a:pt x="2641" y="492"/>
                        <a:pt x="2226" y="528"/>
                        <a:pt x="1910" y="528"/>
                      </a:cubicBezTo>
                      <a:cubicBezTo>
                        <a:pt x="1603" y="528"/>
                        <a:pt x="1389" y="494"/>
                        <a:pt x="1218" y="467"/>
                      </a:cubicBezTo>
                      <a:cubicBezTo>
                        <a:pt x="873" y="412"/>
                        <a:pt x="439" y="194"/>
                        <a:pt x="147" y="11"/>
                      </a:cubicBezTo>
                      <a:cubicBezTo>
                        <a:pt x="134" y="4"/>
                        <a:pt x="121" y="1"/>
                        <a:pt x="1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529" name="Google Shape;1529;p41"/>
            <p:cNvGrpSpPr/>
            <p:nvPr/>
          </p:nvGrpSpPr>
          <p:grpSpPr>
            <a:xfrm>
              <a:off x="4649795" y="686165"/>
              <a:ext cx="1242870" cy="2045072"/>
              <a:chOff x="4230695" y="686165"/>
              <a:chExt cx="1242870" cy="2045072"/>
            </a:xfrm>
          </p:grpSpPr>
          <p:grpSp>
            <p:nvGrpSpPr>
              <p:cNvPr id="1530" name="Google Shape;1530;p41"/>
              <p:cNvGrpSpPr/>
              <p:nvPr/>
            </p:nvGrpSpPr>
            <p:grpSpPr>
              <a:xfrm rot="724390">
                <a:off x="4459024" y="1001975"/>
                <a:ext cx="742644" cy="846871"/>
                <a:chOff x="8132075" y="2477925"/>
                <a:chExt cx="192600" cy="219625"/>
              </a:xfrm>
            </p:grpSpPr>
            <p:grpSp>
              <p:nvGrpSpPr>
                <p:cNvPr id="1531" name="Google Shape;1531;p41"/>
                <p:cNvGrpSpPr/>
                <p:nvPr/>
              </p:nvGrpSpPr>
              <p:grpSpPr>
                <a:xfrm>
                  <a:off x="8132075" y="2477925"/>
                  <a:ext cx="192600" cy="198500"/>
                  <a:chOff x="8132075" y="2477925"/>
                  <a:chExt cx="192600" cy="198500"/>
                </a:xfrm>
              </p:grpSpPr>
              <p:sp>
                <p:nvSpPr>
                  <p:cNvPr id="1532" name="Google Shape;1532;p41"/>
                  <p:cNvSpPr/>
                  <p:nvPr/>
                </p:nvSpPr>
                <p:spPr>
                  <a:xfrm>
                    <a:off x="8206475" y="2477925"/>
                    <a:ext cx="118200" cy="123500"/>
                  </a:xfrm>
                  <a:custGeom>
                    <a:avLst/>
                    <a:gdLst/>
                    <a:ahLst/>
                    <a:cxnLst/>
                    <a:rect l="l" t="t" r="r" b="b"/>
                    <a:pathLst>
                      <a:path w="4728" h="4940" extrusionOk="0">
                        <a:moveTo>
                          <a:pt x="1170" y="0"/>
                        </a:moveTo>
                        <a:cubicBezTo>
                          <a:pt x="533" y="488"/>
                          <a:pt x="66" y="1229"/>
                          <a:pt x="31" y="2028"/>
                        </a:cubicBezTo>
                        <a:cubicBezTo>
                          <a:pt x="1" y="2645"/>
                          <a:pt x="190" y="3270"/>
                          <a:pt x="548" y="3773"/>
                        </a:cubicBezTo>
                        <a:lnTo>
                          <a:pt x="553" y="3780"/>
                        </a:lnTo>
                        <a:cubicBezTo>
                          <a:pt x="560" y="3791"/>
                          <a:pt x="567" y="3801"/>
                          <a:pt x="576" y="3811"/>
                        </a:cubicBezTo>
                        <a:cubicBezTo>
                          <a:pt x="584" y="3822"/>
                          <a:pt x="593" y="3834"/>
                          <a:pt x="600" y="3844"/>
                        </a:cubicBezTo>
                        <a:lnTo>
                          <a:pt x="617" y="3865"/>
                        </a:lnTo>
                        <a:cubicBezTo>
                          <a:pt x="627" y="3879"/>
                          <a:pt x="638" y="3892"/>
                          <a:pt x="646" y="3904"/>
                        </a:cubicBezTo>
                        <a:lnTo>
                          <a:pt x="664" y="3925"/>
                        </a:lnTo>
                        <a:cubicBezTo>
                          <a:pt x="675" y="3937"/>
                          <a:pt x="684" y="3949"/>
                          <a:pt x="694" y="3961"/>
                        </a:cubicBezTo>
                        <a:lnTo>
                          <a:pt x="718" y="3987"/>
                        </a:lnTo>
                        <a:cubicBezTo>
                          <a:pt x="726" y="3996"/>
                          <a:pt x="731" y="4004"/>
                          <a:pt x="742" y="4014"/>
                        </a:cubicBezTo>
                        <a:cubicBezTo>
                          <a:pt x="751" y="4026"/>
                          <a:pt x="761" y="4037"/>
                          <a:pt x="772" y="4049"/>
                        </a:cubicBezTo>
                        <a:cubicBezTo>
                          <a:pt x="778" y="4055"/>
                          <a:pt x="785" y="4062"/>
                          <a:pt x="791" y="4068"/>
                        </a:cubicBezTo>
                        <a:cubicBezTo>
                          <a:pt x="802" y="4080"/>
                          <a:pt x="814" y="4092"/>
                          <a:pt x="825" y="4104"/>
                        </a:cubicBezTo>
                        <a:lnTo>
                          <a:pt x="843" y="4122"/>
                        </a:lnTo>
                        <a:cubicBezTo>
                          <a:pt x="854" y="4132"/>
                          <a:pt x="863" y="4141"/>
                          <a:pt x="873" y="4151"/>
                        </a:cubicBezTo>
                        <a:lnTo>
                          <a:pt x="901" y="4178"/>
                        </a:lnTo>
                        <a:lnTo>
                          <a:pt x="906" y="4184"/>
                        </a:lnTo>
                        <a:cubicBezTo>
                          <a:pt x="1358" y="4606"/>
                          <a:pt x="1950" y="4878"/>
                          <a:pt x="2566" y="4931"/>
                        </a:cubicBezTo>
                        <a:cubicBezTo>
                          <a:pt x="2631" y="4937"/>
                          <a:pt x="2697" y="4940"/>
                          <a:pt x="2763" y="4940"/>
                        </a:cubicBezTo>
                        <a:cubicBezTo>
                          <a:pt x="3492" y="4940"/>
                          <a:pt x="4207" y="4591"/>
                          <a:pt x="4728" y="4074"/>
                        </a:cubicBezTo>
                        <a:cubicBezTo>
                          <a:pt x="4486" y="3643"/>
                          <a:pt x="4036" y="3342"/>
                          <a:pt x="3551" y="3252"/>
                        </a:cubicBezTo>
                        <a:cubicBezTo>
                          <a:pt x="3823" y="3211"/>
                          <a:pt x="4078" y="3096"/>
                          <a:pt x="4321" y="2930"/>
                        </a:cubicBezTo>
                        <a:cubicBezTo>
                          <a:pt x="4492" y="2812"/>
                          <a:pt x="4652" y="2648"/>
                          <a:pt x="4679" y="2441"/>
                        </a:cubicBezTo>
                        <a:cubicBezTo>
                          <a:pt x="4700" y="2282"/>
                          <a:pt x="4637" y="2125"/>
                          <a:pt x="4562" y="1982"/>
                        </a:cubicBezTo>
                        <a:cubicBezTo>
                          <a:pt x="4269" y="1423"/>
                          <a:pt x="3733" y="811"/>
                          <a:pt x="3220" y="446"/>
                        </a:cubicBezTo>
                        <a:cubicBezTo>
                          <a:pt x="3089" y="353"/>
                          <a:pt x="2941" y="270"/>
                          <a:pt x="2780" y="268"/>
                        </a:cubicBezTo>
                        <a:cubicBezTo>
                          <a:pt x="2779" y="268"/>
                          <a:pt x="2778" y="268"/>
                          <a:pt x="2777" y="268"/>
                        </a:cubicBezTo>
                        <a:cubicBezTo>
                          <a:pt x="2571" y="268"/>
                          <a:pt x="2387" y="403"/>
                          <a:pt x="2248" y="558"/>
                        </a:cubicBezTo>
                        <a:cubicBezTo>
                          <a:pt x="2053" y="775"/>
                          <a:pt x="1904" y="1014"/>
                          <a:pt x="1825" y="1276"/>
                        </a:cubicBezTo>
                        <a:cubicBezTo>
                          <a:pt x="1804" y="783"/>
                          <a:pt x="1565" y="298"/>
                          <a:pt x="1170" y="0"/>
                        </a:cubicBezTo>
                        <a:close/>
                      </a:path>
                    </a:pathLst>
                  </a:cu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41"/>
                  <p:cNvSpPr/>
                  <p:nvPr/>
                </p:nvSpPr>
                <p:spPr>
                  <a:xfrm>
                    <a:off x="8158125" y="2559100"/>
                    <a:ext cx="24750" cy="60725"/>
                  </a:xfrm>
                  <a:custGeom>
                    <a:avLst/>
                    <a:gdLst/>
                    <a:ahLst/>
                    <a:cxnLst/>
                    <a:rect l="l" t="t" r="r" b="b"/>
                    <a:pathLst>
                      <a:path w="990" h="2429" extrusionOk="0">
                        <a:moveTo>
                          <a:pt x="943" y="1"/>
                        </a:moveTo>
                        <a:lnTo>
                          <a:pt x="560" y="584"/>
                        </a:lnTo>
                        <a:cubicBezTo>
                          <a:pt x="378" y="863"/>
                          <a:pt x="193" y="1146"/>
                          <a:pt x="98" y="1465"/>
                        </a:cubicBezTo>
                        <a:cubicBezTo>
                          <a:pt x="1" y="1783"/>
                          <a:pt x="2" y="2147"/>
                          <a:pt x="180" y="2428"/>
                        </a:cubicBezTo>
                        <a:cubicBezTo>
                          <a:pt x="737" y="2135"/>
                          <a:pt x="888" y="1450"/>
                          <a:pt x="957" y="878"/>
                        </a:cubicBezTo>
                        <a:cubicBezTo>
                          <a:pt x="989" y="591"/>
                          <a:pt x="960" y="289"/>
                          <a:pt x="943" y="1"/>
                        </a:cubicBezTo>
                        <a:close/>
                      </a:path>
                    </a:pathLst>
                  </a:cu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41"/>
                  <p:cNvSpPr/>
                  <p:nvPr/>
                </p:nvSpPr>
                <p:spPr>
                  <a:xfrm>
                    <a:off x="8132075" y="2598800"/>
                    <a:ext cx="20000" cy="63550"/>
                  </a:xfrm>
                  <a:custGeom>
                    <a:avLst/>
                    <a:gdLst/>
                    <a:ahLst/>
                    <a:cxnLst/>
                    <a:rect l="l" t="t" r="r" b="b"/>
                    <a:pathLst>
                      <a:path w="800" h="2542" extrusionOk="0">
                        <a:moveTo>
                          <a:pt x="478" y="1"/>
                        </a:moveTo>
                        <a:lnTo>
                          <a:pt x="249" y="660"/>
                        </a:lnTo>
                        <a:cubicBezTo>
                          <a:pt x="141" y="975"/>
                          <a:pt x="32" y="1294"/>
                          <a:pt x="15" y="1626"/>
                        </a:cubicBezTo>
                        <a:cubicBezTo>
                          <a:pt x="0" y="1960"/>
                          <a:pt x="90" y="2312"/>
                          <a:pt x="331" y="2542"/>
                        </a:cubicBezTo>
                        <a:cubicBezTo>
                          <a:pt x="800" y="2120"/>
                          <a:pt x="780" y="1421"/>
                          <a:pt x="704" y="848"/>
                        </a:cubicBezTo>
                        <a:cubicBezTo>
                          <a:pt x="667" y="562"/>
                          <a:pt x="566" y="275"/>
                          <a:pt x="478" y="1"/>
                        </a:cubicBezTo>
                        <a:close/>
                      </a:path>
                    </a:pathLst>
                  </a:cu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41"/>
                  <p:cNvSpPr/>
                  <p:nvPr/>
                </p:nvSpPr>
                <p:spPr>
                  <a:xfrm>
                    <a:off x="8167625" y="2614375"/>
                    <a:ext cx="61875" cy="21500"/>
                  </a:xfrm>
                  <a:custGeom>
                    <a:avLst/>
                    <a:gdLst/>
                    <a:ahLst/>
                    <a:cxnLst/>
                    <a:rect l="l" t="t" r="r" b="b"/>
                    <a:pathLst>
                      <a:path w="2475" h="860" extrusionOk="0">
                        <a:moveTo>
                          <a:pt x="1701" y="0"/>
                        </a:moveTo>
                        <a:cubicBezTo>
                          <a:pt x="1667" y="0"/>
                          <a:pt x="1634" y="1"/>
                          <a:pt x="1601" y="3"/>
                        </a:cubicBezTo>
                        <a:cubicBezTo>
                          <a:pt x="1024" y="33"/>
                          <a:pt x="332" y="138"/>
                          <a:pt x="1" y="674"/>
                        </a:cubicBezTo>
                        <a:cubicBezTo>
                          <a:pt x="180" y="805"/>
                          <a:pt x="401" y="860"/>
                          <a:pt x="625" y="860"/>
                        </a:cubicBezTo>
                        <a:cubicBezTo>
                          <a:pt x="737" y="860"/>
                          <a:pt x="849" y="846"/>
                          <a:pt x="957" y="821"/>
                        </a:cubicBezTo>
                        <a:cubicBezTo>
                          <a:pt x="1282" y="747"/>
                          <a:pt x="1577" y="581"/>
                          <a:pt x="1866" y="419"/>
                        </a:cubicBezTo>
                        <a:lnTo>
                          <a:pt x="2475" y="76"/>
                        </a:lnTo>
                        <a:cubicBezTo>
                          <a:pt x="2221" y="43"/>
                          <a:pt x="1958" y="0"/>
                          <a:pt x="1701" y="0"/>
                        </a:cubicBezTo>
                        <a:close/>
                      </a:path>
                    </a:pathLst>
                  </a:cu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41"/>
                  <p:cNvSpPr/>
                  <p:nvPr/>
                </p:nvSpPr>
                <p:spPr>
                  <a:xfrm>
                    <a:off x="8152400" y="2638250"/>
                    <a:ext cx="51425" cy="38175"/>
                  </a:xfrm>
                  <a:custGeom>
                    <a:avLst/>
                    <a:gdLst/>
                    <a:ahLst/>
                    <a:cxnLst/>
                    <a:rect l="l" t="t" r="r" b="b"/>
                    <a:pathLst>
                      <a:path w="2057" h="1527" extrusionOk="0">
                        <a:moveTo>
                          <a:pt x="2056" y="1"/>
                        </a:moveTo>
                        <a:lnTo>
                          <a:pt x="2056" y="1"/>
                        </a:lnTo>
                        <a:cubicBezTo>
                          <a:pt x="1778" y="75"/>
                          <a:pt x="1482" y="145"/>
                          <a:pt x="1221" y="269"/>
                        </a:cubicBezTo>
                        <a:cubicBezTo>
                          <a:pt x="699" y="517"/>
                          <a:pt x="100" y="880"/>
                          <a:pt x="0" y="1502"/>
                        </a:cubicBezTo>
                        <a:cubicBezTo>
                          <a:pt x="70" y="1519"/>
                          <a:pt x="140" y="1527"/>
                          <a:pt x="211" y="1527"/>
                        </a:cubicBezTo>
                        <a:cubicBezTo>
                          <a:pt x="469" y="1527"/>
                          <a:pt x="728" y="1423"/>
                          <a:pt x="940" y="1271"/>
                        </a:cubicBezTo>
                        <a:cubicBezTo>
                          <a:pt x="1211" y="1077"/>
                          <a:pt x="1420" y="812"/>
                          <a:pt x="1625" y="549"/>
                        </a:cubicBezTo>
                        <a:cubicBezTo>
                          <a:pt x="1769" y="366"/>
                          <a:pt x="1913" y="184"/>
                          <a:pt x="2056" y="1"/>
                        </a:cubicBezTo>
                        <a:close/>
                      </a:path>
                    </a:pathLst>
                  </a:cu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37" name="Google Shape;1537;p41"/>
                <p:cNvGrpSpPr/>
                <p:nvPr/>
              </p:nvGrpSpPr>
              <p:grpSpPr>
                <a:xfrm>
                  <a:off x="8136625" y="2480300"/>
                  <a:ext cx="187975" cy="217250"/>
                  <a:chOff x="8136625" y="2480300"/>
                  <a:chExt cx="187975" cy="217250"/>
                </a:xfrm>
              </p:grpSpPr>
              <p:sp>
                <p:nvSpPr>
                  <p:cNvPr id="1538" name="Google Shape;1538;p41"/>
                  <p:cNvSpPr/>
                  <p:nvPr/>
                </p:nvSpPr>
                <p:spPr>
                  <a:xfrm>
                    <a:off x="8141325" y="2566025"/>
                    <a:ext cx="122000" cy="131525"/>
                  </a:xfrm>
                  <a:custGeom>
                    <a:avLst/>
                    <a:gdLst/>
                    <a:ahLst/>
                    <a:cxnLst/>
                    <a:rect l="l" t="t" r="r" b="b"/>
                    <a:pathLst>
                      <a:path w="4880" h="5261" extrusionOk="0">
                        <a:moveTo>
                          <a:pt x="4818" y="1"/>
                        </a:moveTo>
                        <a:cubicBezTo>
                          <a:pt x="4815" y="1"/>
                          <a:pt x="4812" y="1"/>
                          <a:pt x="4809" y="1"/>
                        </a:cubicBezTo>
                        <a:cubicBezTo>
                          <a:pt x="4196" y="117"/>
                          <a:pt x="3494" y="378"/>
                          <a:pt x="2833" y="738"/>
                        </a:cubicBezTo>
                        <a:cubicBezTo>
                          <a:pt x="2164" y="1102"/>
                          <a:pt x="1609" y="1527"/>
                          <a:pt x="1274" y="1934"/>
                        </a:cubicBezTo>
                        <a:cubicBezTo>
                          <a:pt x="589" y="2763"/>
                          <a:pt x="79" y="4081"/>
                          <a:pt x="3" y="5213"/>
                        </a:cubicBezTo>
                        <a:cubicBezTo>
                          <a:pt x="0" y="5238"/>
                          <a:pt x="20" y="5259"/>
                          <a:pt x="45" y="5261"/>
                        </a:cubicBezTo>
                        <a:lnTo>
                          <a:pt x="48" y="5261"/>
                        </a:lnTo>
                        <a:cubicBezTo>
                          <a:pt x="72" y="5261"/>
                          <a:pt x="91" y="5243"/>
                          <a:pt x="93" y="5219"/>
                        </a:cubicBezTo>
                        <a:cubicBezTo>
                          <a:pt x="167" y="4105"/>
                          <a:pt x="670" y="2808"/>
                          <a:pt x="1344" y="1992"/>
                        </a:cubicBezTo>
                        <a:cubicBezTo>
                          <a:pt x="1673" y="1592"/>
                          <a:pt x="2218" y="1176"/>
                          <a:pt x="2877" y="817"/>
                        </a:cubicBezTo>
                        <a:cubicBezTo>
                          <a:pt x="3530" y="462"/>
                          <a:pt x="4222" y="204"/>
                          <a:pt x="4826" y="89"/>
                        </a:cubicBezTo>
                        <a:cubicBezTo>
                          <a:pt x="4879" y="76"/>
                          <a:pt x="4867" y="1"/>
                          <a:pt x="48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41"/>
                  <p:cNvSpPr/>
                  <p:nvPr/>
                </p:nvSpPr>
                <p:spPr>
                  <a:xfrm>
                    <a:off x="8159350" y="2578750"/>
                    <a:ext cx="43350" cy="56325"/>
                  </a:xfrm>
                  <a:custGeom>
                    <a:avLst/>
                    <a:gdLst/>
                    <a:ahLst/>
                    <a:cxnLst/>
                    <a:rect l="l" t="t" r="r" b="b"/>
                    <a:pathLst>
                      <a:path w="1734" h="2253" extrusionOk="0">
                        <a:moveTo>
                          <a:pt x="623" y="1"/>
                        </a:moveTo>
                        <a:cubicBezTo>
                          <a:pt x="609" y="1"/>
                          <a:pt x="595" y="7"/>
                          <a:pt x="585" y="23"/>
                        </a:cubicBezTo>
                        <a:cubicBezTo>
                          <a:pt x="198" y="685"/>
                          <a:pt x="1" y="1441"/>
                          <a:pt x="14" y="2208"/>
                        </a:cubicBezTo>
                        <a:cubicBezTo>
                          <a:pt x="14" y="2231"/>
                          <a:pt x="35" y="2252"/>
                          <a:pt x="59" y="2252"/>
                        </a:cubicBezTo>
                        <a:cubicBezTo>
                          <a:pt x="67" y="2252"/>
                          <a:pt x="74" y="2249"/>
                          <a:pt x="81" y="2246"/>
                        </a:cubicBezTo>
                        <a:cubicBezTo>
                          <a:pt x="562" y="1988"/>
                          <a:pt x="1113" y="1869"/>
                          <a:pt x="1647" y="1753"/>
                        </a:cubicBezTo>
                        <a:lnTo>
                          <a:pt x="1682" y="1745"/>
                        </a:lnTo>
                        <a:cubicBezTo>
                          <a:pt x="1734" y="1731"/>
                          <a:pt x="1720" y="1657"/>
                          <a:pt x="1671" y="1657"/>
                        </a:cubicBezTo>
                        <a:cubicBezTo>
                          <a:pt x="1668" y="1657"/>
                          <a:pt x="1665" y="1657"/>
                          <a:pt x="1662" y="1657"/>
                        </a:cubicBezTo>
                        <a:lnTo>
                          <a:pt x="1629" y="1665"/>
                        </a:lnTo>
                        <a:cubicBezTo>
                          <a:pt x="1113" y="1777"/>
                          <a:pt x="581" y="1893"/>
                          <a:pt x="104" y="2133"/>
                        </a:cubicBezTo>
                        <a:cubicBezTo>
                          <a:pt x="104" y="1407"/>
                          <a:pt x="298" y="696"/>
                          <a:pt x="663" y="69"/>
                        </a:cubicBezTo>
                        <a:cubicBezTo>
                          <a:pt x="685" y="33"/>
                          <a:pt x="654" y="1"/>
                          <a:pt x="6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41"/>
                  <p:cNvSpPr/>
                  <p:nvPr/>
                </p:nvSpPr>
                <p:spPr>
                  <a:xfrm>
                    <a:off x="8144725" y="2649200"/>
                    <a:ext cx="42975" cy="28525"/>
                  </a:xfrm>
                  <a:custGeom>
                    <a:avLst/>
                    <a:gdLst/>
                    <a:ahLst/>
                    <a:cxnLst/>
                    <a:rect l="l" t="t" r="r" b="b"/>
                    <a:pathLst>
                      <a:path w="1719" h="1141" extrusionOk="0">
                        <a:moveTo>
                          <a:pt x="1654" y="1"/>
                        </a:moveTo>
                        <a:cubicBezTo>
                          <a:pt x="1644" y="1"/>
                          <a:pt x="1634" y="4"/>
                          <a:pt x="1624" y="13"/>
                        </a:cubicBezTo>
                        <a:cubicBezTo>
                          <a:pt x="1175" y="414"/>
                          <a:pt x="666" y="870"/>
                          <a:pt x="51" y="1052"/>
                        </a:cubicBezTo>
                        <a:cubicBezTo>
                          <a:pt x="0" y="1067"/>
                          <a:pt x="10" y="1140"/>
                          <a:pt x="61" y="1140"/>
                        </a:cubicBezTo>
                        <a:cubicBezTo>
                          <a:pt x="62" y="1140"/>
                          <a:pt x="62" y="1140"/>
                          <a:pt x="63" y="1140"/>
                        </a:cubicBezTo>
                        <a:cubicBezTo>
                          <a:pt x="67" y="1140"/>
                          <a:pt x="71" y="1140"/>
                          <a:pt x="76" y="1139"/>
                        </a:cubicBezTo>
                        <a:cubicBezTo>
                          <a:pt x="711" y="951"/>
                          <a:pt x="1229" y="487"/>
                          <a:pt x="1683" y="80"/>
                        </a:cubicBezTo>
                        <a:cubicBezTo>
                          <a:pt x="1718" y="49"/>
                          <a:pt x="1690" y="1"/>
                          <a:pt x="16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41"/>
                  <p:cNvSpPr/>
                  <p:nvPr/>
                </p:nvSpPr>
                <p:spPr>
                  <a:xfrm>
                    <a:off x="8136625" y="2626300"/>
                    <a:ext cx="11275" cy="47500"/>
                  </a:xfrm>
                  <a:custGeom>
                    <a:avLst/>
                    <a:gdLst/>
                    <a:ahLst/>
                    <a:cxnLst/>
                    <a:rect l="l" t="t" r="r" b="b"/>
                    <a:pathLst>
                      <a:path w="451" h="1900" extrusionOk="0">
                        <a:moveTo>
                          <a:pt x="183" y="0"/>
                        </a:moveTo>
                        <a:cubicBezTo>
                          <a:pt x="164" y="0"/>
                          <a:pt x="146" y="11"/>
                          <a:pt x="140" y="36"/>
                        </a:cubicBezTo>
                        <a:cubicBezTo>
                          <a:pt x="0" y="699"/>
                          <a:pt x="53" y="1027"/>
                          <a:pt x="84" y="1223"/>
                        </a:cubicBezTo>
                        <a:cubicBezTo>
                          <a:pt x="118" y="1436"/>
                          <a:pt x="249" y="1701"/>
                          <a:pt x="361" y="1879"/>
                        </a:cubicBezTo>
                        <a:cubicBezTo>
                          <a:pt x="369" y="1891"/>
                          <a:pt x="384" y="1900"/>
                          <a:pt x="398" y="1900"/>
                        </a:cubicBezTo>
                        <a:cubicBezTo>
                          <a:pt x="407" y="1900"/>
                          <a:pt x="416" y="1897"/>
                          <a:pt x="422" y="1892"/>
                        </a:cubicBezTo>
                        <a:cubicBezTo>
                          <a:pt x="443" y="1879"/>
                          <a:pt x="451" y="1852"/>
                          <a:pt x="437" y="1830"/>
                        </a:cubicBezTo>
                        <a:cubicBezTo>
                          <a:pt x="330" y="1660"/>
                          <a:pt x="205" y="1408"/>
                          <a:pt x="172" y="1209"/>
                        </a:cubicBezTo>
                        <a:cubicBezTo>
                          <a:pt x="140" y="1006"/>
                          <a:pt x="91" y="701"/>
                          <a:pt x="228" y="54"/>
                        </a:cubicBezTo>
                        <a:cubicBezTo>
                          <a:pt x="235" y="20"/>
                          <a:pt x="209" y="0"/>
                          <a:pt x="18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41"/>
                  <p:cNvSpPr/>
                  <p:nvPr/>
                </p:nvSpPr>
                <p:spPr>
                  <a:xfrm>
                    <a:off x="8223550" y="2545925"/>
                    <a:ext cx="65375" cy="42350"/>
                  </a:xfrm>
                  <a:custGeom>
                    <a:avLst/>
                    <a:gdLst/>
                    <a:ahLst/>
                    <a:cxnLst/>
                    <a:rect l="l" t="t" r="r" b="b"/>
                    <a:pathLst>
                      <a:path w="2615" h="1694" extrusionOk="0">
                        <a:moveTo>
                          <a:pt x="1478" y="0"/>
                        </a:moveTo>
                        <a:cubicBezTo>
                          <a:pt x="1469" y="0"/>
                          <a:pt x="1460" y="4"/>
                          <a:pt x="1452" y="12"/>
                        </a:cubicBezTo>
                        <a:lnTo>
                          <a:pt x="16" y="1264"/>
                        </a:lnTo>
                        <a:cubicBezTo>
                          <a:pt x="5" y="1273"/>
                          <a:pt x="1" y="1287"/>
                          <a:pt x="2" y="1299"/>
                        </a:cubicBezTo>
                        <a:cubicBezTo>
                          <a:pt x="4" y="1312"/>
                          <a:pt x="11" y="1324"/>
                          <a:pt x="23" y="1330"/>
                        </a:cubicBezTo>
                        <a:cubicBezTo>
                          <a:pt x="483" y="1569"/>
                          <a:pt x="992" y="1694"/>
                          <a:pt x="1511" y="1694"/>
                        </a:cubicBezTo>
                        <a:cubicBezTo>
                          <a:pt x="1514" y="1694"/>
                          <a:pt x="1517" y="1694"/>
                          <a:pt x="1520" y="1694"/>
                        </a:cubicBezTo>
                        <a:cubicBezTo>
                          <a:pt x="1525" y="1694"/>
                          <a:pt x="1529" y="1694"/>
                          <a:pt x="1533" y="1694"/>
                        </a:cubicBezTo>
                        <a:cubicBezTo>
                          <a:pt x="1884" y="1694"/>
                          <a:pt x="2233" y="1634"/>
                          <a:pt x="2564" y="1519"/>
                        </a:cubicBezTo>
                        <a:cubicBezTo>
                          <a:pt x="2615" y="1506"/>
                          <a:pt x="2598" y="1440"/>
                          <a:pt x="2558" y="1440"/>
                        </a:cubicBezTo>
                        <a:cubicBezTo>
                          <a:pt x="2552" y="1440"/>
                          <a:pt x="2545" y="1442"/>
                          <a:pt x="2539" y="1445"/>
                        </a:cubicBezTo>
                        <a:cubicBezTo>
                          <a:pt x="2213" y="1559"/>
                          <a:pt x="1867" y="1615"/>
                          <a:pt x="1520" y="1615"/>
                        </a:cubicBezTo>
                        <a:cubicBezTo>
                          <a:pt x="1033" y="1615"/>
                          <a:pt x="545" y="1505"/>
                          <a:pt x="113" y="1287"/>
                        </a:cubicBezTo>
                        <a:lnTo>
                          <a:pt x="1504" y="72"/>
                        </a:lnTo>
                        <a:cubicBezTo>
                          <a:pt x="1537" y="45"/>
                          <a:pt x="1510" y="0"/>
                          <a:pt x="14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41"/>
                  <p:cNvSpPr/>
                  <p:nvPr/>
                </p:nvSpPr>
                <p:spPr>
                  <a:xfrm>
                    <a:off x="8216075" y="2514325"/>
                    <a:ext cx="45800" cy="64825"/>
                  </a:xfrm>
                  <a:custGeom>
                    <a:avLst/>
                    <a:gdLst/>
                    <a:ahLst/>
                    <a:cxnLst/>
                    <a:rect l="l" t="t" r="r" b="b"/>
                    <a:pathLst>
                      <a:path w="1832" h="2593" extrusionOk="0">
                        <a:moveTo>
                          <a:pt x="488" y="0"/>
                        </a:moveTo>
                        <a:cubicBezTo>
                          <a:pt x="475" y="0"/>
                          <a:pt x="461" y="7"/>
                          <a:pt x="453" y="23"/>
                        </a:cubicBezTo>
                        <a:cubicBezTo>
                          <a:pt x="58" y="799"/>
                          <a:pt x="0" y="1749"/>
                          <a:pt x="298" y="2567"/>
                        </a:cubicBezTo>
                        <a:cubicBezTo>
                          <a:pt x="303" y="2579"/>
                          <a:pt x="313" y="2588"/>
                          <a:pt x="327" y="2591"/>
                        </a:cubicBezTo>
                        <a:cubicBezTo>
                          <a:pt x="330" y="2593"/>
                          <a:pt x="333" y="2593"/>
                          <a:pt x="336" y="2593"/>
                        </a:cubicBezTo>
                        <a:cubicBezTo>
                          <a:pt x="346" y="2593"/>
                          <a:pt x="355" y="2590"/>
                          <a:pt x="362" y="2584"/>
                        </a:cubicBezTo>
                        <a:lnTo>
                          <a:pt x="1797" y="1330"/>
                        </a:lnTo>
                        <a:cubicBezTo>
                          <a:pt x="1832" y="1303"/>
                          <a:pt x="1805" y="1258"/>
                          <a:pt x="1772" y="1258"/>
                        </a:cubicBezTo>
                        <a:cubicBezTo>
                          <a:pt x="1763" y="1258"/>
                          <a:pt x="1754" y="1261"/>
                          <a:pt x="1745" y="1270"/>
                        </a:cubicBezTo>
                        <a:lnTo>
                          <a:pt x="353" y="2485"/>
                        </a:lnTo>
                        <a:cubicBezTo>
                          <a:pt x="84" y="1699"/>
                          <a:pt x="148" y="797"/>
                          <a:pt x="525" y="59"/>
                        </a:cubicBezTo>
                        <a:cubicBezTo>
                          <a:pt x="542" y="27"/>
                          <a:pt x="515" y="0"/>
                          <a:pt x="4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41"/>
                  <p:cNvSpPr/>
                  <p:nvPr/>
                </p:nvSpPr>
                <p:spPr>
                  <a:xfrm>
                    <a:off x="8242550" y="2511025"/>
                    <a:ext cx="50075" cy="50225"/>
                  </a:xfrm>
                  <a:custGeom>
                    <a:avLst/>
                    <a:gdLst/>
                    <a:ahLst/>
                    <a:cxnLst/>
                    <a:rect l="l" t="t" r="r" b="b"/>
                    <a:pathLst>
                      <a:path w="2003" h="2009" extrusionOk="0">
                        <a:moveTo>
                          <a:pt x="201" y="1"/>
                        </a:moveTo>
                        <a:cubicBezTo>
                          <a:pt x="151" y="1"/>
                          <a:pt x="100" y="3"/>
                          <a:pt x="50" y="8"/>
                        </a:cubicBezTo>
                        <a:cubicBezTo>
                          <a:pt x="1" y="14"/>
                          <a:pt x="7" y="87"/>
                          <a:pt x="55" y="87"/>
                        </a:cubicBezTo>
                        <a:cubicBezTo>
                          <a:pt x="56" y="87"/>
                          <a:pt x="57" y="87"/>
                          <a:pt x="58" y="87"/>
                        </a:cubicBezTo>
                        <a:cubicBezTo>
                          <a:pt x="111" y="82"/>
                          <a:pt x="163" y="79"/>
                          <a:pt x="214" y="79"/>
                        </a:cubicBezTo>
                        <a:cubicBezTo>
                          <a:pt x="1206" y="79"/>
                          <a:pt x="1992" y="959"/>
                          <a:pt x="1853" y="1964"/>
                        </a:cubicBezTo>
                        <a:cubicBezTo>
                          <a:pt x="1850" y="1986"/>
                          <a:pt x="1865" y="2006"/>
                          <a:pt x="1886" y="2009"/>
                        </a:cubicBezTo>
                        <a:lnTo>
                          <a:pt x="1892" y="2009"/>
                        </a:lnTo>
                        <a:cubicBezTo>
                          <a:pt x="1911" y="2009"/>
                          <a:pt x="1928" y="1995"/>
                          <a:pt x="1931" y="1976"/>
                        </a:cubicBezTo>
                        <a:cubicBezTo>
                          <a:pt x="2002" y="1463"/>
                          <a:pt x="1825" y="911"/>
                          <a:pt x="1467" y="537"/>
                        </a:cubicBezTo>
                        <a:cubicBezTo>
                          <a:pt x="1144" y="199"/>
                          <a:pt x="670" y="1"/>
                          <a:pt x="2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41"/>
                  <p:cNvSpPr/>
                  <p:nvPr/>
                </p:nvSpPr>
                <p:spPr>
                  <a:xfrm>
                    <a:off x="8279675" y="2501175"/>
                    <a:ext cx="32925" cy="28325"/>
                  </a:xfrm>
                  <a:custGeom>
                    <a:avLst/>
                    <a:gdLst/>
                    <a:ahLst/>
                    <a:cxnLst/>
                    <a:rect l="l" t="t" r="r" b="b"/>
                    <a:pathLst>
                      <a:path w="1317" h="1133" extrusionOk="0">
                        <a:moveTo>
                          <a:pt x="1257" y="0"/>
                        </a:moveTo>
                        <a:cubicBezTo>
                          <a:pt x="1248" y="0"/>
                          <a:pt x="1238" y="4"/>
                          <a:pt x="1229" y="12"/>
                        </a:cubicBezTo>
                        <a:lnTo>
                          <a:pt x="28" y="1061"/>
                        </a:lnTo>
                        <a:cubicBezTo>
                          <a:pt x="0" y="1085"/>
                          <a:pt x="16" y="1132"/>
                          <a:pt x="55" y="1132"/>
                        </a:cubicBezTo>
                        <a:cubicBezTo>
                          <a:pt x="64" y="1131"/>
                          <a:pt x="75" y="1128"/>
                          <a:pt x="82" y="1122"/>
                        </a:cubicBezTo>
                        <a:lnTo>
                          <a:pt x="1282" y="74"/>
                        </a:lnTo>
                        <a:cubicBezTo>
                          <a:pt x="1316" y="46"/>
                          <a:pt x="1290" y="0"/>
                          <a:pt x="12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41"/>
                  <p:cNvSpPr/>
                  <p:nvPr/>
                </p:nvSpPr>
                <p:spPr>
                  <a:xfrm>
                    <a:off x="8306400" y="2493900"/>
                    <a:ext cx="15200" cy="11500"/>
                  </a:xfrm>
                  <a:custGeom>
                    <a:avLst/>
                    <a:gdLst/>
                    <a:ahLst/>
                    <a:cxnLst/>
                    <a:rect l="l" t="t" r="r" b="b"/>
                    <a:pathLst>
                      <a:path w="608" h="460" extrusionOk="0">
                        <a:moveTo>
                          <a:pt x="304" y="1"/>
                        </a:moveTo>
                        <a:cubicBezTo>
                          <a:pt x="251" y="1"/>
                          <a:pt x="197" y="19"/>
                          <a:pt x="154" y="57"/>
                        </a:cubicBezTo>
                        <a:cubicBezTo>
                          <a:pt x="0" y="192"/>
                          <a:pt x="85" y="445"/>
                          <a:pt x="289" y="459"/>
                        </a:cubicBezTo>
                        <a:cubicBezTo>
                          <a:pt x="296" y="459"/>
                          <a:pt x="302" y="459"/>
                          <a:pt x="307" y="459"/>
                        </a:cubicBezTo>
                        <a:cubicBezTo>
                          <a:pt x="499" y="459"/>
                          <a:pt x="608" y="229"/>
                          <a:pt x="477" y="80"/>
                        </a:cubicBezTo>
                        <a:cubicBezTo>
                          <a:pt x="432" y="28"/>
                          <a:pt x="368" y="1"/>
                          <a:pt x="3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41"/>
                  <p:cNvSpPr/>
                  <p:nvPr/>
                </p:nvSpPr>
                <p:spPr>
                  <a:xfrm>
                    <a:off x="8285475" y="2480300"/>
                    <a:ext cx="15250" cy="11475"/>
                  </a:xfrm>
                  <a:custGeom>
                    <a:avLst/>
                    <a:gdLst/>
                    <a:ahLst/>
                    <a:cxnLst/>
                    <a:rect l="l" t="t" r="r" b="b"/>
                    <a:pathLst>
                      <a:path w="610" h="459" extrusionOk="0">
                        <a:moveTo>
                          <a:pt x="305" y="1"/>
                        </a:moveTo>
                        <a:cubicBezTo>
                          <a:pt x="252" y="1"/>
                          <a:pt x="198" y="19"/>
                          <a:pt x="156" y="57"/>
                        </a:cubicBezTo>
                        <a:cubicBezTo>
                          <a:pt x="1" y="191"/>
                          <a:pt x="87" y="445"/>
                          <a:pt x="290" y="458"/>
                        </a:cubicBezTo>
                        <a:cubicBezTo>
                          <a:pt x="296" y="459"/>
                          <a:pt x="302" y="459"/>
                          <a:pt x="308" y="459"/>
                        </a:cubicBezTo>
                        <a:cubicBezTo>
                          <a:pt x="501" y="459"/>
                          <a:pt x="609" y="229"/>
                          <a:pt x="478" y="80"/>
                        </a:cubicBezTo>
                        <a:cubicBezTo>
                          <a:pt x="433" y="27"/>
                          <a:pt x="369" y="1"/>
                          <a:pt x="3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41"/>
                  <p:cNvSpPr/>
                  <p:nvPr/>
                </p:nvSpPr>
                <p:spPr>
                  <a:xfrm>
                    <a:off x="8274825" y="2485000"/>
                    <a:ext cx="19525" cy="37925"/>
                  </a:xfrm>
                  <a:custGeom>
                    <a:avLst/>
                    <a:gdLst/>
                    <a:ahLst/>
                    <a:cxnLst/>
                    <a:rect l="l" t="t" r="r" b="b"/>
                    <a:pathLst>
                      <a:path w="781" h="1517" extrusionOk="0">
                        <a:moveTo>
                          <a:pt x="731" y="0"/>
                        </a:moveTo>
                        <a:cubicBezTo>
                          <a:pt x="714" y="0"/>
                          <a:pt x="698" y="10"/>
                          <a:pt x="694" y="33"/>
                        </a:cubicBezTo>
                        <a:cubicBezTo>
                          <a:pt x="561" y="545"/>
                          <a:pt x="333" y="1028"/>
                          <a:pt x="20" y="1454"/>
                        </a:cubicBezTo>
                        <a:cubicBezTo>
                          <a:pt x="0" y="1481"/>
                          <a:pt x="20" y="1517"/>
                          <a:pt x="51" y="1517"/>
                        </a:cubicBezTo>
                        <a:cubicBezTo>
                          <a:pt x="64" y="1517"/>
                          <a:pt x="76" y="1511"/>
                          <a:pt x="84" y="1502"/>
                        </a:cubicBezTo>
                        <a:cubicBezTo>
                          <a:pt x="403" y="1067"/>
                          <a:pt x="635" y="574"/>
                          <a:pt x="770" y="53"/>
                        </a:cubicBezTo>
                        <a:cubicBezTo>
                          <a:pt x="780" y="21"/>
                          <a:pt x="755" y="0"/>
                          <a:pt x="7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41"/>
                  <p:cNvSpPr/>
                  <p:nvPr/>
                </p:nvSpPr>
                <p:spPr>
                  <a:xfrm>
                    <a:off x="8283975" y="2520700"/>
                    <a:ext cx="40625" cy="14025"/>
                  </a:xfrm>
                  <a:custGeom>
                    <a:avLst/>
                    <a:gdLst/>
                    <a:ahLst/>
                    <a:cxnLst/>
                    <a:rect l="l" t="t" r="r" b="b"/>
                    <a:pathLst>
                      <a:path w="1625" h="561" extrusionOk="0">
                        <a:moveTo>
                          <a:pt x="1570" y="1"/>
                        </a:moveTo>
                        <a:cubicBezTo>
                          <a:pt x="1568" y="1"/>
                          <a:pt x="1567" y="1"/>
                          <a:pt x="1565" y="1"/>
                        </a:cubicBezTo>
                        <a:cubicBezTo>
                          <a:pt x="1030" y="64"/>
                          <a:pt x="511" y="229"/>
                          <a:pt x="37" y="486"/>
                        </a:cubicBezTo>
                        <a:cubicBezTo>
                          <a:pt x="1" y="505"/>
                          <a:pt x="14" y="560"/>
                          <a:pt x="56" y="560"/>
                        </a:cubicBezTo>
                        <a:cubicBezTo>
                          <a:pt x="62" y="560"/>
                          <a:pt x="70" y="559"/>
                          <a:pt x="76" y="556"/>
                        </a:cubicBezTo>
                        <a:cubicBezTo>
                          <a:pt x="541" y="304"/>
                          <a:pt x="1049" y="143"/>
                          <a:pt x="1576" y="80"/>
                        </a:cubicBezTo>
                        <a:cubicBezTo>
                          <a:pt x="1625" y="73"/>
                          <a:pt x="1618" y="1"/>
                          <a:pt x="15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550" name="Google Shape;1550;p41"/>
              <p:cNvGrpSpPr/>
              <p:nvPr/>
            </p:nvGrpSpPr>
            <p:grpSpPr>
              <a:xfrm rot="-188346">
                <a:off x="4255507" y="703471"/>
                <a:ext cx="657363" cy="925277"/>
                <a:chOff x="8244900" y="3297325"/>
                <a:chExt cx="207000" cy="291375"/>
              </a:xfrm>
            </p:grpSpPr>
            <p:sp>
              <p:nvSpPr>
                <p:cNvPr id="1551" name="Google Shape;1551;p41"/>
                <p:cNvSpPr/>
                <p:nvPr/>
              </p:nvSpPr>
              <p:spPr>
                <a:xfrm>
                  <a:off x="8367875" y="3423650"/>
                  <a:ext cx="83125" cy="20425"/>
                </a:xfrm>
                <a:custGeom>
                  <a:avLst/>
                  <a:gdLst/>
                  <a:ahLst/>
                  <a:cxnLst/>
                  <a:rect l="l" t="t" r="r" b="b"/>
                  <a:pathLst>
                    <a:path w="3325" h="817" extrusionOk="0">
                      <a:moveTo>
                        <a:pt x="1900" y="1"/>
                      </a:moveTo>
                      <a:cubicBezTo>
                        <a:pt x="1246" y="1"/>
                        <a:pt x="554" y="138"/>
                        <a:pt x="160" y="283"/>
                      </a:cubicBezTo>
                      <a:cubicBezTo>
                        <a:pt x="140" y="298"/>
                        <a:pt x="123" y="300"/>
                        <a:pt x="105" y="300"/>
                      </a:cubicBezTo>
                      <a:cubicBezTo>
                        <a:pt x="100" y="300"/>
                        <a:pt x="95" y="300"/>
                        <a:pt x="89" y="300"/>
                      </a:cubicBezTo>
                      <a:cubicBezTo>
                        <a:pt x="66" y="300"/>
                        <a:pt x="39" y="302"/>
                        <a:pt x="1" y="327"/>
                      </a:cubicBezTo>
                      <a:cubicBezTo>
                        <a:pt x="277" y="682"/>
                        <a:pt x="878" y="817"/>
                        <a:pt x="1507" y="817"/>
                      </a:cubicBezTo>
                      <a:cubicBezTo>
                        <a:pt x="2218" y="817"/>
                        <a:pt x="2966" y="645"/>
                        <a:pt x="3324" y="423"/>
                      </a:cubicBezTo>
                      <a:cubicBezTo>
                        <a:pt x="3039" y="111"/>
                        <a:pt x="2485" y="1"/>
                        <a:pt x="190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41"/>
                <p:cNvSpPr/>
                <p:nvPr/>
              </p:nvSpPr>
              <p:spPr>
                <a:xfrm>
                  <a:off x="8394950" y="3357550"/>
                  <a:ext cx="56950" cy="39675"/>
                </a:xfrm>
                <a:custGeom>
                  <a:avLst/>
                  <a:gdLst/>
                  <a:ahLst/>
                  <a:cxnLst/>
                  <a:rect l="l" t="t" r="r" b="b"/>
                  <a:pathLst>
                    <a:path w="2278" h="1587" extrusionOk="0">
                      <a:moveTo>
                        <a:pt x="2127" y="1"/>
                      </a:moveTo>
                      <a:cubicBezTo>
                        <a:pt x="1406" y="1"/>
                        <a:pt x="429" y="944"/>
                        <a:pt x="85" y="1452"/>
                      </a:cubicBezTo>
                      <a:cubicBezTo>
                        <a:pt x="70" y="1501"/>
                        <a:pt x="29" y="1485"/>
                        <a:pt x="0" y="1559"/>
                      </a:cubicBezTo>
                      <a:cubicBezTo>
                        <a:pt x="65" y="1578"/>
                        <a:pt x="133" y="1587"/>
                        <a:pt x="204" y="1587"/>
                      </a:cubicBezTo>
                      <a:cubicBezTo>
                        <a:pt x="966" y="1587"/>
                        <a:pt x="2045" y="571"/>
                        <a:pt x="2277" y="16"/>
                      </a:cubicBezTo>
                      <a:cubicBezTo>
                        <a:pt x="2229" y="6"/>
                        <a:pt x="2178" y="1"/>
                        <a:pt x="212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3" name="Google Shape;1553;p41"/>
                <p:cNvSpPr/>
                <p:nvPr/>
              </p:nvSpPr>
              <p:spPr>
                <a:xfrm>
                  <a:off x="8379400" y="3327025"/>
                  <a:ext cx="26225" cy="68700"/>
                </a:xfrm>
                <a:custGeom>
                  <a:avLst/>
                  <a:gdLst/>
                  <a:ahLst/>
                  <a:cxnLst/>
                  <a:rect l="l" t="t" r="r" b="b"/>
                  <a:pathLst>
                    <a:path w="1049" h="2748" extrusionOk="0">
                      <a:moveTo>
                        <a:pt x="488" y="1"/>
                      </a:moveTo>
                      <a:cubicBezTo>
                        <a:pt x="157" y="569"/>
                        <a:pt x="0" y="2276"/>
                        <a:pt x="634" y="2747"/>
                      </a:cubicBezTo>
                      <a:cubicBezTo>
                        <a:pt x="677" y="2680"/>
                        <a:pt x="639" y="2655"/>
                        <a:pt x="668" y="2615"/>
                      </a:cubicBezTo>
                      <a:cubicBezTo>
                        <a:pt x="879" y="1991"/>
                        <a:pt x="1049" y="487"/>
                        <a:pt x="48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41"/>
                <p:cNvSpPr/>
                <p:nvPr/>
              </p:nvSpPr>
              <p:spPr>
                <a:xfrm>
                  <a:off x="8410775" y="3297325"/>
                  <a:ext cx="25450" cy="66200"/>
                </a:xfrm>
                <a:custGeom>
                  <a:avLst/>
                  <a:gdLst/>
                  <a:ahLst/>
                  <a:cxnLst/>
                  <a:rect l="l" t="t" r="r" b="b"/>
                  <a:pathLst>
                    <a:path w="1018" h="2648" extrusionOk="0">
                      <a:moveTo>
                        <a:pt x="820" y="0"/>
                      </a:moveTo>
                      <a:lnTo>
                        <a:pt x="820" y="0"/>
                      </a:lnTo>
                      <a:cubicBezTo>
                        <a:pt x="166" y="352"/>
                        <a:pt x="1" y="1857"/>
                        <a:pt x="70" y="2511"/>
                      </a:cubicBezTo>
                      <a:cubicBezTo>
                        <a:pt x="89" y="2558"/>
                        <a:pt x="47" y="2573"/>
                        <a:pt x="73" y="2647"/>
                      </a:cubicBezTo>
                      <a:cubicBezTo>
                        <a:pt x="796" y="2328"/>
                        <a:pt x="1018" y="628"/>
                        <a:pt x="82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41"/>
                <p:cNvSpPr/>
                <p:nvPr/>
              </p:nvSpPr>
              <p:spPr>
                <a:xfrm>
                  <a:off x="8345475" y="3348250"/>
                  <a:ext cx="27225" cy="81775"/>
                </a:xfrm>
                <a:custGeom>
                  <a:avLst/>
                  <a:gdLst/>
                  <a:ahLst/>
                  <a:cxnLst/>
                  <a:rect l="l" t="t" r="r" b="b"/>
                  <a:pathLst>
                    <a:path w="1089" h="3271" extrusionOk="0">
                      <a:moveTo>
                        <a:pt x="309" y="0"/>
                      </a:moveTo>
                      <a:lnTo>
                        <a:pt x="309" y="0"/>
                      </a:lnTo>
                      <a:cubicBezTo>
                        <a:pt x="0" y="734"/>
                        <a:pt x="78" y="2805"/>
                        <a:pt x="913" y="3270"/>
                      </a:cubicBezTo>
                      <a:cubicBezTo>
                        <a:pt x="953" y="3184"/>
                        <a:pt x="903" y="3160"/>
                        <a:pt x="934" y="3106"/>
                      </a:cubicBezTo>
                      <a:cubicBezTo>
                        <a:pt x="1089" y="2326"/>
                        <a:pt x="1056" y="497"/>
                        <a:pt x="3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41"/>
                <p:cNvSpPr/>
                <p:nvPr/>
              </p:nvSpPr>
              <p:spPr>
                <a:xfrm>
                  <a:off x="8336625" y="3458375"/>
                  <a:ext cx="83125" cy="20425"/>
                </a:xfrm>
                <a:custGeom>
                  <a:avLst/>
                  <a:gdLst/>
                  <a:ahLst/>
                  <a:cxnLst/>
                  <a:rect l="l" t="t" r="r" b="b"/>
                  <a:pathLst>
                    <a:path w="3325" h="817" extrusionOk="0">
                      <a:moveTo>
                        <a:pt x="1899" y="0"/>
                      </a:moveTo>
                      <a:cubicBezTo>
                        <a:pt x="1245" y="0"/>
                        <a:pt x="553" y="138"/>
                        <a:pt x="159" y="282"/>
                      </a:cubicBezTo>
                      <a:cubicBezTo>
                        <a:pt x="139" y="298"/>
                        <a:pt x="122" y="300"/>
                        <a:pt x="103" y="300"/>
                      </a:cubicBezTo>
                      <a:cubicBezTo>
                        <a:pt x="99" y="300"/>
                        <a:pt x="96" y="299"/>
                        <a:pt x="92" y="299"/>
                      </a:cubicBezTo>
                      <a:cubicBezTo>
                        <a:pt x="68" y="299"/>
                        <a:pt x="40" y="301"/>
                        <a:pt x="1" y="328"/>
                      </a:cubicBezTo>
                      <a:cubicBezTo>
                        <a:pt x="277" y="682"/>
                        <a:pt x="878" y="817"/>
                        <a:pt x="1507" y="817"/>
                      </a:cubicBezTo>
                      <a:cubicBezTo>
                        <a:pt x="2218" y="817"/>
                        <a:pt x="2966" y="645"/>
                        <a:pt x="3325" y="424"/>
                      </a:cubicBezTo>
                      <a:cubicBezTo>
                        <a:pt x="3039" y="110"/>
                        <a:pt x="2484" y="0"/>
                        <a:pt x="18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41"/>
                <p:cNvSpPr/>
                <p:nvPr/>
              </p:nvSpPr>
              <p:spPr>
                <a:xfrm>
                  <a:off x="8317550" y="3384750"/>
                  <a:ext cx="27250" cy="81775"/>
                </a:xfrm>
                <a:custGeom>
                  <a:avLst/>
                  <a:gdLst/>
                  <a:ahLst/>
                  <a:cxnLst/>
                  <a:rect l="l" t="t" r="r" b="b"/>
                  <a:pathLst>
                    <a:path w="1090" h="3271" extrusionOk="0">
                      <a:moveTo>
                        <a:pt x="309" y="0"/>
                      </a:moveTo>
                      <a:lnTo>
                        <a:pt x="309" y="0"/>
                      </a:lnTo>
                      <a:cubicBezTo>
                        <a:pt x="0" y="734"/>
                        <a:pt x="80" y="2805"/>
                        <a:pt x="913" y="3270"/>
                      </a:cubicBezTo>
                      <a:cubicBezTo>
                        <a:pt x="953" y="3182"/>
                        <a:pt x="904" y="3160"/>
                        <a:pt x="934" y="3106"/>
                      </a:cubicBezTo>
                      <a:cubicBezTo>
                        <a:pt x="1089" y="2326"/>
                        <a:pt x="1056" y="497"/>
                        <a:pt x="3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41"/>
                <p:cNvSpPr/>
                <p:nvPr/>
              </p:nvSpPr>
              <p:spPr>
                <a:xfrm>
                  <a:off x="8304325" y="3488950"/>
                  <a:ext cx="83100" cy="20375"/>
                </a:xfrm>
                <a:custGeom>
                  <a:avLst/>
                  <a:gdLst/>
                  <a:ahLst/>
                  <a:cxnLst/>
                  <a:rect l="l" t="t" r="r" b="b"/>
                  <a:pathLst>
                    <a:path w="3324" h="815" extrusionOk="0">
                      <a:moveTo>
                        <a:pt x="1900" y="0"/>
                      </a:moveTo>
                      <a:cubicBezTo>
                        <a:pt x="1246" y="0"/>
                        <a:pt x="554" y="138"/>
                        <a:pt x="160" y="282"/>
                      </a:cubicBezTo>
                      <a:cubicBezTo>
                        <a:pt x="140" y="296"/>
                        <a:pt x="124" y="298"/>
                        <a:pt x="107" y="298"/>
                      </a:cubicBezTo>
                      <a:cubicBezTo>
                        <a:pt x="101" y="298"/>
                        <a:pt x="95" y="298"/>
                        <a:pt x="89" y="298"/>
                      </a:cubicBezTo>
                      <a:cubicBezTo>
                        <a:pt x="66" y="298"/>
                        <a:pt x="39" y="301"/>
                        <a:pt x="0" y="326"/>
                      </a:cubicBezTo>
                      <a:cubicBezTo>
                        <a:pt x="276" y="680"/>
                        <a:pt x="877" y="815"/>
                        <a:pt x="1507" y="815"/>
                      </a:cubicBezTo>
                      <a:cubicBezTo>
                        <a:pt x="2217" y="815"/>
                        <a:pt x="2965" y="643"/>
                        <a:pt x="3324" y="422"/>
                      </a:cubicBezTo>
                      <a:cubicBezTo>
                        <a:pt x="3038" y="110"/>
                        <a:pt x="2484" y="0"/>
                        <a:pt x="190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41"/>
                <p:cNvSpPr/>
                <p:nvPr/>
              </p:nvSpPr>
              <p:spPr>
                <a:xfrm>
                  <a:off x="8281900" y="3413525"/>
                  <a:ext cx="27250" cy="81775"/>
                </a:xfrm>
                <a:custGeom>
                  <a:avLst/>
                  <a:gdLst/>
                  <a:ahLst/>
                  <a:cxnLst/>
                  <a:rect l="l" t="t" r="r" b="b"/>
                  <a:pathLst>
                    <a:path w="1090" h="3271" extrusionOk="0">
                      <a:moveTo>
                        <a:pt x="310" y="0"/>
                      </a:moveTo>
                      <a:cubicBezTo>
                        <a:pt x="1" y="732"/>
                        <a:pt x="78" y="2805"/>
                        <a:pt x="914" y="3270"/>
                      </a:cubicBezTo>
                      <a:cubicBezTo>
                        <a:pt x="954" y="3182"/>
                        <a:pt x="905" y="3159"/>
                        <a:pt x="934" y="3106"/>
                      </a:cubicBezTo>
                      <a:cubicBezTo>
                        <a:pt x="1089" y="2326"/>
                        <a:pt x="1057" y="497"/>
                        <a:pt x="3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41"/>
                <p:cNvSpPr/>
                <p:nvPr/>
              </p:nvSpPr>
              <p:spPr>
                <a:xfrm>
                  <a:off x="8244900" y="3336975"/>
                  <a:ext cx="175975" cy="251725"/>
                </a:xfrm>
                <a:custGeom>
                  <a:avLst/>
                  <a:gdLst/>
                  <a:ahLst/>
                  <a:cxnLst/>
                  <a:rect l="l" t="t" r="r" b="b"/>
                  <a:pathLst>
                    <a:path w="7039" h="10069" extrusionOk="0">
                      <a:moveTo>
                        <a:pt x="6932" y="1"/>
                      </a:moveTo>
                      <a:cubicBezTo>
                        <a:pt x="6902" y="1"/>
                        <a:pt x="6872" y="22"/>
                        <a:pt x="6876" y="62"/>
                      </a:cubicBezTo>
                      <a:cubicBezTo>
                        <a:pt x="6922" y="541"/>
                        <a:pt x="6445" y="1461"/>
                        <a:pt x="6187" y="1954"/>
                      </a:cubicBezTo>
                      <a:lnTo>
                        <a:pt x="6138" y="2053"/>
                      </a:lnTo>
                      <a:cubicBezTo>
                        <a:pt x="5774" y="2755"/>
                        <a:pt x="5206" y="3365"/>
                        <a:pt x="4654" y="3955"/>
                      </a:cubicBezTo>
                      <a:cubicBezTo>
                        <a:pt x="4362" y="4270"/>
                        <a:pt x="4058" y="4595"/>
                        <a:pt x="3792" y="4929"/>
                      </a:cubicBezTo>
                      <a:cubicBezTo>
                        <a:pt x="3328" y="5512"/>
                        <a:pt x="2807" y="5936"/>
                        <a:pt x="2301" y="6344"/>
                      </a:cubicBezTo>
                      <a:cubicBezTo>
                        <a:pt x="1263" y="7187"/>
                        <a:pt x="282" y="7983"/>
                        <a:pt x="5" y="10005"/>
                      </a:cubicBezTo>
                      <a:cubicBezTo>
                        <a:pt x="0" y="10036"/>
                        <a:pt x="21" y="10065"/>
                        <a:pt x="52" y="10068"/>
                      </a:cubicBezTo>
                      <a:cubicBezTo>
                        <a:pt x="56" y="10069"/>
                        <a:pt x="59" y="10069"/>
                        <a:pt x="62" y="10069"/>
                      </a:cubicBezTo>
                      <a:cubicBezTo>
                        <a:pt x="71" y="10069"/>
                        <a:pt x="79" y="10067"/>
                        <a:pt x="87" y="10063"/>
                      </a:cubicBezTo>
                      <a:cubicBezTo>
                        <a:pt x="103" y="10054"/>
                        <a:pt x="113" y="10039"/>
                        <a:pt x="116" y="10020"/>
                      </a:cubicBezTo>
                      <a:cubicBezTo>
                        <a:pt x="388" y="8043"/>
                        <a:pt x="1353" y="7260"/>
                        <a:pt x="2371" y="6432"/>
                      </a:cubicBezTo>
                      <a:cubicBezTo>
                        <a:pt x="2881" y="6019"/>
                        <a:pt x="3408" y="5591"/>
                        <a:pt x="3880" y="4999"/>
                      </a:cubicBezTo>
                      <a:cubicBezTo>
                        <a:pt x="4143" y="4670"/>
                        <a:pt x="4444" y="4346"/>
                        <a:pt x="4738" y="4033"/>
                      </a:cubicBezTo>
                      <a:cubicBezTo>
                        <a:pt x="5292" y="3437"/>
                        <a:pt x="5866" y="2821"/>
                        <a:pt x="6236" y="2103"/>
                      </a:cubicBezTo>
                      <a:lnTo>
                        <a:pt x="6287" y="2006"/>
                      </a:lnTo>
                      <a:cubicBezTo>
                        <a:pt x="6549" y="1502"/>
                        <a:pt x="7039" y="563"/>
                        <a:pt x="6988" y="52"/>
                      </a:cubicBezTo>
                      <a:cubicBezTo>
                        <a:pt x="6984" y="17"/>
                        <a:pt x="6958" y="1"/>
                        <a:pt x="69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61" name="Google Shape;1561;p41"/>
              <p:cNvGrpSpPr/>
              <p:nvPr/>
            </p:nvGrpSpPr>
            <p:grpSpPr>
              <a:xfrm rot="337277">
                <a:off x="4423322" y="1277117"/>
                <a:ext cx="1005591" cy="961454"/>
                <a:chOff x="8059125" y="2818475"/>
                <a:chExt cx="411275" cy="393225"/>
              </a:xfrm>
            </p:grpSpPr>
            <p:sp>
              <p:nvSpPr>
                <p:cNvPr id="1562" name="Google Shape;1562;p41"/>
                <p:cNvSpPr/>
                <p:nvPr/>
              </p:nvSpPr>
              <p:spPr>
                <a:xfrm>
                  <a:off x="8177525" y="2820225"/>
                  <a:ext cx="292875" cy="226450"/>
                </a:xfrm>
                <a:custGeom>
                  <a:avLst/>
                  <a:gdLst/>
                  <a:ahLst/>
                  <a:cxnLst/>
                  <a:rect l="l" t="t" r="r" b="b"/>
                  <a:pathLst>
                    <a:path w="11715" h="9058" extrusionOk="0">
                      <a:moveTo>
                        <a:pt x="9188" y="1"/>
                      </a:moveTo>
                      <a:cubicBezTo>
                        <a:pt x="8450" y="1"/>
                        <a:pt x="7618" y="244"/>
                        <a:pt x="7037" y="670"/>
                      </a:cubicBezTo>
                      <a:cubicBezTo>
                        <a:pt x="7481" y="935"/>
                        <a:pt x="7883" y="1268"/>
                        <a:pt x="8227" y="1654"/>
                      </a:cubicBezTo>
                      <a:cubicBezTo>
                        <a:pt x="7693" y="1433"/>
                        <a:pt x="7179" y="1172"/>
                        <a:pt x="6685" y="874"/>
                      </a:cubicBezTo>
                      <a:cubicBezTo>
                        <a:pt x="6036" y="1390"/>
                        <a:pt x="5215" y="1943"/>
                        <a:pt x="4502" y="2367"/>
                      </a:cubicBezTo>
                      <a:cubicBezTo>
                        <a:pt x="4244" y="3136"/>
                        <a:pt x="3856" y="3713"/>
                        <a:pt x="3640" y="4496"/>
                      </a:cubicBezTo>
                      <a:cubicBezTo>
                        <a:pt x="3579" y="4059"/>
                        <a:pt x="3594" y="3615"/>
                        <a:pt x="3685" y="3184"/>
                      </a:cubicBezTo>
                      <a:lnTo>
                        <a:pt x="3685" y="3184"/>
                      </a:lnTo>
                      <a:cubicBezTo>
                        <a:pt x="2716" y="4046"/>
                        <a:pt x="1873" y="5040"/>
                        <a:pt x="1181" y="6138"/>
                      </a:cubicBezTo>
                      <a:cubicBezTo>
                        <a:pt x="540" y="7156"/>
                        <a:pt x="0" y="9057"/>
                        <a:pt x="1552" y="9057"/>
                      </a:cubicBezTo>
                      <a:cubicBezTo>
                        <a:pt x="1679" y="9057"/>
                        <a:pt x="1821" y="9044"/>
                        <a:pt x="1977" y="9017"/>
                      </a:cubicBezTo>
                      <a:cubicBezTo>
                        <a:pt x="2572" y="8913"/>
                        <a:pt x="3130" y="8634"/>
                        <a:pt x="3700" y="8436"/>
                      </a:cubicBezTo>
                      <a:cubicBezTo>
                        <a:pt x="3846" y="8385"/>
                        <a:pt x="5971" y="7587"/>
                        <a:pt x="5911" y="7477"/>
                      </a:cubicBezTo>
                      <a:lnTo>
                        <a:pt x="5319" y="6427"/>
                      </a:lnTo>
                      <a:lnTo>
                        <a:pt x="5319" y="6427"/>
                      </a:lnTo>
                      <a:cubicBezTo>
                        <a:pt x="5716" y="6776"/>
                        <a:pt x="6223" y="7027"/>
                        <a:pt x="6713" y="7223"/>
                      </a:cubicBezTo>
                      <a:cubicBezTo>
                        <a:pt x="7895" y="6763"/>
                        <a:pt x="8980" y="5944"/>
                        <a:pt x="9760" y="4936"/>
                      </a:cubicBezTo>
                      <a:lnTo>
                        <a:pt x="9421" y="3133"/>
                      </a:lnTo>
                      <a:lnTo>
                        <a:pt x="9421" y="3133"/>
                      </a:lnTo>
                      <a:cubicBezTo>
                        <a:pt x="9741" y="3557"/>
                        <a:pt x="10019" y="4043"/>
                        <a:pt x="10337" y="4468"/>
                      </a:cubicBezTo>
                      <a:cubicBezTo>
                        <a:pt x="10905" y="3979"/>
                        <a:pt x="11405" y="3360"/>
                        <a:pt x="11558" y="2625"/>
                      </a:cubicBezTo>
                      <a:cubicBezTo>
                        <a:pt x="11715" y="1873"/>
                        <a:pt x="11376" y="1135"/>
                        <a:pt x="10823" y="635"/>
                      </a:cubicBezTo>
                      <a:cubicBezTo>
                        <a:pt x="10434" y="285"/>
                        <a:pt x="9940" y="51"/>
                        <a:pt x="9436" y="11"/>
                      </a:cubicBezTo>
                      <a:cubicBezTo>
                        <a:pt x="9355" y="4"/>
                        <a:pt x="9272" y="1"/>
                        <a:pt x="91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41"/>
                <p:cNvSpPr/>
                <p:nvPr/>
              </p:nvSpPr>
              <p:spPr>
                <a:xfrm>
                  <a:off x="8059125" y="2857025"/>
                  <a:ext cx="372400" cy="354675"/>
                </a:xfrm>
                <a:custGeom>
                  <a:avLst/>
                  <a:gdLst/>
                  <a:ahLst/>
                  <a:cxnLst/>
                  <a:rect l="l" t="t" r="r" b="b"/>
                  <a:pathLst>
                    <a:path w="14896" h="14187" extrusionOk="0">
                      <a:moveTo>
                        <a:pt x="14831" y="1"/>
                      </a:moveTo>
                      <a:cubicBezTo>
                        <a:pt x="14823" y="1"/>
                        <a:pt x="14815" y="3"/>
                        <a:pt x="14806" y="9"/>
                      </a:cubicBezTo>
                      <a:cubicBezTo>
                        <a:pt x="14773" y="28"/>
                        <a:pt x="11491" y="1941"/>
                        <a:pt x="8045" y="4626"/>
                      </a:cubicBezTo>
                      <a:cubicBezTo>
                        <a:pt x="6022" y="6202"/>
                        <a:pt x="4337" y="7732"/>
                        <a:pt x="3039" y="9172"/>
                      </a:cubicBezTo>
                      <a:cubicBezTo>
                        <a:pt x="1414" y="10975"/>
                        <a:pt x="394" y="12645"/>
                        <a:pt x="6" y="14133"/>
                      </a:cubicBezTo>
                      <a:cubicBezTo>
                        <a:pt x="0" y="14156"/>
                        <a:pt x="14" y="14180"/>
                        <a:pt x="37" y="14185"/>
                      </a:cubicBezTo>
                      <a:cubicBezTo>
                        <a:pt x="40" y="14187"/>
                        <a:pt x="45" y="14187"/>
                        <a:pt x="48" y="14187"/>
                      </a:cubicBezTo>
                      <a:cubicBezTo>
                        <a:pt x="67" y="14187"/>
                        <a:pt x="85" y="14174"/>
                        <a:pt x="90" y="14154"/>
                      </a:cubicBezTo>
                      <a:cubicBezTo>
                        <a:pt x="474" y="12681"/>
                        <a:pt x="1488" y="11024"/>
                        <a:pt x="3103" y="9230"/>
                      </a:cubicBezTo>
                      <a:cubicBezTo>
                        <a:pt x="4398" y="7794"/>
                        <a:pt x="6078" y="6269"/>
                        <a:pt x="8099" y="4696"/>
                      </a:cubicBezTo>
                      <a:cubicBezTo>
                        <a:pt x="11540" y="2016"/>
                        <a:pt x="14817" y="104"/>
                        <a:pt x="14849" y="85"/>
                      </a:cubicBezTo>
                      <a:cubicBezTo>
                        <a:pt x="14895" y="62"/>
                        <a:pt x="14870" y="1"/>
                        <a:pt x="148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41"/>
                <p:cNvSpPr/>
                <p:nvPr/>
              </p:nvSpPr>
              <p:spPr>
                <a:xfrm>
                  <a:off x="8389850" y="2818475"/>
                  <a:ext cx="29375" cy="64200"/>
                </a:xfrm>
                <a:custGeom>
                  <a:avLst/>
                  <a:gdLst/>
                  <a:ahLst/>
                  <a:cxnLst/>
                  <a:rect l="l" t="t" r="r" b="b"/>
                  <a:pathLst>
                    <a:path w="1175" h="2568" extrusionOk="0">
                      <a:moveTo>
                        <a:pt x="1115" y="0"/>
                      </a:moveTo>
                      <a:cubicBezTo>
                        <a:pt x="1099" y="0"/>
                        <a:pt x="1083" y="8"/>
                        <a:pt x="1076" y="28"/>
                      </a:cubicBezTo>
                      <a:lnTo>
                        <a:pt x="10" y="2507"/>
                      </a:lnTo>
                      <a:cubicBezTo>
                        <a:pt x="1" y="2529"/>
                        <a:pt x="11" y="2554"/>
                        <a:pt x="32" y="2565"/>
                      </a:cubicBezTo>
                      <a:cubicBezTo>
                        <a:pt x="38" y="2566"/>
                        <a:pt x="44" y="2568"/>
                        <a:pt x="50" y="2568"/>
                      </a:cubicBezTo>
                      <a:cubicBezTo>
                        <a:pt x="68" y="2568"/>
                        <a:pt x="83" y="2557"/>
                        <a:pt x="90" y="2541"/>
                      </a:cubicBezTo>
                      <a:lnTo>
                        <a:pt x="1157" y="64"/>
                      </a:lnTo>
                      <a:cubicBezTo>
                        <a:pt x="1174" y="28"/>
                        <a:pt x="1144" y="0"/>
                        <a:pt x="11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41"/>
                <p:cNvSpPr/>
                <p:nvPr/>
              </p:nvSpPr>
              <p:spPr>
                <a:xfrm>
                  <a:off x="8295425" y="2947825"/>
                  <a:ext cx="102475" cy="23250"/>
                </a:xfrm>
                <a:custGeom>
                  <a:avLst/>
                  <a:gdLst/>
                  <a:ahLst/>
                  <a:cxnLst/>
                  <a:rect l="l" t="t" r="r" b="b"/>
                  <a:pathLst>
                    <a:path w="4099" h="930" extrusionOk="0">
                      <a:moveTo>
                        <a:pt x="60" y="0"/>
                      </a:moveTo>
                      <a:cubicBezTo>
                        <a:pt x="12" y="0"/>
                        <a:pt x="0" y="76"/>
                        <a:pt x="53" y="87"/>
                      </a:cubicBezTo>
                      <a:lnTo>
                        <a:pt x="4028" y="928"/>
                      </a:lnTo>
                      <a:cubicBezTo>
                        <a:pt x="4031" y="929"/>
                        <a:pt x="4034" y="929"/>
                        <a:pt x="4037" y="929"/>
                      </a:cubicBezTo>
                      <a:lnTo>
                        <a:pt x="4039" y="929"/>
                      </a:lnTo>
                      <a:cubicBezTo>
                        <a:pt x="4090" y="928"/>
                        <a:pt x="4099" y="855"/>
                        <a:pt x="4048" y="843"/>
                      </a:cubicBezTo>
                      <a:lnTo>
                        <a:pt x="72" y="2"/>
                      </a:lnTo>
                      <a:cubicBezTo>
                        <a:pt x="68" y="1"/>
                        <a:pt x="64" y="0"/>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66" name="Google Shape;1566;p41"/>
              <p:cNvGrpSpPr/>
              <p:nvPr/>
            </p:nvGrpSpPr>
            <p:grpSpPr>
              <a:xfrm rot="871253">
                <a:off x="4498652" y="2103938"/>
                <a:ext cx="576125" cy="564083"/>
                <a:chOff x="8174627" y="4345225"/>
                <a:chExt cx="172915" cy="169301"/>
              </a:xfrm>
            </p:grpSpPr>
            <p:grpSp>
              <p:nvGrpSpPr>
                <p:cNvPr id="1567" name="Google Shape;1567;p41"/>
                <p:cNvGrpSpPr/>
                <p:nvPr/>
              </p:nvGrpSpPr>
              <p:grpSpPr>
                <a:xfrm>
                  <a:off x="8192297" y="4345225"/>
                  <a:ext cx="155245" cy="145615"/>
                  <a:chOff x="8192297" y="4345225"/>
                  <a:chExt cx="155245" cy="145615"/>
                </a:xfrm>
              </p:grpSpPr>
              <p:sp>
                <p:nvSpPr>
                  <p:cNvPr id="1568" name="Google Shape;1568;p41"/>
                  <p:cNvSpPr/>
                  <p:nvPr/>
                </p:nvSpPr>
                <p:spPr>
                  <a:xfrm>
                    <a:off x="8192297" y="4378920"/>
                    <a:ext cx="38677" cy="71057"/>
                  </a:xfrm>
                  <a:custGeom>
                    <a:avLst/>
                    <a:gdLst/>
                    <a:ahLst/>
                    <a:cxnLst/>
                    <a:rect l="l" t="t" r="r" b="b"/>
                    <a:pathLst>
                      <a:path w="939" h="1725" extrusionOk="0">
                        <a:moveTo>
                          <a:pt x="536" y="0"/>
                        </a:moveTo>
                        <a:cubicBezTo>
                          <a:pt x="408" y="0"/>
                          <a:pt x="280" y="59"/>
                          <a:pt x="201" y="160"/>
                        </a:cubicBezTo>
                        <a:cubicBezTo>
                          <a:pt x="0" y="421"/>
                          <a:pt x="282" y="931"/>
                          <a:pt x="360" y="1198"/>
                        </a:cubicBezTo>
                        <a:cubicBezTo>
                          <a:pt x="395" y="1320"/>
                          <a:pt x="376" y="1604"/>
                          <a:pt x="339" y="1724"/>
                        </a:cubicBezTo>
                        <a:lnTo>
                          <a:pt x="477" y="1532"/>
                        </a:lnTo>
                        <a:cubicBezTo>
                          <a:pt x="544" y="1159"/>
                          <a:pt x="799" y="873"/>
                          <a:pt x="892" y="515"/>
                        </a:cubicBezTo>
                        <a:cubicBezTo>
                          <a:pt x="938" y="338"/>
                          <a:pt x="895" y="145"/>
                          <a:pt x="723" y="48"/>
                        </a:cubicBezTo>
                        <a:cubicBezTo>
                          <a:pt x="666" y="16"/>
                          <a:pt x="601" y="0"/>
                          <a:pt x="53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41"/>
                  <p:cNvSpPr/>
                  <p:nvPr/>
                </p:nvSpPr>
                <p:spPr>
                  <a:xfrm>
                    <a:off x="8230686" y="4349797"/>
                    <a:ext cx="47698" cy="85104"/>
                  </a:xfrm>
                  <a:custGeom>
                    <a:avLst/>
                    <a:gdLst/>
                    <a:ahLst/>
                    <a:cxnLst/>
                    <a:rect l="l" t="t" r="r" b="b"/>
                    <a:pathLst>
                      <a:path w="1158" h="2066" extrusionOk="0">
                        <a:moveTo>
                          <a:pt x="650" y="1"/>
                        </a:moveTo>
                        <a:cubicBezTo>
                          <a:pt x="522" y="1"/>
                          <a:pt x="392" y="47"/>
                          <a:pt x="298" y="133"/>
                        </a:cubicBezTo>
                        <a:cubicBezTo>
                          <a:pt x="0" y="408"/>
                          <a:pt x="237" y="1088"/>
                          <a:pt x="276" y="1429"/>
                        </a:cubicBezTo>
                        <a:cubicBezTo>
                          <a:pt x="294" y="1586"/>
                          <a:pt x="215" y="1926"/>
                          <a:pt x="143" y="2066"/>
                        </a:cubicBezTo>
                        <a:lnTo>
                          <a:pt x="187" y="2057"/>
                        </a:lnTo>
                        <a:cubicBezTo>
                          <a:pt x="346" y="1617"/>
                          <a:pt x="878" y="1125"/>
                          <a:pt x="1065" y="708"/>
                        </a:cubicBezTo>
                        <a:cubicBezTo>
                          <a:pt x="1157" y="502"/>
                          <a:pt x="1144" y="259"/>
                          <a:pt x="956" y="105"/>
                        </a:cubicBezTo>
                        <a:cubicBezTo>
                          <a:pt x="869" y="34"/>
                          <a:pt x="760" y="1"/>
                          <a:pt x="6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41"/>
                  <p:cNvSpPr/>
                  <p:nvPr/>
                </p:nvSpPr>
                <p:spPr>
                  <a:xfrm>
                    <a:off x="8253382" y="4411009"/>
                    <a:ext cx="91565" cy="40863"/>
                  </a:xfrm>
                  <a:custGeom>
                    <a:avLst/>
                    <a:gdLst/>
                    <a:ahLst/>
                    <a:cxnLst/>
                    <a:rect l="l" t="t" r="r" b="b"/>
                    <a:pathLst>
                      <a:path w="2223" h="992" extrusionOk="0">
                        <a:moveTo>
                          <a:pt x="1722" y="0"/>
                        </a:moveTo>
                        <a:cubicBezTo>
                          <a:pt x="1633" y="0"/>
                          <a:pt x="1542" y="23"/>
                          <a:pt x="1458" y="64"/>
                        </a:cubicBezTo>
                        <a:cubicBezTo>
                          <a:pt x="1046" y="265"/>
                          <a:pt x="763" y="646"/>
                          <a:pt x="330" y="819"/>
                        </a:cubicBezTo>
                        <a:lnTo>
                          <a:pt x="10" y="987"/>
                        </a:lnTo>
                        <a:lnTo>
                          <a:pt x="10" y="987"/>
                        </a:lnTo>
                        <a:cubicBezTo>
                          <a:pt x="142" y="921"/>
                          <a:pt x="520" y="876"/>
                          <a:pt x="707" y="876"/>
                        </a:cubicBezTo>
                        <a:cubicBezTo>
                          <a:pt x="728" y="876"/>
                          <a:pt x="747" y="877"/>
                          <a:pt x="763" y="878"/>
                        </a:cubicBezTo>
                        <a:cubicBezTo>
                          <a:pt x="966" y="894"/>
                          <a:pt x="1290" y="976"/>
                          <a:pt x="1575" y="976"/>
                        </a:cubicBezTo>
                        <a:cubicBezTo>
                          <a:pt x="1771" y="976"/>
                          <a:pt x="1950" y="937"/>
                          <a:pt x="2057" y="811"/>
                        </a:cubicBezTo>
                        <a:cubicBezTo>
                          <a:pt x="2212" y="631"/>
                          <a:pt x="2223" y="335"/>
                          <a:pt x="2063" y="154"/>
                        </a:cubicBezTo>
                        <a:cubicBezTo>
                          <a:pt x="1970" y="46"/>
                          <a:pt x="1848" y="0"/>
                          <a:pt x="1722" y="0"/>
                        </a:cubicBezTo>
                        <a:close/>
                        <a:moveTo>
                          <a:pt x="10" y="987"/>
                        </a:moveTo>
                        <a:lnTo>
                          <a:pt x="10" y="987"/>
                        </a:lnTo>
                        <a:cubicBezTo>
                          <a:pt x="7" y="988"/>
                          <a:pt x="4" y="990"/>
                          <a:pt x="1" y="992"/>
                        </a:cubicBezTo>
                        <a:lnTo>
                          <a:pt x="10" y="987"/>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41"/>
                  <p:cNvSpPr/>
                  <p:nvPr/>
                </p:nvSpPr>
                <p:spPr>
                  <a:xfrm>
                    <a:off x="8242961" y="4458751"/>
                    <a:ext cx="73071" cy="32089"/>
                  </a:xfrm>
                  <a:custGeom>
                    <a:avLst/>
                    <a:gdLst/>
                    <a:ahLst/>
                    <a:cxnLst/>
                    <a:rect l="l" t="t" r="r" b="b"/>
                    <a:pathLst>
                      <a:path w="1774" h="779" extrusionOk="0">
                        <a:moveTo>
                          <a:pt x="1340" y="1"/>
                        </a:moveTo>
                        <a:cubicBezTo>
                          <a:pt x="1298" y="1"/>
                          <a:pt x="1256" y="6"/>
                          <a:pt x="1214" y="16"/>
                        </a:cubicBezTo>
                        <a:cubicBezTo>
                          <a:pt x="855" y="105"/>
                          <a:pt x="566" y="357"/>
                          <a:pt x="194" y="422"/>
                        </a:cubicBezTo>
                        <a:lnTo>
                          <a:pt x="0" y="557"/>
                        </a:lnTo>
                        <a:cubicBezTo>
                          <a:pt x="72" y="535"/>
                          <a:pt x="202" y="521"/>
                          <a:pt x="321" y="521"/>
                        </a:cubicBezTo>
                        <a:cubicBezTo>
                          <a:pt x="401" y="521"/>
                          <a:pt x="477" y="527"/>
                          <a:pt x="525" y="542"/>
                        </a:cubicBezTo>
                        <a:cubicBezTo>
                          <a:pt x="726" y="602"/>
                          <a:pt x="1063" y="778"/>
                          <a:pt x="1328" y="778"/>
                        </a:cubicBezTo>
                        <a:cubicBezTo>
                          <a:pt x="1416" y="778"/>
                          <a:pt x="1497" y="759"/>
                          <a:pt x="1562" y="709"/>
                        </a:cubicBezTo>
                        <a:cubicBezTo>
                          <a:pt x="1715" y="593"/>
                          <a:pt x="1773" y="360"/>
                          <a:pt x="1679" y="189"/>
                        </a:cubicBezTo>
                        <a:cubicBezTo>
                          <a:pt x="1606" y="58"/>
                          <a:pt x="1476" y="1"/>
                          <a:pt x="13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41"/>
                  <p:cNvSpPr/>
                  <p:nvPr/>
                </p:nvSpPr>
                <p:spPr>
                  <a:xfrm>
                    <a:off x="8265574" y="4345225"/>
                    <a:ext cx="76243" cy="81026"/>
                  </a:xfrm>
                  <a:custGeom>
                    <a:avLst/>
                    <a:gdLst/>
                    <a:ahLst/>
                    <a:cxnLst/>
                    <a:rect l="l" t="t" r="r" b="b"/>
                    <a:pathLst>
                      <a:path w="1851" h="1967" extrusionOk="0">
                        <a:moveTo>
                          <a:pt x="1489" y="1"/>
                        </a:moveTo>
                        <a:cubicBezTo>
                          <a:pt x="1449" y="1"/>
                          <a:pt x="1409" y="5"/>
                          <a:pt x="1371" y="12"/>
                        </a:cubicBezTo>
                        <a:cubicBezTo>
                          <a:pt x="1184" y="48"/>
                          <a:pt x="1026" y="173"/>
                          <a:pt x="899" y="315"/>
                        </a:cubicBezTo>
                        <a:cubicBezTo>
                          <a:pt x="731" y="504"/>
                          <a:pt x="601" y="726"/>
                          <a:pt x="522" y="968"/>
                        </a:cubicBezTo>
                        <a:cubicBezTo>
                          <a:pt x="455" y="1167"/>
                          <a:pt x="422" y="1381"/>
                          <a:pt x="315" y="1564"/>
                        </a:cubicBezTo>
                        <a:cubicBezTo>
                          <a:pt x="249" y="1675"/>
                          <a:pt x="178" y="1782"/>
                          <a:pt x="91" y="1876"/>
                        </a:cubicBezTo>
                        <a:lnTo>
                          <a:pt x="91" y="1876"/>
                        </a:lnTo>
                        <a:lnTo>
                          <a:pt x="1851" y="136"/>
                        </a:lnTo>
                        <a:cubicBezTo>
                          <a:pt x="1758" y="43"/>
                          <a:pt x="1622" y="1"/>
                          <a:pt x="1489" y="1"/>
                        </a:cubicBezTo>
                        <a:close/>
                        <a:moveTo>
                          <a:pt x="91" y="1876"/>
                        </a:moveTo>
                        <a:lnTo>
                          <a:pt x="0" y="1967"/>
                        </a:lnTo>
                        <a:cubicBezTo>
                          <a:pt x="32" y="1938"/>
                          <a:pt x="63" y="1908"/>
                          <a:pt x="91" y="187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41"/>
                  <p:cNvSpPr/>
                  <p:nvPr/>
                </p:nvSpPr>
                <p:spPr>
                  <a:xfrm>
                    <a:off x="8265080" y="4350250"/>
                    <a:ext cx="82462" cy="75506"/>
                  </a:xfrm>
                  <a:custGeom>
                    <a:avLst/>
                    <a:gdLst/>
                    <a:ahLst/>
                    <a:cxnLst/>
                    <a:rect l="l" t="t" r="r" b="b"/>
                    <a:pathLst>
                      <a:path w="2002" h="1833" extrusionOk="0">
                        <a:moveTo>
                          <a:pt x="1849" y="0"/>
                        </a:moveTo>
                        <a:lnTo>
                          <a:pt x="97" y="1737"/>
                        </a:lnTo>
                        <a:lnTo>
                          <a:pt x="97" y="1737"/>
                        </a:lnTo>
                        <a:cubicBezTo>
                          <a:pt x="191" y="1654"/>
                          <a:pt x="296" y="1585"/>
                          <a:pt x="407" y="1523"/>
                        </a:cubicBezTo>
                        <a:cubicBezTo>
                          <a:pt x="589" y="1417"/>
                          <a:pt x="804" y="1385"/>
                          <a:pt x="1005" y="1321"/>
                        </a:cubicBezTo>
                        <a:cubicBezTo>
                          <a:pt x="1247" y="1244"/>
                          <a:pt x="1471" y="1117"/>
                          <a:pt x="1660" y="949"/>
                        </a:cubicBezTo>
                        <a:cubicBezTo>
                          <a:pt x="1803" y="823"/>
                          <a:pt x="1930" y="667"/>
                          <a:pt x="1967" y="480"/>
                        </a:cubicBezTo>
                        <a:cubicBezTo>
                          <a:pt x="2001" y="313"/>
                          <a:pt x="1969" y="121"/>
                          <a:pt x="1849" y="0"/>
                        </a:cubicBezTo>
                        <a:close/>
                        <a:moveTo>
                          <a:pt x="97" y="1737"/>
                        </a:moveTo>
                        <a:lnTo>
                          <a:pt x="97" y="1737"/>
                        </a:lnTo>
                        <a:cubicBezTo>
                          <a:pt x="63" y="1767"/>
                          <a:pt x="31" y="1799"/>
                          <a:pt x="0" y="1833"/>
                        </a:cubicBezTo>
                        <a:lnTo>
                          <a:pt x="97" y="1737"/>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74" name="Google Shape;1574;p41"/>
                <p:cNvSpPr/>
                <p:nvPr/>
              </p:nvSpPr>
              <p:spPr>
                <a:xfrm>
                  <a:off x="8174627" y="4362279"/>
                  <a:ext cx="158170" cy="152247"/>
                </a:xfrm>
                <a:custGeom>
                  <a:avLst/>
                  <a:gdLst/>
                  <a:ahLst/>
                  <a:cxnLst/>
                  <a:rect l="l" t="t" r="r" b="b"/>
                  <a:pathLst>
                    <a:path w="3840" h="3696" extrusionOk="0">
                      <a:moveTo>
                        <a:pt x="3760" y="0"/>
                      </a:moveTo>
                      <a:cubicBezTo>
                        <a:pt x="3748" y="0"/>
                        <a:pt x="3735" y="5"/>
                        <a:pt x="3723" y="17"/>
                      </a:cubicBezTo>
                      <a:cubicBezTo>
                        <a:pt x="3517" y="221"/>
                        <a:pt x="3310" y="424"/>
                        <a:pt x="3101" y="627"/>
                      </a:cubicBezTo>
                      <a:cubicBezTo>
                        <a:pt x="2848" y="874"/>
                        <a:pt x="2593" y="1120"/>
                        <a:pt x="2338" y="1368"/>
                      </a:cubicBezTo>
                      <a:lnTo>
                        <a:pt x="1522" y="2157"/>
                      </a:lnTo>
                      <a:cubicBezTo>
                        <a:pt x="1264" y="2407"/>
                        <a:pt x="1006" y="2658"/>
                        <a:pt x="748" y="2908"/>
                      </a:cubicBezTo>
                      <a:cubicBezTo>
                        <a:pt x="534" y="3117"/>
                        <a:pt x="319" y="3327"/>
                        <a:pt x="104" y="3539"/>
                      </a:cubicBezTo>
                      <a:lnTo>
                        <a:pt x="40" y="3602"/>
                      </a:lnTo>
                      <a:cubicBezTo>
                        <a:pt x="1" y="3641"/>
                        <a:pt x="38" y="3696"/>
                        <a:pt x="80" y="3696"/>
                      </a:cubicBezTo>
                      <a:cubicBezTo>
                        <a:pt x="93" y="3696"/>
                        <a:pt x="106" y="3691"/>
                        <a:pt x="118" y="3679"/>
                      </a:cubicBezTo>
                      <a:cubicBezTo>
                        <a:pt x="323" y="3475"/>
                        <a:pt x="531" y="3272"/>
                        <a:pt x="739" y="3069"/>
                      </a:cubicBezTo>
                      <a:cubicBezTo>
                        <a:pt x="993" y="2822"/>
                        <a:pt x="1248" y="2576"/>
                        <a:pt x="1504" y="2328"/>
                      </a:cubicBezTo>
                      <a:lnTo>
                        <a:pt x="2318" y="1539"/>
                      </a:lnTo>
                      <a:cubicBezTo>
                        <a:pt x="2576" y="1289"/>
                        <a:pt x="2834" y="1038"/>
                        <a:pt x="3092" y="788"/>
                      </a:cubicBezTo>
                      <a:cubicBezTo>
                        <a:pt x="3309" y="577"/>
                        <a:pt x="3523" y="369"/>
                        <a:pt x="3737" y="157"/>
                      </a:cubicBezTo>
                      <a:lnTo>
                        <a:pt x="3801" y="94"/>
                      </a:lnTo>
                      <a:cubicBezTo>
                        <a:pt x="3840" y="55"/>
                        <a:pt x="3803" y="0"/>
                        <a:pt x="37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41"/>
                <p:cNvSpPr/>
                <p:nvPr/>
              </p:nvSpPr>
              <p:spPr>
                <a:xfrm>
                  <a:off x="8185419" y="4412575"/>
                  <a:ext cx="28668" cy="90665"/>
                </a:xfrm>
                <a:custGeom>
                  <a:avLst/>
                  <a:gdLst/>
                  <a:ahLst/>
                  <a:cxnLst/>
                  <a:rect l="l" t="t" r="r" b="b"/>
                  <a:pathLst>
                    <a:path w="696" h="2201" extrusionOk="0">
                      <a:moveTo>
                        <a:pt x="641" y="0"/>
                      </a:moveTo>
                      <a:cubicBezTo>
                        <a:pt x="613" y="0"/>
                        <a:pt x="586" y="18"/>
                        <a:pt x="586" y="53"/>
                      </a:cubicBezTo>
                      <a:cubicBezTo>
                        <a:pt x="585" y="333"/>
                        <a:pt x="556" y="614"/>
                        <a:pt x="498" y="888"/>
                      </a:cubicBezTo>
                      <a:cubicBezTo>
                        <a:pt x="407" y="1320"/>
                        <a:pt x="248" y="1736"/>
                        <a:pt x="26" y="2118"/>
                      </a:cubicBezTo>
                      <a:cubicBezTo>
                        <a:pt x="1" y="2161"/>
                        <a:pt x="39" y="2200"/>
                        <a:pt x="76" y="2200"/>
                      </a:cubicBezTo>
                      <a:cubicBezTo>
                        <a:pt x="92" y="2200"/>
                        <a:pt x="109" y="2193"/>
                        <a:pt x="119" y="2175"/>
                      </a:cubicBezTo>
                      <a:lnTo>
                        <a:pt x="119" y="2173"/>
                      </a:lnTo>
                      <a:cubicBezTo>
                        <a:pt x="412" y="1671"/>
                        <a:pt x="598" y="1115"/>
                        <a:pt x="665" y="538"/>
                      </a:cubicBezTo>
                      <a:cubicBezTo>
                        <a:pt x="685" y="376"/>
                        <a:pt x="695" y="215"/>
                        <a:pt x="695" y="53"/>
                      </a:cubicBezTo>
                      <a:cubicBezTo>
                        <a:pt x="695" y="18"/>
                        <a:pt x="668" y="0"/>
                        <a:pt x="6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41"/>
                <p:cNvSpPr/>
                <p:nvPr/>
              </p:nvSpPr>
              <p:spPr>
                <a:xfrm>
                  <a:off x="8216723" y="4363556"/>
                  <a:ext cx="45144" cy="110272"/>
                </a:xfrm>
                <a:custGeom>
                  <a:avLst/>
                  <a:gdLst/>
                  <a:ahLst/>
                  <a:cxnLst/>
                  <a:rect l="l" t="t" r="r" b="b"/>
                  <a:pathLst>
                    <a:path w="1096" h="2677" extrusionOk="0">
                      <a:moveTo>
                        <a:pt x="1037" y="0"/>
                      </a:moveTo>
                      <a:cubicBezTo>
                        <a:pt x="1012" y="0"/>
                        <a:pt x="986" y="16"/>
                        <a:pt x="982" y="39"/>
                      </a:cubicBezTo>
                      <a:cubicBezTo>
                        <a:pt x="933" y="382"/>
                        <a:pt x="833" y="719"/>
                        <a:pt x="724" y="1046"/>
                      </a:cubicBezTo>
                      <a:cubicBezTo>
                        <a:pt x="603" y="1419"/>
                        <a:pt x="455" y="1783"/>
                        <a:pt x="284" y="2135"/>
                      </a:cubicBezTo>
                      <a:cubicBezTo>
                        <a:pt x="206" y="2294"/>
                        <a:pt x="117" y="2449"/>
                        <a:pt x="14" y="2595"/>
                      </a:cubicBezTo>
                      <a:cubicBezTo>
                        <a:pt x="1" y="2621"/>
                        <a:pt x="8" y="2654"/>
                        <a:pt x="35" y="2670"/>
                      </a:cubicBezTo>
                      <a:cubicBezTo>
                        <a:pt x="43" y="2674"/>
                        <a:pt x="52" y="2677"/>
                        <a:pt x="62" y="2677"/>
                      </a:cubicBezTo>
                      <a:cubicBezTo>
                        <a:pt x="80" y="2677"/>
                        <a:pt x="99" y="2668"/>
                        <a:pt x="110" y="2651"/>
                      </a:cubicBezTo>
                      <a:cubicBezTo>
                        <a:pt x="200" y="2521"/>
                        <a:pt x="281" y="2385"/>
                        <a:pt x="351" y="2243"/>
                      </a:cubicBezTo>
                      <a:cubicBezTo>
                        <a:pt x="439" y="2072"/>
                        <a:pt x="517" y="1896"/>
                        <a:pt x="591" y="1719"/>
                      </a:cubicBezTo>
                      <a:cubicBezTo>
                        <a:pt x="742" y="1353"/>
                        <a:pt x="870" y="979"/>
                        <a:pt x="974" y="596"/>
                      </a:cubicBezTo>
                      <a:cubicBezTo>
                        <a:pt x="1022" y="423"/>
                        <a:pt x="1061" y="247"/>
                        <a:pt x="1088" y="69"/>
                      </a:cubicBezTo>
                      <a:cubicBezTo>
                        <a:pt x="1095" y="39"/>
                        <a:pt x="1079" y="10"/>
                        <a:pt x="1050" y="2"/>
                      </a:cubicBezTo>
                      <a:cubicBezTo>
                        <a:pt x="1046" y="1"/>
                        <a:pt x="1041" y="0"/>
                        <a:pt x="10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41"/>
                <p:cNvSpPr/>
                <p:nvPr/>
              </p:nvSpPr>
              <p:spPr>
                <a:xfrm>
                  <a:off x="8188549" y="4474199"/>
                  <a:ext cx="92636" cy="27146"/>
                </a:xfrm>
                <a:custGeom>
                  <a:avLst/>
                  <a:gdLst/>
                  <a:ahLst/>
                  <a:cxnLst/>
                  <a:rect l="l" t="t" r="r" b="b"/>
                  <a:pathLst>
                    <a:path w="2249" h="659" extrusionOk="0">
                      <a:moveTo>
                        <a:pt x="2155" y="0"/>
                      </a:moveTo>
                      <a:cubicBezTo>
                        <a:pt x="1583" y="0"/>
                        <a:pt x="1016" y="115"/>
                        <a:pt x="489" y="340"/>
                      </a:cubicBezTo>
                      <a:cubicBezTo>
                        <a:pt x="339" y="403"/>
                        <a:pt x="194" y="476"/>
                        <a:pt x="52" y="557"/>
                      </a:cubicBezTo>
                      <a:cubicBezTo>
                        <a:pt x="1" y="586"/>
                        <a:pt x="32" y="658"/>
                        <a:pt x="80" y="658"/>
                      </a:cubicBezTo>
                      <a:cubicBezTo>
                        <a:pt x="89" y="658"/>
                        <a:pt x="98" y="656"/>
                        <a:pt x="108" y="651"/>
                      </a:cubicBezTo>
                      <a:cubicBezTo>
                        <a:pt x="597" y="372"/>
                        <a:pt x="1139" y="197"/>
                        <a:pt x="1699" y="135"/>
                      </a:cubicBezTo>
                      <a:cubicBezTo>
                        <a:pt x="1858" y="117"/>
                        <a:pt x="2018" y="109"/>
                        <a:pt x="2177" y="109"/>
                      </a:cubicBezTo>
                      <a:cubicBezTo>
                        <a:pt x="2249" y="109"/>
                        <a:pt x="2249" y="0"/>
                        <a:pt x="2177" y="0"/>
                      </a:cubicBezTo>
                      <a:cubicBezTo>
                        <a:pt x="2170" y="0"/>
                        <a:pt x="2163" y="0"/>
                        <a:pt x="21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41"/>
                <p:cNvSpPr/>
                <p:nvPr/>
              </p:nvSpPr>
              <p:spPr>
                <a:xfrm>
                  <a:off x="8218865" y="4431606"/>
                  <a:ext cx="103922" cy="39133"/>
                </a:xfrm>
                <a:custGeom>
                  <a:avLst/>
                  <a:gdLst/>
                  <a:ahLst/>
                  <a:cxnLst/>
                  <a:rect l="l" t="t" r="r" b="b"/>
                  <a:pathLst>
                    <a:path w="2523" h="950" extrusionOk="0">
                      <a:moveTo>
                        <a:pt x="2471" y="1"/>
                      </a:moveTo>
                      <a:cubicBezTo>
                        <a:pt x="2470" y="1"/>
                        <a:pt x="2469" y="1"/>
                        <a:pt x="2467" y="1"/>
                      </a:cubicBezTo>
                      <a:cubicBezTo>
                        <a:pt x="2139" y="49"/>
                        <a:pt x="1816" y="120"/>
                        <a:pt x="1499" y="216"/>
                      </a:cubicBezTo>
                      <a:cubicBezTo>
                        <a:pt x="1151" y="316"/>
                        <a:pt x="811" y="442"/>
                        <a:pt x="481" y="594"/>
                      </a:cubicBezTo>
                      <a:cubicBezTo>
                        <a:pt x="326" y="666"/>
                        <a:pt x="177" y="751"/>
                        <a:pt x="35" y="848"/>
                      </a:cubicBezTo>
                      <a:cubicBezTo>
                        <a:pt x="10" y="863"/>
                        <a:pt x="1" y="896"/>
                        <a:pt x="16" y="923"/>
                      </a:cubicBezTo>
                      <a:cubicBezTo>
                        <a:pt x="27" y="940"/>
                        <a:pt x="44" y="949"/>
                        <a:pt x="63" y="949"/>
                      </a:cubicBezTo>
                      <a:cubicBezTo>
                        <a:pt x="72" y="949"/>
                        <a:pt x="81" y="947"/>
                        <a:pt x="90" y="942"/>
                      </a:cubicBezTo>
                      <a:lnTo>
                        <a:pt x="92" y="942"/>
                      </a:lnTo>
                      <a:cubicBezTo>
                        <a:pt x="351" y="758"/>
                        <a:pt x="651" y="629"/>
                        <a:pt x="945" y="517"/>
                      </a:cubicBezTo>
                      <a:cubicBezTo>
                        <a:pt x="1280" y="390"/>
                        <a:pt x="1622" y="286"/>
                        <a:pt x="1971" y="205"/>
                      </a:cubicBezTo>
                      <a:cubicBezTo>
                        <a:pt x="2057" y="186"/>
                        <a:pt x="2145" y="166"/>
                        <a:pt x="2233" y="150"/>
                      </a:cubicBezTo>
                      <a:cubicBezTo>
                        <a:pt x="2275" y="141"/>
                        <a:pt x="2317" y="134"/>
                        <a:pt x="2358" y="128"/>
                      </a:cubicBezTo>
                      <a:lnTo>
                        <a:pt x="2418" y="119"/>
                      </a:lnTo>
                      <a:lnTo>
                        <a:pt x="2445" y="114"/>
                      </a:lnTo>
                      <a:lnTo>
                        <a:pt x="2458" y="113"/>
                      </a:lnTo>
                      <a:cubicBezTo>
                        <a:pt x="2460" y="113"/>
                        <a:pt x="2469" y="111"/>
                        <a:pt x="2471" y="111"/>
                      </a:cubicBezTo>
                      <a:lnTo>
                        <a:pt x="2471" y="111"/>
                      </a:lnTo>
                      <a:cubicBezTo>
                        <a:pt x="2499" y="108"/>
                        <a:pt x="2521" y="85"/>
                        <a:pt x="2522" y="56"/>
                      </a:cubicBezTo>
                      <a:cubicBezTo>
                        <a:pt x="2522" y="30"/>
                        <a:pt x="2499" y="1"/>
                        <a:pt x="24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79" name="Google Shape;1579;p41"/>
              <p:cNvGrpSpPr/>
              <p:nvPr/>
            </p:nvGrpSpPr>
            <p:grpSpPr>
              <a:xfrm rot="724358">
                <a:off x="4448710" y="1652765"/>
                <a:ext cx="677599" cy="633188"/>
                <a:chOff x="7729450" y="3999000"/>
                <a:chExt cx="275400" cy="257350"/>
              </a:xfrm>
            </p:grpSpPr>
            <p:grpSp>
              <p:nvGrpSpPr>
                <p:cNvPr id="1580" name="Google Shape;1580;p41"/>
                <p:cNvGrpSpPr/>
                <p:nvPr/>
              </p:nvGrpSpPr>
              <p:grpSpPr>
                <a:xfrm>
                  <a:off x="7729450" y="3999000"/>
                  <a:ext cx="275400" cy="257350"/>
                  <a:chOff x="7729450" y="3999000"/>
                  <a:chExt cx="275400" cy="257350"/>
                </a:xfrm>
              </p:grpSpPr>
              <p:grpSp>
                <p:nvGrpSpPr>
                  <p:cNvPr id="1581" name="Google Shape;1581;p41"/>
                  <p:cNvGrpSpPr/>
                  <p:nvPr/>
                </p:nvGrpSpPr>
                <p:grpSpPr>
                  <a:xfrm>
                    <a:off x="7764350" y="3999000"/>
                    <a:ext cx="240500" cy="257350"/>
                    <a:chOff x="7764350" y="3999000"/>
                    <a:chExt cx="240500" cy="257350"/>
                  </a:xfrm>
                </p:grpSpPr>
                <p:sp>
                  <p:nvSpPr>
                    <p:cNvPr id="1582" name="Google Shape;1582;p41"/>
                    <p:cNvSpPr/>
                    <p:nvPr/>
                  </p:nvSpPr>
                  <p:spPr>
                    <a:xfrm>
                      <a:off x="7927525" y="3999000"/>
                      <a:ext cx="39875" cy="104175"/>
                    </a:xfrm>
                    <a:custGeom>
                      <a:avLst/>
                      <a:gdLst/>
                      <a:ahLst/>
                      <a:cxnLst/>
                      <a:rect l="l" t="t" r="r" b="b"/>
                      <a:pathLst>
                        <a:path w="1595" h="4167" extrusionOk="0">
                          <a:moveTo>
                            <a:pt x="1594" y="0"/>
                          </a:moveTo>
                          <a:lnTo>
                            <a:pt x="1594" y="0"/>
                          </a:lnTo>
                          <a:cubicBezTo>
                            <a:pt x="1280" y="385"/>
                            <a:pt x="935" y="780"/>
                            <a:pt x="694" y="1214"/>
                          </a:cubicBezTo>
                          <a:cubicBezTo>
                            <a:pt x="313" y="1899"/>
                            <a:pt x="60" y="2488"/>
                            <a:pt x="12" y="3269"/>
                          </a:cubicBezTo>
                          <a:cubicBezTo>
                            <a:pt x="0" y="3454"/>
                            <a:pt x="137" y="4000"/>
                            <a:pt x="219" y="4167"/>
                          </a:cubicBezTo>
                          <a:cubicBezTo>
                            <a:pt x="752" y="3950"/>
                            <a:pt x="1120" y="3442"/>
                            <a:pt x="1305" y="2901"/>
                          </a:cubicBezTo>
                          <a:cubicBezTo>
                            <a:pt x="1490" y="2358"/>
                            <a:pt x="1517" y="1775"/>
                            <a:pt x="1542" y="1202"/>
                          </a:cubicBezTo>
                          <a:lnTo>
                            <a:pt x="15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41"/>
                    <p:cNvSpPr/>
                    <p:nvPr/>
                  </p:nvSpPr>
                  <p:spPr>
                    <a:xfrm>
                      <a:off x="7910775" y="4096850"/>
                      <a:ext cx="94075" cy="58525"/>
                    </a:xfrm>
                    <a:custGeom>
                      <a:avLst/>
                      <a:gdLst/>
                      <a:ahLst/>
                      <a:cxnLst/>
                      <a:rect l="l" t="t" r="r" b="b"/>
                      <a:pathLst>
                        <a:path w="3763" h="2341" extrusionOk="0">
                          <a:moveTo>
                            <a:pt x="3763" y="1"/>
                          </a:moveTo>
                          <a:lnTo>
                            <a:pt x="3763" y="1"/>
                          </a:lnTo>
                          <a:cubicBezTo>
                            <a:pt x="3272" y="87"/>
                            <a:pt x="2755" y="160"/>
                            <a:pt x="2288" y="332"/>
                          </a:cubicBezTo>
                          <a:cubicBezTo>
                            <a:pt x="1353" y="675"/>
                            <a:pt x="271" y="1207"/>
                            <a:pt x="1" y="2258"/>
                          </a:cubicBezTo>
                          <a:cubicBezTo>
                            <a:pt x="168" y="2314"/>
                            <a:pt x="341" y="2340"/>
                            <a:pt x="515" y="2340"/>
                          </a:cubicBezTo>
                          <a:cubicBezTo>
                            <a:pt x="908" y="2340"/>
                            <a:pt x="1307" y="2209"/>
                            <a:pt x="1650" y="2008"/>
                          </a:cubicBezTo>
                          <a:cubicBezTo>
                            <a:pt x="2145" y="1718"/>
                            <a:pt x="2545" y="1295"/>
                            <a:pt x="2938" y="877"/>
                          </a:cubicBezTo>
                          <a:cubicBezTo>
                            <a:pt x="3213" y="585"/>
                            <a:pt x="3487" y="293"/>
                            <a:pt x="376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41"/>
                    <p:cNvSpPr/>
                    <p:nvPr/>
                  </p:nvSpPr>
                  <p:spPr>
                    <a:xfrm>
                      <a:off x="7864150" y="4170350"/>
                      <a:ext cx="104650" cy="40375"/>
                    </a:xfrm>
                    <a:custGeom>
                      <a:avLst/>
                      <a:gdLst/>
                      <a:ahLst/>
                      <a:cxnLst/>
                      <a:rect l="l" t="t" r="r" b="b"/>
                      <a:pathLst>
                        <a:path w="4186" h="1615" extrusionOk="0">
                          <a:moveTo>
                            <a:pt x="3173" y="0"/>
                          </a:moveTo>
                          <a:cubicBezTo>
                            <a:pt x="3005" y="0"/>
                            <a:pt x="2839" y="7"/>
                            <a:pt x="2675" y="27"/>
                          </a:cubicBezTo>
                          <a:cubicBezTo>
                            <a:pt x="1687" y="140"/>
                            <a:pt x="510" y="402"/>
                            <a:pt x="0" y="1360"/>
                          </a:cubicBezTo>
                          <a:cubicBezTo>
                            <a:pt x="282" y="1538"/>
                            <a:pt x="613" y="1615"/>
                            <a:pt x="948" y="1615"/>
                          </a:cubicBezTo>
                          <a:cubicBezTo>
                            <a:pt x="1190" y="1615"/>
                            <a:pt x="1433" y="1575"/>
                            <a:pt x="1663" y="1506"/>
                          </a:cubicBezTo>
                          <a:cubicBezTo>
                            <a:pt x="2210" y="1339"/>
                            <a:pt x="2699" y="1023"/>
                            <a:pt x="3179" y="708"/>
                          </a:cubicBezTo>
                          <a:lnTo>
                            <a:pt x="4186" y="52"/>
                          </a:lnTo>
                          <a:cubicBezTo>
                            <a:pt x="3855" y="30"/>
                            <a:pt x="3511" y="0"/>
                            <a:pt x="31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41"/>
                    <p:cNvSpPr/>
                    <p:nvPr/>
                  </p:nvSpPr>
                  <p:spPr>
                    <a:xfrm>
                      <a:off x="7790850" y="4224825"/>
                      <a:ext cx="109475" cy="31525"/>
                    </a:xfrm>
                    <a:custGeom>
                      <a:avLst/>
                      <a:gdLst/>
                      <a:ahLst/>
                      <a:cxnLst/>
                      <a:rect l="l" t="t" r="r" b="b"/>
                      <a:pathLst>
                        <a:path w="4379" h="1261" extrusionOk="0">
                          <a:moveTo>
                            <a:pt x="1961" y="0"/>
                          </a:moveTo>
                          <a:cubicBezTo>
                            <a:pt x="1232" y="0"/>
                            <a:pt x="502" y="156"/>
                            <a:pt x="1" y="712"/>
                          </a:cubicBezTo>
                          <a:cubicBezTo>
                            <a:pt x="367" y="1098"/>
                            <a:pt x="916" y="1261"/>
                            <a:pt x="1451" y="1261"/>
                          </a:cubicBezTo>
                          <a:cubicBezTo>
                            <a:pt x="1493" y="1261"/>
                            <a:pt x="1534" y="1260"/>
                            <a:pt x="1575" y="1258"/>
                          </a:cubicBezTo>
                          <a:cubicBezTo>
                            <a:pt x="2148" y="1233"/>
                            <a:pt x="2700" y="1043"/>
                            <a:pt x="3242" y="857"/>
                          </a:cubicBezTo>
                          <a:lnTo>
                            <a:pt x="4379" y="466"/>
                          </a:lnTo>
                          <a:cubicBezTo>
                            <a:pt x="3906" y="314"/>
                            <a:pt x="3412" y="138"/>
                            <a:pt x="2920" y="72"/>
                          </a:cubicBezTo>
                          <a:cubicBezTo>
                            <a:pt x="2615" y="32"/>
                            <a:pt x="2288" y="0"/>
                            <a:pt x="19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41"/>
                    <p:cNvSpPr/>
                    <p:nvPr/>
                  </p:nvSpPr>
                  <p:spPr>
                    <a:xfrm>
                      <a:off x="7880800" y="4035075"/>
                      <a:ext cx="36300" cy="109600"/>
                    </a:xfrm>
                    <a:custGeom>
                      <a:avLst/>
                      <a:gdLst/>
                      <a:ahLst/>
                      <a:cxnLst/>
                      <a:rect l="l" t="t" r="r" b="b"/>
                      <a:pathLst>
                        <a:path w="1452" h="4384" extrusionOk="0">
                          <a:moveTo>
                            <a:pt x="557" y="1"/>
                          </a:moveTo>
                          <a:lnTo>
                            <a:pt x="274" y="1168"/>
                          </a:lnTo>
                          <a:cubicBezTo>
                            <a:pt x="138" y="1726"/>
                            <a:pt x="1" y="2293"/>
                            <a:pt x="28" y="2865"/>
                          </a:cubicBezTo>
                          <a:cubicBezTo>
                            <a:pt x="54" y="3438"/>
                            <a:pt x="266" y="4028"/>
                            <a:pt x="717" y="4383"/>
                          </a:cubicBezTo>
                          <a:cubicBezTo>
                            <a:pt x="1452" y="3584"/>
                            <a:pt x="1306" y="2387"/>
                            <a:pt x="1085" y="1417"/>
                          </a:cubicBezTo>
                          <a:cubicBezTo>
                            <a:pt x="975" y="933"/>
                            <a:pt x="752" y="457"/>
                            <a:pt x="5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41"/>
                    <p:cNvSpPr/>
                    <p:nvPr/>
                  </p:nvSpPr>
                  <p:spPr>
                    <a:xfrm>
                      <a:off x="7834950" y="4089125"/>
                      <a:ext cx="39175" cy="106575"/>
                    </a:xfrm>
                    <a:custGeom>
                      <a:avLst/>
                      <a:gdLst/>
                      <a:ahLst/>
                      <a:cxnLst/>
                      <a:rect l="l" t="t" r="r" b="b"/>
                      <a:pathLst>
                        <a:path w="1567" h="4263" extrusionOk="0">
                          <a:moveTo>
                            <a:pt x="1417" y="1"/>
                          </a:moveTo>
                          <a:lnTo>
                            <a:pt x="827" y="1048"/>
                          </a:lnTo>
                          <a:cubicBezTo>
                            <a:pt x="545" y="1547"/>
                            <a:pt x="260" y="2054"/>
                            <a:pt x="130" y="2613"/>
                          </a:cubicBezTo>
                          <a:cubicBezTo>
                            <a:pt x="1" y="3173"/>
                            <a:pt x="45" y="3799"/>
                            <a:pt x="382" y="4263"/>
                          </a:cubicBezTo>
                          <a:cubicBezTo>
                            <a:pt x="1305" y="3693"/>
                            <a:pt x="1490" y="2500"/>
                            <a:pt x="1541" y="1507"/>
                          </a:cubicBezTo>
                          <a:cubicBezTo>
                            <a:pt x="1566" y="1010"/>
                            <a:pt x="1481" y="493"/>
                            <a:pt x="14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41"/>
                    <p:cNvSpPr/>
                    <p:nvPr/>
                  </p:nvSpPr>
                  <p:spPr>
                    <a:xfrm>
                      <a:off x="7764350" y="4133350"/>
                      <a:ext cx="68125" cy="88525"/>
                    </a:xfrm>
                    <a:custGeom>
                      <a:avLst/>
                      <a:gdLst/>
                      <a:ahLst/>
                      <a:cxnLst/>
                      <a:rect l="l" t="t" r="r" b="b"/>
                      <a:pathLst>
                        <a:path w="2725" h="3541" extrusionOk="0">
                          <a:moveTo>
                            <a:pt x="2725" y="0"/>
                          </a:moveTo>
                          <a:lnTo>
                            <a:pt x="1776" y="742"/>
                          </a:lnTo>
                          <a:cubicBezTo>
                            <a:pt x="1326" y="1096"/>
                            <a:pt x="867" y="1456"/>
                            <a:pt x="533" y="1921"/>
                          </a:cubicBezTo>
                          <a:cubicBezTo>
                            <a:pt x="199" y="2388"/>
                            <a:pt x="0" y="2983"/>
                            <a:pt x="135" y="3541"/>
                          </a:cubicBezTo>
                          <a:cubicBezTo>
                            <a:pt x="1205" y="3369"/>
                            <a:pt x="1833" y="2339"/>
                            <a:pt x="2261" y="1439"/>
                          </a:cubicBezTo>
                          <a:cubicBezTo>
                            <a:pt x="2474" y="991"/>
                            <a:pt x="2594" y="481"/>
                            <a:pt x="27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89" name="Google Shape;1589;p41"/>
                  <p:cNvSpPr/>
                  <p:nvPr/>
                </p:nvSpPr>
                <p:spPr>
                  <a:xfrm>
                    <a:off x="7729450" y="4031700"/>
                    <a:ext cx="227850" cy="209150"/>
                  </a:xfrm>
                  <a:custGeom>
                    <a:avLst/>
                    <a:gdLst/>
                    <a:ahLst/>
                    <a:cxnLst/>
                    <a:rect l="l" t="t" r="r" b="b"/>
                    <a:pathLst>
                      <a:path w="9114" h="8366" extrusionOk="0">
                        <a:moveTo>
                          <a:pt x="9025" y="1"/>
                        </a:moveTo>
                        <a:cubicBezTo>
                          <a:pt x="8992" y="1"/>
                          <a:pt x="8959" y="21"/>
                          <a:pt x="8951" y="64"/>
                        </a:cubicBezTo>
                        <a:cubicBezTo>
                          <a:pt x="8752" y="1105"/>
                          <a:pt x="8305" y="2296"/>
                          <a:pt x="7692" y="3422"/>
                        </a:cubicBezTo>
                        <a:cubicBezTo>
                          <a:pt x="7073" y="4557"/>
                          <a:pt x="6355" y="5494"/>
                          <a:pt x="5667" y="6060"/>
                        </a:cubicBezTo>
                        <a:cubicBezTo>
                          <a:pt x="4259" y="7219"/>
                          <a:pt x="2023" y="8084"/>
                          <a:pt x="102" y="8210"/>
                        </a:cubicBezTo>
                        <a:cubicBezTo>
                          <a:pt x="0" y="8213"/>
                          <a:pt x="4" y="8366"/>
                          <a:pt x="105" y="8366"/>
                        </a:cubicBezTo>
                        <a:cubicBezTo>
                          <a:pt x="106" y="8366"/>
                          <a:pt x="107" y="8366"/>
                          <a:pt x="108" y="8366"/>
                        </a:cubicBezTo>
                        <a:lnTo>
                          <a:pt x="112" y="8366"/>
                        </a:lnTo>
                        <a:cubicBezTo>
                          <a:pt x="2063" y="8236"/>
                          <a:pt x="4334" y="7358"/>
                          <a:pt x="5766" y="6179"/>
                        </a:cubicBezTo>
                        <a:cubicBezTo>
                          <a:pt x="6468" y="5602"/>
                          <a:pt x="7200" y="4648"/>
                          <a:pt x="7829" y="3495"/>
                        </a:cubicBezTo>
                        <a:cubicBezTo>
                          <a:pt x="8450" y="2358"/>
                          <a:pt x="8901" y="1148"/>
                          <a:pt x="9103" y="94"/>
                        </a:cubicBezTo>
                        <a:cubicBezTo>
                          <a:pt x="9114" y="35"/>
                          <a:pt x="9069" y="1"/>
                          <a:pt x="90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90" name="Google Shape;1590;p41"/>
                <p:cNvSpPr/>
                <p:nvPr/>
              </p:nvSpPr>
              <p:spPr>
                <a:xfrm>
                  <a:off x="7891350" y="4074225"/>
                  <a:ext cx="80375" cy="88225"/>
                </a:xfrm>
                <a:custGeom>
                  <a:avLst/>
                  <a:gdLst/>
                  <a:ahLst/>
                  <a:cxnLst/>
                  <a:rect l="l" t="t" r="r" b="b"/>
                  <a:pathLst>
                    <a:path w="3215" h="3529" extrusionOk="0">
                      <a:moveTo>
                        <a:pt x="295" y="0"/>
                      </a:moveTo>
                      <a:cubicBezTo>
                        <a:pt x="251" y="0"/>
                        <a:pt x="217" y="36"/>
                        <a:pt x="219" y="79"/>
                      </a:cubicBezTo>
                      <a:cubicBezTo>
                        <a:pt x="229" y="1144"/>
                        <a:pt x="132" y="2142"/>
                        <a:pt x="29" y="3196"/>
                      </a:cubicBezTo>
                      <a:lnTo>
                        <a:pt x="5" y="3444"/>
                      </a:lnTo>
                      <a:cubicBezTo>
                        <a:pt x="1" y="3490"/>
                        <a:pt x="38" y="3529"/>
                        <a:pt x="83" y="3529"/>
                      </a:cubicBezTo>
                      <a:cubicBezTo>
                        <a:pt x="92" y="3529"/>
                        <a:pt x="101" y="3527"/>
                        <a:pt x="108" y="3524"/>
                      </a:cubicBezTo>
                      <a:cubicBezTo>
                        <a:pt x="1240" y="3120"/>
                        <a:pt x="2275" y="2486"/>
                        <a:pt x="3149" y="1662"/>
                      </a:cubicBezTo>
                      <a:cubicBezTo>
                        <a:pt x="3215" y="1607"/>
                        <a:pt x="3161" y="1522"/>
                        <a:pt x="3098" y="1522"/>
                      </a:cubicBezTo>
                      <a:cubicBezTo>
                        <a:pt x="3079" y="1522"/>
                        <a:pt x="3059" y="1530"/>
                        <a:pt x="3041" y="1550"/>
                      </a:cubicBezTo>
                      <a:cubicBezTo>
                        <a:pt x="2214" y="2331"/>
                        <a:pt x="1238" y="2938"/>
                        <a:pt x="171" y="3336"/>
                      </a:cubicBezTo>
                      <a:lnTo>
                        <a:pt x="184" y="3211"/>
                      </a:lnTo>
                      <a:cubicBezTo>
                        <a:pt x="286" y="2152"/>
                        <a:pt x="383" y="1152"/>
                        <a:pt x="372" y="78"/>
                      </a:cubicBezTo>
                      <a:cubicBezTo>
                        <a:pt x="372" y="35"/>
                        <a:pt x="338" y="0"/>
                        <a:pt x="29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41"/>
                <p:cNvSpPr/>
                <p:nvPr/>
              </p:nvSpPr>
              <p:spPr>
                <a:xfrm>
                  <a:off x="7837450" y="4136125"/>
                  <a:ext cx="98250" cy="73300"/>
                </a:xfrm>
                <a:custGeom>
                  <a:avLst/>
                  <a:gdLst/>
                  <a:ahLst/>
                  <a:cxnLst/>
                  <a:rect l="l" t="t" r="r" b="b"/>
                  <a:pathLst>
                    <a:path w="3930" h="2932" extrusionOk="0">
                      <a:moveTo>
                        <a:pt x="968" y="1"/>
                      </a:moveTo>
                      <a:cubicBezTo>
                        <a:pt x="936" y="1"/>
                        <a:pt x="904" y="19"/>
                        <a:pt x="894" y="59"/>
                      </a:cubicBezTo>
                      <a:lnTo>
                        <a:pt x="882" y="116"/>
                      </a:lnTo>
                      <a:cubicBezTo>
                        <a:pt x="681" y="1036"/>
                        <a:pt x="473" y="1986"/>
                        <a:pt x="27" y="2815"/>
                      </a:cubicBezTo>
                      <a:cubicBezTo>
                        <a:pt x="1" y="2866"/>
                        <a:pt x="36" y="2929"/>
                        <a:pt x="95" y="2930"/>
                      </a:cubicBezTo>
                      <a:cubicBezTo>
                        <a:pt x="139" y="2931"/>
                        <a:pt x="184" y="2931"/>
                        <a:pt x="229" y="2931"/>
                      </a:cubicBezTo>
                      <a:cubicBezTo>
                        <a:pt x="1504" y="2931"/>
                        <a:pt x="2756" y="2591"/>
                        <a:pt x="3858" y="1949"/>
                      </a:cubicBezTo>
                      <a:cubicBezTo>
                        <a:pt x="3929" y="1903"/>
                        <a:pt x="3887" y="1805"/>
                        <a:pt x="3818" y="1805"/>
                      </a:cubicBezTo>
                      <a:cubicBezTo>
                        <a:pt x="3806" y="1805"/>
                        <a:pt x="3794" y="1808"/>
                        <a:pt x="3781" y="1815"/>
                      </a:cubicBezTo>
                      <a:cubicBezTo>
                        <a:pt x="2703" y="2444"/>
                        <a:pt x="1477" y="2776"/>
                        <a:pt x="229" y="2776"/>
                      </a:cubicBezTo>
                      <a:lnTo>
                        <a:pt x="223" y="2776"/>
                      </a:lnTo>
                      <a:cubicBezTo>
                        <a:pt x="639" y="1956"/>
                        <a:pt x="839" y="1038"/>
                        <a:pt x="1032" y="149"/>
                      </a:cubicBezTo>
                      <a:lnTo>
                        <a:pt x="1046" y="92"/>
                      </a:lnTo>
                      <a:cubicBezTo>
                        <a:pt x="1055" y="35"/>
                        <a:pt x="1011" y="1"/>
                        <a:pt x="9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41"/>
                <p:cNvSpPr/>
                <p:nvPr/>
              </p:nvSpPr>
              <p:spPr>
                <a:xfrm>
                  <a:off x="7764125" y="4161900"/>
                  <a:ext cx="50225" cy="72425"/>
                </a:xfrm>
                <a:custGeom>
                  <a:avLst/>
                  <a:gdLst/>
                  <a:ahLst/>
                  <a:cxnLst/>
                  <a:rect l="l" t="t" r="r" b="b"/>
                  <a:pathLst>
                    <a:path w="2009" h="2897" extrusionOk="0">
                      <a:moveTo>
                        <a:pt x="1897" y="1"/>
                      </a:moveTo>
                      <a:cubicBezTo>
                        <a:pt x="1878" y="1"/>
                        <a:pt x="1858" y="9"/>
                        <a:pt x="1841" y="28"/>
                      </a:cubicBezTo>
                      <a:cubicBezTo>
                        <a:pt x="1137" y="813"/>
                        <a:pt x="339" y="1702"/>
                        <a:pt x="12" y="2797"/>
                      </a:cubicBezTo>
                      <a:cubicBezTo>
                        <a:pt x="0" y="2838"/>
                        <a:pt x="23" y="2882"/>
                        <a:pt x="65" y="2894"/>
                      </a:cubicBezTo>
                      <a:cubicBezTo>
                        <a:pt x="72" y="2895"/>
                        <a:pt x="79" y="2897"/>
                        <a:pt x="87" y="2897"/>
                      </a:cubicBezTo>
                      <a:cubicBezTo>
                        <a:pt x="121" y="2897"/>
                        <a:pt x="151" y="2874"/>
                        <a:pt x="161" y="2841"/>
                      </a:cubicBezTo>
                      <a:cubicBezTo>
                        <a:pt x="478" y="1780"/>
                        <a:pt x="1263" y="904"/>
                        <a:pt x="1957" y="132"/>
                      </a:cubicBezTo>
                      <a:cubicBezTo>
                        <a:pt x="2008" y="74"/>
                        <a:pt x="1956" y="1"/>
                        <a:pt x="18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41"/>
                <p:cNvSpPr/>
                <p:nvPr/>
              </p:nvSpPr>
              <p:spPr>
                <a:xfrm>
                  <a:off x="7770450" y="4230025"/>
                  <a:ext cx="83325" cy="17050"/>
                </a:xfrm>
                <a:custGeom>
                  <a:avLst/>
                  <a:gdLst/>
                  <a:ahLst/>
                  <a:cxnLst/>
                  <a:rect l="l" t="t" r="r" b="b"/>
                  <a:pathLst>
                    <a:path w="3333" h="682" extrusionOk="0">
                      <a:moveTo>
                        <a:pt x="109" y="1"/>
                      </a:moveTo>
                      <a:cubicBezTo>
                        <a:pt x="43" y="1"/>
                        <a:pt x="0" y="92"/>
                        <a:pt x="64" y="140"/>
                      </a:cubicBezTo>
                      <a:cubicBezTo>
                        <a:pt x="369" y="334"/>
                        <a:pt x="827" y="561"/>
                        <a:pt x="1192" y="619"/>
                      </a:cubicBezTo>
                      <a:cubicBezTo>
                        <a:pt x="1428" y="661"/>
                        <a:pt x="1667" y="682"/>
                        <a:pt x="1905" y="682"/>
                      </a:cubicBezTo>
                      <a:cubicBezTo>
                        <a:pt x="2232" y="682"/>
                        <a:pt x="2661" y="644"/>
                        <a:pt x="3238" y="525"/>
                      </a:cubicBezTo>
                      <a:cubicBezTo>
                        <a:pt x="3333" y="504"/>
                        <a:pt x="3312" y="371"/>
                        <a:pt x="3227" y="371"/>
                      </a:cubicBezTo>
                      <a:cubicBezTo>
                        <a:pt x="3220" y="371"/>
                        <a:pt x="3214" y="371"/>
                        <a:pt x="3207" y="373"/>
                      </a:cubicBezTo>
                      <a:cubicBezTo>
                        <a:pt x="2641" y="492"/>
                        <a:pt x="2226" y="528"/>
                        <a:pt x="1910" y="528"/>
                      </a:cubicBezTo>
                      <a:cubicBezTo>
                        <a:pt x="1603" y="528"/>
                        <a:pt x="1389" y="494"/>
                        <a:pt x="1218" y="467"/>
                      </a:cubicBezTo>
                      <a:cubicBezTo>
                        <a:pt x="873" y="412"/>
                        <a:pt x="439" y="194"/>
                        <a:pt x="147" y="11"/>
                      </a:cubicBezTo>
                      <a:cubicBezTo>
                        <a:pt x="134" y="4"/>
                        <a:pt x="121" y="1"/>
                        <a:pt x="1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1595" name="Google Shape;1595;p41"/>
          <p:cNvSpPr txBox="1">
            <a:spLocks noGrp="1"/>
          </p:cNvSpPr>
          <p:nvPr>
            <p:ph type="title"/>
          </p:nvPr>
        </p:nvSpPr>
        <p:spPr>
          <a:xfrm>
            <a:off x="1718338" y="2838482"/>
            <a:ext cx="5299800" cy="621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dirty="0" err="1"/>
              <a:t>Einleitung</a:t>
            </a:r>
            <a:endParaRPr dirty="0"/>
          </a:p>
        </p:txBody>
      </p:sp>
      <p:sp>
        <p:nvSpPr>
          <p:cNvPr id="1596" name="Google Shape;1596;p41"/>
          <p:cNvSpPr txBox="1">
            <a:spLocks noGrp="1"/>
          </p:cNvSpPr>
          <p:nvPr>
            <p:ph type="title" idx="2"/>
          </p:nvPr>
        </p:nvSpPr>
        <p:spPr>
          <a:xfrm>
            <a:off x="1706188" y="918038"/>
            <a:ext cx="3206100" cy="1812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01</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856"/>
        <p:cNvGrpSpPr/>
        <p:nvPr/>
      </p:nvGrpSpPr>
      <p:grpSpPr>
        <a:xfrm>
          <a:off x="0" y="0"/>
          <a:ext cx="0" cy="0"/>
          <a:chOff x="0" y="0"/>
          <a:chExt cx="0" cy="0"/>
        </a:xfrm>
      </p:grpSpPr>
      <p:sp>
        <p:nvSpPr>
          <p:cNvPr id="2933" name="Google Shape;2933;p59"/>
          <p:cNvSpPr txBox="1">
            <a:spLocks noGrp="1"/>
          </p:cNvSpPr>
          <p:nvPr>
            <p:ph type="title"/>
          </p:nvPr>
        </p:nvSpPr>
        <p:spPr>
          <a:xfrm>
            <a:off x="5577025" y="1031200"/>
            <a:ext cx="26358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dirty="0" err="1"/>
              <a:t>Einleitung</a:t>
            </a:r>
            <a:endParaRPr lang="en-US" dirty="0"/>
          </a:p>
        </p:txBody>
      </p:sp>
      <p:sp>
        <p:nvSpPr>
          <p:cNvPr id="2934" name="Google Shape;2934;p59"/>
          <p:cNvSpPr/>
          <p:nvPr/>
        </p:nvSpPr>
        <p:spPr>
          <a:xfrm>
            <a:off x="5681800" y="1773163"/>
            <a:ext cx="844200" cy="1023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5" name="Google Shape;2935;p59"/>
          <p:cNvSpPr txBox="1">
            <a:spLocks noGrp="1"/>
          </p:cNvSpPr>
          <p:nvPr>
            <p:ph type="subTitle" idx="1"/>
          </p:nvPr>
        </p:nvSpPr>
        <p:spPr>
          <a:xfrm>
            <a:off x="5681800" y="2372279"/>
            <a:ext cx="2635800" cy="1373100"/>
          </a:xfrm>
          <a:prstGeom prst="rect">
            <a:avLst/>
          </a:prstGeom>
        </p:spPr>
        <p:txBody>
          <a:bodyPr spcFirstLastPara="1" wrap="square" lIns="91425" tIns="91425" rIns="91425" bIns="91425" anchor="ctr" anchorCtr="0">
            <a:noAutofit/>
          </a:bodyPr>
          <a:lstStyle/>
          <a:p>
            <a:pPr marL="0" indent="0">
              <a:buNone/>
            </a:pPr>
            <a:r>
              <a:rPr lang="de-DE" b="0" i="0" dirty="0">
                <a:solidFill>
                  <a:srgbClr val="222222"/>
                </a:solidFill>
                <a:effectLst/>
                <a:latin typeface="Libre Baskerville" panose="02000000000000000000" pitchFamily="2" charset="0"/>
              </a:rPr>
              <a:t>Die Gleichstellung der Geschlechter ist ein Schlüsselelement für Demokratie und soziale </a:t>
            </a:r>
            <a:r>
              <a:rPr lang="de-DE" b="0" i="0" dirty="0" err="1">
                <a:solidFill>
                  <a:srgbClr val="222222"/>
                </a:solidFill>
                <a:effectLst/>
                <a:latin typeface="Libre Baskerville" panose="02000000000000000000" pitchFamily="2" charset="0"/>
              </a:rPr>
              <a:t>Gerechtigkeit.Sie</a:t>
            </a:r>
            <a:r>
              <a:rPr lang="de-DE" b="0" i="0" dirty="0">
                <a:solidFill>
                  <a:srgbClr val="222222"/>
                </a:solidFill>
                <a:effectLst/>
                <a:latin typeface="Libre Baskerville" panose="02000000000000000000" pitchFamily="2" charset="0"/>
              </a:rPr>
              <a:t> ist eine Voraussetzung für nachhaltiges Wirtschaftswachstum und eine inklusive Gesellschaft.</a:t>
            </a:r>
          </a:p>
          <a:p>
            <a:pPr marL="0" lvl="0" indent="0" algn="l" rtl="0">
              <a:spcBef>
                <a:spcPts val="0"/>
              </a:spcBef>
              <a:spcAft>
                <a:spcPts val="0"/>
              </a:spcAft>
              <a:buNone/>
            </a:pPr>
            <a:endParaRPr dirty="0"/>
          </a:p>
        </p:txBody>
      </p:sp>
      <p:pic>
        <p:nvPicPr>
          <p:cNvPr id="2" name="Picture 1">
            <a:extLst>
              <a:ext uri="{FF2B5EF4-FFF2-40B4-BE49-F238E27FC236}">
                <a16:creationId xmlns:a16="http://schemas.microsoft.com/office/drawing/2014/main" id="{AC80183A-ABA5-F1C6-82EF-45A4A2C57AF2}"/>
              </a:ext>
            </a:extLst>
          </p:cNvPr>
          <p:cNvPicPr>
            <a:picLocks noChangeAspect="1"/>
          </p:cNvPicPr>
          <p:nvPr/>
        </p:nvPicPr>
        <p:blipFill>
          <a:blip r:embed="rId3"/>
          <a:stretch>
            <a:fillRect/>
          </a:stretch>
        </p:blipFill>
        <p:spPr>
          <a:xfrm>
            <a:off x="1111541" y="827135"/>
            <a:ext cx="4323221" cy="28767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2857" name="Google Shape;2857;p59"/>
          <p:cNvGrpSpPr/>
          <p:nvPr/>
        </p:nvGrpSpPr>
        <p:grpSpPr>
          <a:xfrm>
            <a:off x="428505" y="2873447"/>
            <a:ext cx="1366072" cy="1436595"/>
            <a:chOff x="665873" y="2873821"/>
            <a:chExt cx="1366072" cy="1436595"/>
          </a:xfrm>
        </p:grpSpPr>
        <p:grpSp>
          <p:nvGrpSpPr>
            <p:cNvPr id="2858" name="Google Shape;2858;p59"/>
            <p:cNvGrpSpPr/>
            <p:nvPr/>
          </p:nvGrpSpPr>
          <p:grpSpPr>
            <a:xfrm rot="2444057" flipH="1">
              <a:off x="1077802" y="3083594"/>
              <a:ext cx="864287" cy="596260"/>
              <a:chOff x="9263640" y="2992633"/>
              <a:chExt cx="864224" cy="596216"/>
            </a:xfrm>
          </p:grpSpPr>
          <p:grpSp>
            <p:nvGrpSpPr>
              <p:cNvPr id="2859" name="Google Shape;2859;p59"/>
              <p:cNvGrpSpPr/>
              <p:nvPr/>
            </p:nvGrpSpPr>
            <p:grpSpPr>
              <a:xfrm rot="1637932">
                <a:off x="9661151" y="3054891"/>
                <a:ext cx="382865" cy="458614"/>
                <a:chOff x="8141325" y="2477925"/>
                <a:chExt cx="183350" cy="219625"/>
              </a:xfrm>
            </p:grpSpPr>
            <p:sp>
              <p:nvSpPr>
                <p:cNvPr id="2860" name="Google Shape;2860;p59"/>
                <p:cNvSpPr/>
                <p:nvPr/>
              </p:nvSpPr>
              <p:spPr>
                <a:xfrm>
                  <a:off x="8206475" y="2477925"/>
                  <a:ext cx="118200" cy="123500"/>
                </a:xfrm>
                <a:custGeom>
                  <a:avLst/>
                  <a:gdLst/>
                  <a:ahLst/>
                  <a:cxnLst/>
                  <a:rect l="l" t="t" r="r" b="b"/>
                  <a:pathLst>
                    <a:path w="4728" h="4940" extrusionOk="0">
                      <a:moveTo>
                        <a:pt x="1170" y="0"/>
                      </a:moveTo>
                      <a:cubicBezTo>
                        <a:pt x="533" y="488"/>
                        <a:pt x="66" y="1229"/>
                        <a:pt x="31" y="2028"/>
                      </a:cubicBezTo>
                      <a:cubicBezTo>
                        <a:pt x="1" y="2645"/>
                        <a:pt x="190" y="3270"/>
                        <a:pt x="548" y="3773"/>
                      </a:cubicBezTo>
                      <a:lnTo>
                        <a:pt x="553" y="3780"/>
                      </a:lnTo>
                      <a:cubicBezTo>
                        <a:pt x="560" y="3791"/>
                        <a:pt x="567" y="3801"/>
                        <a:pt x="576" y="3811"/>
                      </a:cubicBezTo>
                      <a:cubicBezTo>
                        <a:pt x="584" y="3822"/>
                        <a:pt x="593" y="3834"/>
                        <a:pt x="600" y="3844"/>
                      </a:cubicBezTo>
                      <a:lnTo>
                        <a:pt x="617" y="3865"/>
                      </a:lnTo>
                      <a:cubicBezTo>
                        <a:pt x="627" y="3879"/>
                        <a:pt x="638" y="3892"/>
                        <a:pt x="646" y="3904"/>
                      </a:cubicBezTo>
                      <a:lnTo>
                        <a:pt x="664" y="3925"/>
                      </a:lnTo>
                      <a:cubicBezTo>
                        <a:pt x="675" y="3937"/>
                        <a:pt x="684" y="3949"/>
                        <a:pt x="694" y="3961"/>
                      </a:cubicBezTo>
                      <a:lnTo>
                        <a:pt x="718" y="3987"/>
                      </a:lnTo>
                      <a:cubicBezTo>
                        <a:pt x="726" y="3996"/>
                        <a:pt x="731" y="4004"/>
                        <a:pt x="742" y="4014"/>
                      </a:cubicBezTo>
                      <a:cubicBezTo>
                        <a:pt x="751" y="4026"/>
                        <a:pt x="761" y="4037"/>
                        <a:pt x="772" y="4049"/>
                      </a:cubicBezTo>
                      <a:cubicBezTo>
                        <a:pt x="778" y="4055"/>
                        <a:pt x="785" y="4062"/>
                        <a:pt x="791" y="4068"/>
                      </a:cubicBezTo>
                      <a:cubicBezTo>
                        <a:pt x="802" y="4080"/>
                        <a:pt x="814" y="4092"/>
                        <a:pt x="825" y="4104"/>
                      </a:cubicBezTo>
                      <a:lnTo>
                        <a:pt x="843" y="4122"/>
                      </a:lnTo>
                      <a:cubicBezTo>
                        <a:pt x="854" y="4132"/>
                        <a:pt x="863" y="4141"/>
                        <a:pt x="873" y="4151"/>
                      </a:cubicBezTo>
                      <a:lnTo>
                        <a:pt x="901" y="4178"/>
                      </a:lnTo>
                      <a:lnTo>
                        <a:pt x="906" y="4184"/>
                      </a:lnTo>
                      <a:cubicBezTo>
                        <a:pt x="1358" y="4606"/>
                        <a:pt x="1950" y="4878"/>
                        <a:pt x="2566" y="4931"/>
                      </a:cubicBezTo>
                      <a:cubicBezTo>
                        <a:pt x="2631" y="4937"/>
                        <a:pt x="2697" y="4940"/>
                        <a:pt x="2763" y="4940"/>
                      </a:cubicBezTo>
                      <a:cubicBezTo>
                        <a:pt x="3492" y="4940"/>
                        <a:pt x="4207" y="4591"/>
                        <a:pt x="4728" y="4074"/>
                      </a:cubicBezTo>
                      <a:cubicBezTo>
                        <a:pt x="4486" y="3643"/>
                        <a:pt x="4036" y="3342"/>
                        <a:pt x="3551" y="3252"/>
                      </a:cubicBezTo>
                      <a:cubicBezTo>
                        <a:pt x="3823" y="3211"/>
                        <a:pt x="4078" y="3096"/>
                        <a:pt x="4321" y="2930"/>
                      </a:cubicBezTo>
                      <a:cubicBezTo>
                        <a:pt x="4492" y="2812"/>
                        <a:pt x="4652" y="2648"/>
                        <a:pt x="4679" y="2441"/>
                      </a:cubicBezTo>
                      <a:cubicBezTo>
                        <a:pt x="4700" y="2282"/>
                        <a:pt x="4637" y="2125"/>
                        <a:pt x="4562" y="1982"/>
                      </a:cubicBezTo>
                      <a:cubicBezTo>
                        <a:pt x="4269" y="1423"/>
                        <a:pt x="3733" y="811"/>
                        <a:pt x="3220" y="446"/>
                      </a:cubicBezTo>
                      <a:cubicBezTo>
                        <a:pt x="3089" y="353"/>
                        <a:pt x="2941" y="270"/>
                        <a:pt x="2780" y="268"/>
                      </a:cubicBezTo>
                      <a:cubicBezTo>
                        <a:pt x="2779" y="268"/>
                        <a:pt x="2778" y="268"/>
                        <a:pt x="2777" y="268"/>
                      </a:cubicBezTo>
                      <a:cubicBezTo>
                        <a:pt x="2571" y="268"/>
                        <a:pt x="2387" y="403"/>
                        <a:pt x="2248" y="558"/>
                      </a:cubicBezTo>
                      <a:cubicBezTo>
                        <a:pt x="2053" y="775"/>
                        <a:pt x="1904" y="1014"/>
                        <a:pt x="1825" y="1276"/>
                      </a:cubicBezTo>
                      <a:cubicBezTo>
                        <a:pt x="1804" y="783"/>
                        <a:pt x="1565" y="298"/>
                        <a:pt x="1170" y="0"/>
                      </a:cubicBezTo>
                      <a:close/>
                    </a:path>
                  </a:pathLst>
                </a:cu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61" name="Google Shape;2861;p59"/>
                <p:cNvGrpSpPr/>
                <p:nvPr/>
              </p:nvGrpSpPr>
              <p:grpSpPr>
                <a:xfrm>
                  <a:off x="8141325" y="2480300"/>
                  <a:ext cx="183275" cy="217250"/>
                  <a:chOff x="8141325" y="2480300"/>
                  <a:chExt cx="183275" cy="217250"/>
                </a:xfrm>
              </p:grpSpPr>
              <p:sp>
                <p:nvSpPr>
                  <p:cNvPr id="2862" name="Google Shape;2862;p59"/>
                  <p:cNvSpPr/>
                  <p:nvPr/>
                </p:nvSpPr>
                <p:spPr>
                  <a:xfrm>
                    <a:off x="8223550" y="2545925"/>
                    <a:ext cx="65375" cy="42350"/>
                  </a:xfrm>
                  <a:custGeom>
                    <a:avLst/>
                    <a:gdLst/>
                    <a:ahLst/>
                    <a:cxnLst/>
                    <a:rect l="l" t="t" r="r" b="b"/>
                    <a:pathLst>
                      <a:path w="2615" h="1694" extrusionOk="0">
                        <a:moveTo>
                          <a:pt x="1478" y="0"/>
                        </a:moveTo>
                        <a:cubicBezTo>
                          <a:pt x="1469" y="0"/>
                          <a:pt x="1460" y="4"/>
                          <a:pt x="1452" y="12"/>
                        </a:cubicBezTo>
                        <a:lnTo>
                          <a:pt x="16" y="1264"/>
                        </a:lnTo>
                        <a:cubicBezTo>
                          <a:pt x="5" y="1273"/>
                          <a:pt x="1" y="1287"/>
                          <a:pt x="2" y="1299"/>
                        </a:cubicBezTo>
                        <a:cubicBezTo>
                          <a:pt x="4" y="1312"/>
                          <a:pt x="11" y="1324"/>
                          <a:pt x="23" y="1330"/>
                        </a:cubicBezTo>
                        <a:cubicBezTo>
                          <a:pt x="483" y="1569"/>
                          <a:pt x="992" y="1694"/>
                          <a:pt x="1511" y="1694"/>
                        </a:cubicBezTo>
                        <a:cubicBezTo>
                          <a:pt x="1514" y="1694"/>
                          <a:pt x="1517" y="1694"/>
                          <a:pt x="1520" y="1694"/>
                        </a:cubicBezTo>
                        <a:cubicBezTo>
                          <a:pt x="1525" y="1694"/>
                          <a:pt x="1529" y="1694"/>
                          <a:pt x="1533" y="1694"/>
                        </a:cubicBezTo>
                        <a:cubicBezTo>
                          <a:pt x="1884" y="1694"/>
                          <a:pt x="2233" y="1634"/>
                          <a:pt x="2564" y="1519"/>
                        </a:cubicBezTo>
                        <a:cubicBezTo>
                          <a:pt x="2615" y="1506"/>
                          <a:pt x="2598" y="1440"/>
                          <a:pt x="2558" y="1440"/>
                        </a:cubicBezTo>
                        <a:cubicBezTo>
                          <a:pt x="2552" y="1440"/>
                          <a:pt x="2545" y="1442"/>
                          <a:pt x="2539" y="1445"/>
                        </a:cubicBezTo>
                        <a:cubicBezTo>
                          <a:pt x="2213" y="1559"/>
                          <a:pt x="1867" y="1615"/>
                          <a:pt x="1520" y="1615"/>
                        </a:cubicBezTo>
                        <a:cubicBezTo>
                          <a:pt x="1033" y="1615"/>
                          <a:pt x="545" y="1505"/>
                          <a:pt x="113" y="1287"/>
                        </a:cubicBezTo>
                        <a:lnTo>
                          <a:pt x="1504" y="72"/>
                        </a:lnTo>
                        <a:cubicBezTo>
                          <a:pt x="1537" y="45"/>
                          <a:pt x="1510" y="0"/>
                          <a:pt x="14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3" name="Google Shape;2863;p59"/>
                  <p:cNvSpPr/>
                  <p:nvPr/>
                </p:nvSpPr>
                <p:spPr>
                  <a:xfrm>
                    <a:off x="8216075" y="2514325"/>
                    <a:ext cx="45800" cy="64825"/>
                  </a:xfrm>
                  <a:custGeom>
                    <a:avLst/>
                    <a:gdLst/>
                    <a:ahLst/>
                    <a:cxnLst/>
                    <a:rect l="l" t="t" r="r" b="b"/>
                    <a:pathLst>
                      <a:path w="1832" h="2593" extrusionOk="0">
                        <a:moveTo>
                          <a:pt x="488" y="0"/>
                        </a:moveTo>
                        <a:cubicBezTo>
                          <a:pt x="475" y="0"/>
                          <a:pt x="461" y="7"/>
                          <a:pt x="453" y="23"/>
                        </a:cubicBezTo>
                        <a:cubicBezTo>
                          <a:pt x="58" y="799"/>
                          <a:pt x="0" y="1749"/>
                          <a:pt x="298" y="2567"/>
                        </a:cubicBezTo>
                        <a:cubicBezTo>
                          <a:pt x="303" y="2579"/>
                          <a:pt x="313" y="2588"/>
                          <a:pt x="327" y="2591"/>
                        </a:cubicBezTo>
                        <a:cubicBezTo>
                          <a:pt x="330" y="2593"/>
                          <a:pt x="333" y="2593"/>
                          <a:pt x="336" y="2593"/>
                        </a:cubicBezTo>
                        <a:cubicBezTo>
                          <a:pt x="346" y="2593"/>
                          <a:pt x="355" y="2590"/>
                          <a:pt x="362" y="2584"/>
                        </a:cubicBezTo>
                        <a:lnTo>
                          <a:pt x="1797" y="1330"/>
                        </a:lnTo>
                        <a:cubicBezTo>
                          <a:pt x="1832" y="1303"/>
                          <a:pt x="1805" y="1258"/>
                          <a:pt x="1772" y="1258"/>
                        </a:cubicBezTo>
                        <a:cubicBezTo>
                          <a:pt x="1763" y="1258"/>
                          <a:pt x="1754" y="1261"/>
                          <a:pt x="1745" y="1270"/>
                        </a:cubicBezTo>
                        <a:lnTo>
                          <a:pt x="353" y="2485"/>
                        </a:lnTo>
                        <a:cubicBezTo>
                          <a:pt x="84" y="1699"/>
                          <a:pt x="148" y="797"/>
                          <a:pt x="525" y="59"/>
                        </a:cubicBezTo>
                        <a:cubicBezTo>
                          <a:pt x="542" y="27"/>
                          <a:pt x="515" y="0"/>
                          <a:pt x="4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4" name="Google Shape;2864;p59"/>
                  <p:cNvSpPr/>
                  <p:nvPr/>
                </p:nvSpPr>
                <p:spPr>
                  <a:xfrm>
                    <a:off x="8242550" y="2511025"/>
                    <a:ext cx="50075" cy="50225"/>
                  </a:xfrm>
                  <a:custGeom>
                    <a:avLst/>
                    <a:gdLst/>
                    <a:ahLst/>
                    <a:cxnLst/>
                    <a:rect l="l" t="t" r="r" b="b"/>
                    <a:pathLst>
                      <a:path w="2003" h="2009" extrusionOk="0">
                        <a:moveTo>
                          <a:pt x="201" y="1"/>
                        </a:moveTo>
                        <a:cubicBezTo>
                          <a:pt x="151" y="1"/>
                          <a:pt x="100" y="3"/>
                          <a:pt x="50" y="8"/>
                        </a:cubicBezTo>
                        <a:cubicBezTo>
                          <a:pt x="1" y="14"/>
                          <a:pt x="7" y="87"/>
                          <a:pt x="55" y="87"/>
                        </a:cubicBezTo>
                        <a:cubicBezTo>
                          <a:pt x="56" y="87"/>
                          <a:pt x="57" y="87"/>
                          <a:pt x="58" y="87"/>
                        </a:cubicBezTo>
                        <a:cubicBezTo>
                          <a:pt x="111" y="82"/>
                          <a:pt x="163" y="79"/>
                          <a:pt x="214" y="79"/>
                        </a:cubicBezTo>
                        <a:cubicBezTo>
                          <a:pt x="1206" y="79"/>
                          <a:pt x="1992" y="959"/>
                          <a:pt x="1853" y="1964"/>
                        </a:cubicBezTo>
                        <a:cubicBezTo>
                          <a:pt x="1850" y="1986"/>
                          <a:pt x="1865" y="2006"/>
                          <a:pt x="1886" y="2009"/>
                        </a:cubicBezTo>
                        <a:lnTo>
                          <a:pt x="1892" y="2009"/>
                        </a:lnTo>
                        <a:cubicBezTo>
                          <a:pt x="1911" y="2009"/>
                          <a:pt x="1928" y="1995"/>
                          <a:pt x="1931" y="1976"/>
                        </a:cubicBezTo>
                        <a:cubicBezTo>
                          <a:pt x="2002" y="1463"/>
                          <a:pt x="1825" y="911"/>
                          <a:pt x="1467" y="537"/>
                        </a:cubicBezTo>
                        <a:cubicBezTo>
                          <a:pt x="1144" y="199"/>
                          <a:pt x="670" y="1"/>
                          <a:pt x="2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5" name="Google Shape;2865;p59"/>
                  <p:cNvSpPr/>
                  <p:nvPr/>
                </p:nvSpPr>
                <p:spPr>
                  <a:xfrm>
                    <a:off x="8279675" y="2501175"/>
                    <a:ext cx="32925" cy="28325"/>
                  </a:xfrm>
                  <a:custGeom>
                    <a:avLst/>
                    <a:gdLst/>
                    <a:ahLst/>
                    <a:cxnLst/>
                    <a:rect l="l" t="t" r="r" b="b"/>
                    <a:pathLst>
                      <a:path w="1317" h="1133" extrusionOk="0">
                        <a:moveTo>
                          <a:pt x="1257" y="0"/>
                        </a:moveTo>
                        <a:cubicBezTo>
                          <a:pt x="1248" y="0"/>
                          <a:pt x="1238" y="4"/>
                          <a:pt x="1229" y="12"/>
                        </a:cubicBezTo>
                        <a:lnTo>
                          <a:pt x="28" y="1061"/>
                        </a:lnTo>
                        <a:cubicBezTo>
                          <a:pt x="0" y="1085"/>
                          <a:pt x="16" y="1132"/>
                          <a:pt x="55" y="1132"/>
                        </a:cubicBezTo>
                        <a:cubicBezTo>
                          <a:pt x="64" y="1131"/>
                          <a:pt x="75" y="1128"/>
                          <a:pt x="82" y="1122"/>
                        </a:cubicBezTo>
                        <a:lnTo>
                          <a:pt x="1282" y="74"/>
                        </a:lnTo>
                        <a:cubicBezTo>
                          <a:pt x="1316" y="46"/>
                          <a:pt x="1290" y="0"/>
                          <a:pt x="12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6" name="Google Shape;2866;p59"/>
                  <p:cNvSpPr/>
                  <p:nvPr/>
                </p:nvSpPr>
                <p:spPr>
                  <a:xfrm>
                    <a:off x="8306400" y="2493900"/>
                    <a:ext cx="15200" cy="11500"/>
                  </a:xfrm>
                  <a:custGeom>
                    <a:avLst/>
                    <a:gdLst/>
                    <a:ahLst/>
                    <a:cxnLst/>
                    <a:rect l="l" t="t" r="r" b="b"/>
                    <a:pathLst>
                      <a:path w="608" h="460" extrusionOk="0">
                        <a:moveTo>
                          <a:pt x="304" y="1"/>
                        </a:moveTo>
                        <a:cubicBezTo>
                          <a:pt x="251" y="1"/>
                          <a:pt x="197" y="19"/>
                          <a:pt x="154" y="57"/>
                        </a:cubicBezTo>
                        <a:cubicBezTo>
                          <a:pt x="0" y="192"/>
                          <a:pt x="85" y="445"/>
                          <a:pt x="289" y="459"/>
                        </a:cubicBezTo>
                        <a:cubicBezTo>
                          <a:pt x="296" y="459"/>
                          <a:pt x="302" y="459"/>
                          <a:pt x="307" y="459"/>
                        </a:cubicBezTo>
                        <a:cubicBezTo>
                          <a:pt x="499" y="459"/>
                          <a:pt x="608" y="229"/>
                          <a:pt x="477" y="80"/>
                        </a:cubicBezTo>
                        <a:cubicBezTo>
                          <a:pt x="432" y="28"/>
                          <a:pt x="368" y="1"/>
                          <a:pt x="3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7" name="Google Shape;2867;p59"/>
                  <p:cNvSpPr/>
                  <p:nvPr/>
                </p:nvSpPr>
                <p:spPr>
                  <a:xfrm>
                    <a:off x="8285475" y="2480300"/>
                    <a:ext cx="15250" cy="11475"/>
                  </a:xfrm>
                  <a:custGeom>
                    <a:avLst/>
                    <a:gdLst/>
                    <a:ahLst/>
                    <a:cxnLst/>
                    <a:rect l="l" t="t" r="r" b="b"/>
                    <a:pathLst>
                      <a:path w="610" h="459" extrusionOk="0">
                        <a:moveTo>
                          <a:pt x="305" y="1"/>
                        </a:moveTo>
                        <a:cubicBezTo>
                          <a:pt x="252" y="1"/>
                          <a:pt x="198" y="19"/>
                          <a:pt x="156" y="57"/>
                        </a:cubicBezTo>
                        <a:cubicBezTo>
                          <a:pt x="1" y="191"/>
                          <a:pt x="87" y="445"/>
                          <a:pt x="290" y="458"/>
                        </a:cubicBezTo>
                        <a:cubicBezTo>
                          <a:pt x="296" y="459"/>
                          <a:pt x="302" y="459"/>
                          <a:pt x="308" y="459"/>
                        </a:cubicBezTo>
                        <a:cubicBezTo>
                          <a:pt x="501" y="459"/>
                          <a:pt x="609" y="229"/>
                          <a:pt x="478" y="80"/>
                        </a:cubicBezTo>
                        <a:cubicBezTo>
                          <a:pt x="433" y="27"/>
                          <a:pt x="369" y="1"/>
                          <a:pt x="3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8" name="Google Shape;2868;p59"/>
                  <p:cNvSpPr/>
                  <p:nvPr/>
                </p:nvSpPr>
                <p:spPr>
                  <a:xfrm>
                    <a:off x="8274825" y="2485000"/>
                    <a:ext cx="19525" cy="37925"/>
                  </a:xfrm>
                  <a:custGeom>
                    <a:avLst/>
                    <a:gdLst/>
                    <a:ahLst/>
                    <a:cxnLst/>
                    <a:rect l="l" t="t" r="r" b="b"/>
                    <a:pathLst>
                      <a:path w="781" h="1517" extrusionOk="0">
                        <a:moveTo>
                          <a:pt x="731" y="0"/>
                        </a:moveTo>
                        <a:cubicBezTo>
                          <a:pt x="714" y="0"/>
                          <a:pt x="698" y="10"/>
                          <a:pt x="694" y="33"/>
                        </a:cubicBezTo>
                        <a:cubicBezTo>
                          <a:pt x="561" y="545"/>
                          <a:pt x="333" y="1028"/>
                          <a:pt x="20" y="1454"/>
                        </a:cubicBezTo>
                        <a:cubicBezTo>
                          <a:pt x="0" y="1481"/>
                          <a:pt x="20" y="1517"/>
                          <a:pt x="51" y="1517"/>
                        </a:cubicBezTo>
                        <a:cubicBezTo>
                          <a:pt x="64" y="1517"/>
                          <a:pt x="76" y="1511"/>
                          <a:pt x="84" y="1502"/>
                        </a:cubicBezTo>
                        <a:cubicBezTo>
                          <a:pt x="403" y="1067"/>
                          <a:pt x="635" y="574"/>
                          <a:pt x="770" y="53"/>
                        </a:cubicBezTo>
                        <a:cubicBezTo>
                          <a:pt x="780" y="21"/>
                          <a:pt x="755" y="0"/>
                          <a:pt x="7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9" name="Google Shape;2869;p59"/>
                  <p:cNvSpPr/>
                  <p:nvPr/>
                </p:nvSpPr>
                <p:spPr>
                  <a:xfrm>
                    <a:off x="8283975" y="2520700"/>
                    <a:ext cx="40625" cy="14025"/>
                  </a:xfrm>
                  <a:custGeom>
                    <a:avLst/>
                    <a:gdLst/>
                    <a:ahLst/>
                    <a:cxnLst/>
                    <a:rect l="l" t="t" r="r" b="b"/>
                    <a:pathLst>
                      <a:path w="1625" h="561" extrusionOk="0">
                        <a:moveTo>
                          <a:pt x="1570" y="1"/>
                        </a:moveTo>
                        <a:cubicBezTo>
                          <a:pt x="1568" y="1"/>
                          <a:pt x="1567" y="1"/>
                          <a:pt x="1565" y="1"/>
                        </a:cubicBezTo>
                        <a:cubicBezTo>
                          <a:pt x="1030" y="64"/>
                          <a:pt x="511" y="229"/>
                          <a:pt x="37" y="486"/>
                        </a:cubicBezTo>
                        <a:cubicBezTo>
                          <a:pt x="1" y="505"/>
                          <a:pt x="14" y="560"/>
                          <a:pt x="56" y="560"/>
                        </a:cubicBezTo>
                        <a:cubicBezTo>
                          <a:pt x="62" y="560"/>
                          <a:pt x="70" y="559"/>
                          <a:pt x="76" y="556"/>
                        </a:cubicBezTo>
                        <a:cubicBezTo>
                          <a:pt x="541" y="304"/>
                          <a:pt x="1049" y="143"/>
                          <a:pt x="1576" y="80"/>
                        </a:cubicBezTo>
                        <a:cubicBezTo>
                          <a:pt x="1625" y="73"/>
                          <a:pt x="1618" y="1"/>
                          <a:pt x="15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0" name="Google Shape;2870;p59"/>
                  <p:cNvSpPr/>
                  <p:nvPr/>
                </p:nvSpPr>
                <p:spPr>
                  <a:xfrm>
                    <a:off x="8141325" y="2566025"/>
                    <a:ext cx="122000" cy="131525"/>
                  </a:xfrm>
                  <a:custGeom>
                    <a:avLst/>
                    <a:gdLst/>
                    <a:ahLst/>
                    <a:cxnLst/>
                    <a:rect l="l" t="t" r="r" b="b"/>
                    <a:pathLst>
                      <a:path w="4880" h="5261" extrusionOk="0">
                        <a:moveTo>
                          <a:pt x="4818" y="1"/>
                        </a:moveTo>
                        <a:cubicBezTo>
                          <a:pt x="4815" y="1"/>
                          <a:pt x="4812" y="1"/>
                          <a:pt x="4809" y="1"/>
                        </a:cubicBezTo>
                        <a:cubicBezTo>
                          <a:pt x="4196" y="117"/>
                          <a:pt x="3494" y="378"/>
                          <a:pt x="2833" y="738"/>
                        </a:cubicBezTo>
                        <a:cubicBezTo>
                          <a:pt x="2164" y="1102"/>
                          <a:pt x="1609" y="1527"/>
                          <a:pt x="1274" y="1934"/>
                        </a:cubicBezTo>
                        <a:cubicBezTo>
                          <a:pt x="589" y="2763"/>
                          <a:pt x="79" y="4081"/>
                          <a:pt x="3" y="5213"/>
                        </a:cubicBezTo>
                        <a:cubicBezTo>
                          <a:pt x="0" y="5238"/>
                          <a:pt x="20" y="5259"/>
                          <a:pt x="45" y="5261"/>
                        </a:cubicBezTo>
                        <a:lnTo>
                          <a:pt x="48" y="5261"/>
                        </a:lnTo>
                        <a:cubicBezTo>
                          <a:pt x="72" y="5261"/>
                          <a:pt x="91" y="5243"/>
                          <a:pt x="93" y="5219"/>
                        </a:cubicBezTo>
                        <a:cubicBezTo>
                          <a:pt x="167" y="4105"/>
                          <a:pt x="670" y="2808"/>
                          <a:pt x="1344" y="1992"/>
                        </a:cubicBezTo>
                        <a:cubicBezTo>
                          <a:pt x="1673" y="1592"/>
                          <a:pt x="2218" y="1176"/>
                          <a:pt x="2877" y="817"/>
                        </a:cubicBezTo>
                        <a:cubicBezTo>
                          <a:pt x="3530" y="462"/>
                          <a:pt x="4222" y="204"/>
                          <a:pt x="4826" y="89"/>
                        </a:cubicBezTo>
                        <a:cubicBezTo>
                          <a:pt x="4879" y="76"/>
                          <a:pt x="4867" y="1"/>
                          <a:pt x="48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871" name="Google Shape;2871;p59"/>
              <p:cNvGrpSpPr/>
              <p:nvPr/>
            </p:nvGrpSpPr>
            <p:grpSpPr>
              <a:xfrm>
                <a:off x="9263640" y="3114553"/>
                <a:ext cx="507608" cy="474296"/>
                <a:chOff x="7997600" y="3999000"/>
                <a:chExt cx="275425" cy="257350"/>
              </a:xfrm>
            </p:grpSpPr>
            <p:grpSp>
              <p:nvGrpSpPr>
                <p:cNvPr id="2872" name="Google Shape;2872;p59"/>
                <p:cNvGrpSpPr/>
                <p:nvPr/>
              </p:nvGrpSpPr>
              <p:grpSpPr>
                <a:xfrm>
                  <a:off x="8032500" y="3999000"/>
                  <a:ext cx="240525" cy="257350"/>
                  <a:chOff x="8032500" y="3999000"/>
                  <a:chExt cx="240525" cy="257350"/>
                </a:xfrm>
              </p:grpSpPr>
              <p:sp>
                <p:nvSpPr>
                  <p:cNvPr id="2873" name="Google Shape;2873;p59"/>
                  <p:cNvSpPr/>
                  <p:nvPr/>
                </p:nvSpPr>
                <p:spPr>
                  <a:xfrm>
                    <a:off x="8195675" y="3999000"/>
                    <a:ext cx="39875" cy="104175"/>
                  </a:xfrm>
                  <a:custGeom>
                    <a:avLst/>
                    <a:gdLst/>
                    <a:ahLst/>
                    <a:cxnLst/>
                    <a:rect l="l" t="t" r="r" b="b"/>
                    <a:pathLst>
                      <a:path w="1595" h="4167" extrusionOk="0">
                        <a:moveTo>
                          <a:pt x="1594" y="0"/>
                        </a:moveTo>
                        <a:cubicBezTo>
                          <a:pt x="1280" y="385"/>
                          <a:pt x="935" y="780"/>
                          <a:pt x="694" y="1214"/>
                        </a:cubicBezTo>
                        <a:cubicBezTo>
                          <a:pt x="314" y="1899"/>
                          <a:pt x="60" y="2488"/>
                          <a:pt x="12" y="3269"/>
                        </a:cubicBezTo>
                        <a:cubicBezTo>
                          <a:pt x="0" y="3454"/>
                          <a:pt x="138" y="4000"/>
                          <a:pt x="220" y="4167"/>
                        </a:cubicBezTo>
                        <a:cubicBezTo>
                          <a:pt x="750" y="3950"/>
                          <a:pt x="1120" y="3442"/>
                          <a:pt x="1305" y="2901"/>
                        </a:cubicBezTo>
                        <a:cubicBezTo>
                          <a:pt x="1490" y="2358"/>
                          <a:pt x="1517" y="1775"/>
                          <a:pt x="1542" y="1202"/>
                        </a:cubicBezTo>
                        <a:lnTo>
                          <a:pt x="1594" y="0"/>
                        </a:lnTo>
                        <a:close/>
                      </a:path>
                    </a:pathLst>
                  </a:cu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4" name="Google Shape;2874;p59"/>
                  <p:cNvSpPr/>
                  <p:nvPr/>
                </p:nvSpPr>
                <p:spPr>
                  <a:xfrm>
                    <a:off x="8178925" y="4096850"/>
                    <a:ext cx="94100" cy="58525"/>
                  </a:xfrm>
                  <a:custGeom>
                    <a:avLst/>
                    <a:gdLst/>
                    <a:ahLst/>
                    <a:cxnLst/>
                    <a:rect l="l" t="t" r="r" b="b"/>
                    <a:pathLst>
                      <a:path w="3764" h="2341" extrusionOk="0">
                        <a:moveTo>
                          <a:pt x="3763" y="1"/>
                        </a:moveTo>
                        <a:lnTo>
                          <a:pt x="3763" y="1"/>
                        </a:lnTo>
                        <a:cubicBezTo>
                          <a:pt x="3272" y="87"/>
                          <a:pt x="2754" y="160"/>
                          <a:pt x="2288" y="332"/>
                        </a:cubicBezTo>
                        <a:cubicBezTo>
                          <a:pt x="1353" y="675"/>
                          <a:pt x="271" y="1207"/>
                          <a:pt x="1" y="2258"/>
                        </a:cubicBezTo>
                        <a:cubicBezTo>
                          <a:pt x="168" y="2314"/>
                          <a:pt x="341" y="2340"/>
                          <a:pt x="515" y="2340"/>
                        </a:cubicBezTo>
                        <a:cubicBezTo>
                          <a:pt x="908" y="2340"/>
                          <a:pt x="1307" y="2209"/>
                          <a:pt x="1650" y="2008"/>
                        </a:cubicBezTo>
                        <a:cubicBezTo>
                          <a:pt x="2145" y="1718"/>
                          <a:pt x="2545" y="1295"/>
                          <a:pt x="2938" y="877"/>
                        </a:cubicBezTo>
                        <a:lnTo>
                          <a:pt x="3763" y="1"/>
                        </a:lnTo>
                        <a:close/>
                      </a:path>
                    </a:pathLst>
                  </a:cu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5" name="Google Shape;2875;p59"/>
                  <p:cNvSpPr/>
                  <p:nvPr/>
                </p:nvSpPr>
                <p:spPr>
                  <a:xfrm>
                    <a:off x="8132300" y="4170350"/>
                    <a:ext cx="104675" cy="40375"/>
                  </a:xfrm>
                  <a:custGeom>
                    <a:avLst/>
                    <a:gdLst/>
                    <a:ahLst/>
                    <a:cxnLst/>
                    <a:rect l="l" t="t" r="r" b="b"/>
                    <a:pathLst>
                      <a:path w="4187" h="1615" extrusionOk="0">
                        <a:moveTo>
                          <a:pt x="3172" y="0"/>
                        </a:moveTo>
                        <a:cubicBezTo>
                          <a:pt x="3005" y="0"/>
                          <a:pt x="2839" y="7"/>
                          <a:pt x="2676" y="27"/>
                        </a:cubicBezTo>
                        <a:cubicBezTo>
                          <a:pt x="1687" y="140"/>
                          <a:pt x="509" y="402"/>
                          <a:pt x="0" y="1360"/>
                        </a:cubicBezTo>
                        <a:cubicBezTo>
                          <a:pt x="282" y="1538"/>
                          <a:pt x="613" y="1615"/>
                          <a:pt x="948" y="1615"/>
                        </a:cubicBezTo>
                        <a:cubicBezTo>
                          <a:pt x="1189" y="1615"/>
                          <a:pt x="1433" y="1575"/>
                          <a:pt x="1662" y="1506"/>
                        </a:cubicBezTo>
                        <a:cubicBezTo>
                          <a:pt x="2210" y="1339"/>
                          <a:pt x="2699" y="1023"/>
                          <a:pt x="3180" y="708"/>
                        </a:cubicBezTo>
                        <a:cubicBezTo>
                          <a:pt x="3515" y="489"/>
                          <a:pt x="3851" y="271"/>
                          <a:pt x="4186" y="52"/>
                        </a:cubicBezTo>
                        <a:cubicBezTo>
                          <a:pt x="3854" y="30"/>
                          <a:pt x="3511" y="0"/>
                          <a:pt x="3172" y="0"/>
                        </a:cubicBezTo>
                        <a:close/>
                      </a:path>
                    </a:pathLst>
                  </a:cu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6" name="Google Shape;2876;p59"/>
                  <p:cNvSpPr/>
                  <p:nvPr/>
                </p:nvSpPr>
                <p:spPr>
                  <a:xfrm>
                    <a:off x="8058975" y="4224825"/>
                    <a:ext cx="109500" cy="31525"/>
                  </a:xfrm>
                  <a:custGeom>
                    <a:avLst/>
                    <a:gdLst/>
                    <a:ahLst/>
                    <a:cxnLst/>
                    <a:rect l="l" t="t" r="r" b="b"/>
                    <a:pathLst>
                      <a:path w="4380" h="1261" extrusionOk="0">
                        <a:moveTo>
                          <a:pt x="1962" y="0"/>
                        </a:moveTo>
                        <a:cubicBezTo>
                          <a:pt x="1233" y="0"/>
                          <a:pt x="503" y="156"/>
                          <a:pt x="0" y="712"/>
                        </a:cubicBezTo>
                        <a:cubicBezTo>
                          <a:pt x="368" y="1098"/>
                          <a:pt x="917" y="1261"/>
                          <a:pt x="1452" y="1261"/>
                        </a:cubicBezTo>
                        <a:cubicBezTo>
                          <a:pt x="1494" y="1261"/>
                          <a:pt x="1535" y="1260"/>
                          <a:pt x="1576" y="1258"/>
                        </a:cubicBezTo>
                        <a:cubicBezTo>
                          <a:pt x="2149" y="1233"/>
                          <a:pt x="2701" y="1043"/>
                          <a:pt x="3242" y="857"/>
                        </a:cubicBezTo>
                        <a:lnTo>
                          <a:pt x="4380" y="466"/>
                        </a:lnTo>
                        <a:cubicBezTo>
                          <a:pt x="3906" y="314"/>
                          <a:pt x="3414" y="138"/>
                          <a:pt x="2921" y="72"/>
                        </a:cubicBezTo>
                        <a:cubicBezTo>
                          <a:pt x="2616" y="32"/>
                          <a:pt x="2289" y="0"/>
                          <a:pt x="1962" y="0"/>
                        </a:cubicBezTo>
                        <a:close/>
                      </a:path>
                    </a:pathLst>
                  </a:cu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7" name="Google Shape;2877;p59"/>
                  <p:cNvSpPr/>
                  <p:nvPr/>
                </p:nvSpPr>
                <p:spPr>
                  <a:xfrm>
                    <a:off x="8148950" y="4035075"/>
                    <a:ext cx="36300" cy="109600"/>
                  </a:xfrm>
                  <a:custGeom>
                    <a:avLst/>
                    <a:gdLst/>
                    <a:ahLst/>
                    <a:cxnLst/>
                    <a:rect l="l" t="t" r="r" b="b"/>
                    <a:pathLst>
                      <a:path w="1452" h="4384" extrusionOk="0">
                        <a:moveTo>
                          <a:pt x="557" y="1"/>
                        </a:moveTo>
                        <a:lnTo>
                          <a:pt x="272" y="1168"/>
                        </a:lnTo>
                        <a:cubicBezTo>
                          <a:pt x="137" y="1726"/>
                          <a:pt x="1" y="2293"/>
                          <a:pt x="28" y="2865"/>
                        </a:cubicBezTo>
                        <a:cubicBezTo>
                          <a:pt x="53" y="3438"/>
                          <a:pt x="266" y="4028"/>
                          <a:pt x="717" y="4383"/>
                        </a:cubicBezTo>
                        <a:cubicBezTo>
                          <a:pt x="1452" y="3584"/>
                          <a:pt x="1306" y="2387"/>
                          <a:pt x="1085" y="1417"/>
                        </a:cubicBezTo>
                        <a:cubicBezTo>
                          <a:pt x="973" y="933"/>
                          <a:pt x="752" y="457"/>
                          <a:pt x="557" y="1"/>
                        </a:cubicBezTo>
                        <a:close/>
                      </a:path>
                    </a:pathLst>
                  </a:cu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8" name="Google Shape;2878;p59"/>
                  <p:cNvSpPr/>
                  <p:nvPr/>
                </p:nvSpPr>
                <p:spPr>
                  <a:xfrm>
                    <a:off x="8103100" y="4089125"/>
                    <a:ext cx="39125" cy="106575"/>
                  </a:xfrm>
                  <a:custGeom>
                    <a:avLst/>
                    <a:gdLst/>
                    <a:ahLst/>
                    <a:cxnLst/>
                    <a:rect l="l" t="t" r="r" b="b"/>
                    <a:pathLst>
                      <a:path w="1565" h="4263" extrusionOk="0">
                        <a:moveTo>
                          <a:pt x="1417" y="1"/>
                        </a:moveTo>
                        <a:lnTo>
                          <a:pt x="827" y="1048"/>
                        </a:lnTo>
                        <a:cubicBezTo>
                          <a:pt x="545" y="1547"/>
                          <a:pt x="260" y="2054"/>
                          <a:pt x="130" y="2613"/>
                        </a:cubicBezTo>
                        <a:cubicBezTo>
                          <a:pt x="1" y="3173"/>
                          <a:pt x="45" y="3799"/>
                          <a:pt x="382" y="4263"/>
                        </a:cubicBezTo>
                        <a:cubicBezTo>
                          <a:pt x="1306" y="3693"/>
                          <a:pt x="1490" y="2500"/>
                          <a:pt x="1541" y="1507"/>
                        </a:cubicBezTo>
                        <a:cubicBezTo>
                          <a:pt x="1565" y="1010"/>
                          <a:pt x="1481" y="493"/>
                          <a:pt x="1417" y="1"/>
                        </a:cubicBezTo>
                        <a:close/>
                      </a:path>
                    </a:pathLst>
                  </a:cu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9" name="Google Shape;2879;p59"/>
                  <p:cNvSpPr/>
                  <p:nvPr/>
                </p:nvSpPr>
                <p:spPr>
                  <a:xfrm>
                    <a:off x="8032500" y="4133350"/>
                    <a:ext cx="68125" cy="88525"/>
                  </a:xfrm>
                  <a:custGeom>
                    <a:avLst/>
                    <a:gdLst/>
                    <a:ahLst/>
                    <a:cxnLst/>
                    <a:rect l="l" t="t" r="r" b="b"/>
                    <a:pathLst>
                      <a:path w="2725" h="3541" extrusionOk="0">
                        <a:moveTo>
                          <a:pt x="2725" y="0"/>
                        </a:moveTo>
                        <a:lnTo>
                          <a:pt x="1776" y="742"/>
                        </a:lnTo>
                        <a:cubicBezTo>
                          <a:pt x="1326" y="1096"/>
                          <a:pt x="867" y="1456"/>
                          <a:pt x="533" y="1921"/>
                        </a:cubicBezTo>
                        <a:cubicBezTo>
                          <a:pt x="199" y="2388"/>
                          <a:pt x="0" y="2983"/>
                          <a:pt x="135" y="3541"/>
                        </a:cubicBezTo>
                        <a:cubicBezTo>
                          <a:pt x="1205" y="3369"/>
                          <a:pt x="1833" y="2339"/>
                          <a:pt x="2261" y="1439"/>
                        </a:cubicBezTo>
                        <a:cubicBezTo>
                          <a:pt x="2474" y="991"/>
                          <a:pt x="2594" y="481"/>
                          <a:pt x="2725" y="0"/>
                        </a:cubicBezTo>
                        <a:close/>
                      </a:path>
                    </a:pathLst>
                  </a:cu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80" name="Google Shape;2880;p59"/>
                <p:cNvGrpSpPr/>
                <p:nvPr/>
              </p:nvGrpSpPr>
              <p:grpSpPr>
                <a:xfrm>
                  <a:off x="7997600" y="4031700"/>
                  <a:ext cx="242300" cy="215375"/>
                  <a:chOff x="7997600" y="4031700"/>
                  <a:chExt cx="242300" cy="215375"/>
                </a:xfrm>
              </p:grpSpPr>
              <p:sp>
                <p:nvSpPr>
                  <p:cNvPr id="2881" name="Google Shape;2881;p59"/>
                  <p:cNvSpPr/>
                  <p:nvPr/>
                </p:nvSpPr>
                <p:spPr>
                  <a:xfrm>
                    <a:off x="7997600" y="4031700"/>
                    <a:ext cx="227850" cy="209150"/>
                  </a:xfrm>
                  <a:custGeom>
                    <a:avLst/>
                    <a:gdLst/>
                    <a:ahLst/>
                    <a:cxnLst/>
                    <a:rect l="l" t="t" r="r" b="b"/>
                    <a:pathLst>
                      <a:path w="9114" h="8366" extrusionOk="0">
                        <a:moveTo>
                          <a:pt x="9025" y="1"/>
                        </a:moveTo>
                        <a:cubicBezTo>
                          <a:pt x="8992" y="1"/>
                          <a:pt x="8959" y="21"/>
                          <a:pt x="8951" y="64"/>
                        </a:cubicBezTo>
                        <a:cubicBezTo>
                          <a:pt x="8752" y="1105"/>
                          <a:pt x="8305" y="2296"/>
                          <a:pt x="7692" y="3422"/>
                        </a:cubicBezTo>
                        <a:cubicBezTo>
                          <a:pt x="7073" y="4557"/>
                          <a:pt x="6353" y="5494"/>
                          <a:pt x="5667" y="6060"/>
                        </a:cubicBezTo>
                        <a:cubicBezTo>
                          <a:pt x="4260" y="7219"/>
                          <a:pt x="2023" y="8084"/>
                          <a:pt x="102" y="8210"/>
                        </a:cubicBezTo>
                        <a:cubicBezTo>
                          <a:pt x="0" y="8213"/>
                          <a:pt x="4" y="8366"/>
                          <a:pt x="105" y="8366"/>
                        </a:cubicBezTo>
                        <a:cubicBezTo>
                          <a:pt x="106" y="8366"/>
                          <a:pt x="107" y="8366"/>
                          <a:pt x="108" y="8366"/>
                        </a:cubicBezTo>
                        <a:lnTo>
                          <a:pt x="113" y="8366"/>
                        </a:lnTo>
                        <a:cubicBezTo>
                          <a:pt x="2063" y="8236"/>
                          <a:pt x="4334" y="7358"/>
                          <a:pt x="5766" y="6179"/>
                        </a:cubicBezTo>
                        <a:cubicBezTo>
                          <a:pt x="6468" y="5602"/>
                          <a:pt x="7200" y="4648"/>
                          <a:pt x="7828" y="3495"/>
                        </a:cubicBezTo>
                        <a:cubicBezTo>
                          <a:pt x="8448" y="2358"/>
                          <a:pt x="8902" y="1148"/>
                          <a:pt x="9103" y="94"/>
                        </a:cubicBezTo>
                        <a:cubicBezTo>
                          <a:pt x="9114" y="35"/>
                          <a:pt x="9069" y="1"/>
                          <a:pt x="9025" y="1"/>
                        </a:cubicBezTo>
                        <a:close/>
                      </a:path>
                    </a:pathLst>
                  </a:custGeom>
                  <a:solidFill>
                    <a:srgbClr val="322C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2" name="Google Shape;2882;p59"/>
                  <p:cNvSpPr/>
                  <p:nvPr/>
                </p:nvSpPr>
                <p:spPr>
                  <a:xfrm>
                    <a:off x="8159500" y="4074225"/>
                    <a:ext cx="80400" cy="88225"/>
                  </a:xfrm>
                  <a:custGeom>
                    <a:avLst/>
                    <a:gdLst/>
                    <a:ahLst/>
                    <a:cxnLst/>
                    <a:rect l="l" t="t" r="r" b="b"/>
                    <a:pathLst>
                      <a:path w="3216" h="3529" extrusionOk="0">
                        <a:moveTo>
                          <a:pt x="295" y="0"/>
                        </a:moveTo>
                        <a:cubicBezTo>
                          <a:pt x="251" y="0"/>
                          <a:pt x="217" y="36"/>
                          <a:pt x="217" y="79"/>
                        </a:cubicBezTo>
                        <a:cubicBezTo>
                          <a:pt x="229" y="1144"/>
                          <a:pt x="132" y="2142"/>
                          <a:pt x="29" y="3196"/>
                        </a:cubicBezTo>
                        <a:lnTo>
                          <a:pt x="5" y="3444"/>
                        </a:lnTo>
                        <a:cubicBezTo>
                          <a:pt x="1" y="3490"/>
                          <a:pt x="37" y="3529"/>
                          <a:pt x="83" y="3529"/>
                        </a:cubicBezTo>
                        <a:cubicBezTo>
                          <a:pt x="92" y="3529"/>
                          <a:pt x="99" y="3527"/>
                          <a:pt x="108" y="3524"/>
                        </a:cubicBezTo>
                        <a:cubicBezTo>
                          <a:pt x="1240" y="3120"/>
                          <a:pt x="2275" y="2486"/>
                          <a:pt x="3149" y="1662"/>
                        </a:cubicBezTo>
                        <a:cubicBezTo>
                          <a:pt x="3216" y="1607"/>
                          <a:pt x="3162" y="1521"/>
                          <a:pt x="3099" y="1521"/>
                        </a:cubicBezTo>
                        <a:cubicBezTo>
                          <a:pt x="3079" y="1521"/>
                          <a:pt x="3059" y="1530"/>
                          <a:pt x="3041" y="1550"/>
                        </a:cubicBezTo>
                        <a:cubicBezTo>
                          <a:pt x="2214" y="2331"/>
                          <a:pt x="1239" y="2938"/>
                          <a:pt x="171" y="3336"/>
                        </a:cubicBezTo>
                        <a:lnTo>
                          <a:pt x="183" y="3211"/>
                        </a:lnTo>
                        <a:cubicBezTo>
                          <a:pt x="286" y="2152"/>
                          <a:pt x="383" y="1152"/>
                          <a:pt x="372" y="78"/>
                        </a:cubicBezTo>
                        <a:cubicBezTo>
                          <a:pt x="372" y="35"/>
                          <a:pt x="336" y="0"/>
                          <a:pt x="295" y="0"/>
                        </a:cubicBezTo>
                        <a:close/>
                      </a:path>
                    </a:pathLst>
                  </a:custGeom>
                  <a:solidFill>
                    <a:srgbClr val="322C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3" name="Google Shape;2883;p59"/>
                  <p:cNvSpPr/>
                  <p:nvPr/>
                </p:nvSpPr>
                <p:spPr>
                  <a:xfrm>
                    <a:off x="8105575" y="4136125"/>
                    <a:ext cx="98300" cy="73300"/>
                  </a:xfrm>
                  <a:custGeom>
                    <a:avLst/>
                    <a:gdLst/>
                    <a:ahLst/>
                    <a:cxnLst/>
                    <a:rect l="l" t="t" r="r" b="b"/>
                    <a:pathLst>
                      <a:path w="3932" h="2932" extrusionOk="0">
                        <a:moveTo>
                          <a:pt x="969" y="1"/>
                        </a:moveTo>
                        <a:cubicBezTo>
                          <a:pt x="937" y="1"/>
                          <a:pt x="906" y="19"/>
                          <a:pt x="895" y="59"/>
                        </a:cubicBezTo>
                        <a:lnTo>
                          <a:pt x="881" y="116"/>
                        </a:lnTo>
                        <a:cubicBezTo>
                          <a:pt x="680" y="1036"/>
                          <a:pt x="473" y="1986"/>
                          <a:pt x="29" y="2815"/>
                        </a:cubicBezTo>
                        <a:cubicBezTo>
                          <a:pt x="0" y="2866"/>
                          <a:pt x="37" y="2929"/>
                          <a:pt x="96" y="2930"/>
                        </a:cubicBezTo>
                        <a:cubicBezTo>
                          <a:pt x="140" y="2931"/>
                          <a:pt x="184" y="2931"/>
                          <a:pt x="228" y="2931"/>
                        </a:cubicBezTo>
                        <a:cubicBezTo>
                          <a:pt x="1505" y="2931"/>
                          <a:pt x="2757" y="2591"/>
                          <a:pt x="3859" y="1949"/>
                        </a:cubicBezTo>
                        <a:cubicBezTo>
                          <a:pt x="3931" y="1903"/>
                          <a:pt x="3889" y="1804"/>
                          <a:pt x="3821" y="1804"/>
                        </a:cubicBezTo>
                        <a:cubicBezTo>
                          <a:pt x="3808" y="1804"/>
                          <a:pt x="3795" y="1807"/>
                          <a:pt x="3782" y="1815"/>
                        </a:cubicBezTo>
                        <a:cubicBezTo>
                          <a:pt x="2704" y="2444"/>
                          <a:pt x="1476" y="2776"/>
                          <a:pt x="228" y="2776"/>
                        </a:cubicBezTo>
                        <a:lnTo>
                          <a:pt x="224" y="2776"/>
                        </a:lnTo>
                        <a:cubicBezTo>
                          <a:pt x="638" y="1956"/>
                          <a:pt x="840" y="1038"/>
                          <a:pt x="1034" y="149"/>
                        </a:cubicBezTo>
                        <a:lnTo>
                          <a:pt x="1047" y="92"/>
                        </a:lnTo>
                        <a:cubicBezTo>
                          <a:pt x="1056" y="35"/>
                          <a:pt x="1012" y="1"/>
                          <a:pt x="969" y="1"/>
                        </a:cubicBezTo>
                        <a:close/>
                      </a:path>
                    </a:pathLst>
                  </a:custGeom>
                  <a:solidFill>
                    <a:srgbClr val="322C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4" name="Google Shape;2884;p59"/>
                  <p:cNvSpPr/>
                  <p:nvPr/>
                </p:nvSpPr>
                <p:spPr>
                  <a:xfrm>
                    <a:off x="8032275" y="4161900"/>
                    <a:ext cx="50225" cy="72425"/>
                  </a:xfrm>
                  <a:custGeom>
                    <a:avLst/>
                    <a:gdLst/>
                    <a:ahLst/>
                    <a:cxnLst/>
                    <a:rect l="l" t="t" r="r" b="b"/>
                    <a:pathLst>
                      <a:path w="2009" h="2897" extrusionOk="0">
                        <a:moveTo>
                          <a:pt x="1897" y="1"/>
                        </a:moveTo>
                        <a:cubicBezTo>
                          <a:pt x="1878" y="1"/>
                          <a:pt x="1858" y="9"/>
                          <a:pt x="1841" y="28"/>
                        </a:cubicBezTo>
                        <a:cubicBezTo>
                          <a:pt x="1137" y="813"/>
                          <a:pt x="339" y="1702"/>
                          <a:pt x="12" y="2797"/>
                        </a:cubicBezTo>
                        <a:cubicBezTo>
                          <a:pt x="0" y="2838"/>
                          <a:pt x="23" y="2882"/>
                          <a:pt x="65" y="2894"/>
                        </a:cubicBezTo>
                        <a:cubicBezTo>
                          <a:pt x="72" y="2895"/>
                          <a:pt x="80" y="2897"/>
                          <a:pt x="87" y="2897"/>
                        </a:cubicBezTo>
                        <a:cubicBezTo>
                          <a:pt x="121" y="2897"/>
                          <a:pt x="151" y="2874"/>
                          <a:pt x="162" y="2841"/>
                        </a:cubicBezTo>
                        <a:cubicBezTo>
                          <a:pt x="478" y="1780"/>
                          <a:pt x="1264" y="904"/>
                          <a:pt x="1957" y="132"/>
                        </a:cubicBezTo>
                        <a:cubicBezTo>
                          <a:pt x="2009" y="74"/>
                          <a:pt x="1956" y="1"/>
                          <a:pt x="1897" y="1"/>
                        </a:cubicBezTo>
                        <a:close/>
                      </a:path>
                    </a:pathLst>
                  </a:custGeom>
                  <a:solidFill>
                    <a:srgbClr val="322C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5" name="Google Shape;2885;p59"/>
                  <p:cNvSpPr/>
                  <p:nvPr/>
                </p:nvSpPr>
                <p:spPr>
                  <a:xfrm>
                    <a:off x="8038575" y="4230025"/>
                    <a:ext cx="83350" cy="17050"/>
                  </a:xfrm>
                  <a:custGeom>
                    <a:avLst/>
                    <a:gdLst/>
                    <a:ahLst/>
                    <a:cxnLst/>
                    <a:rect l="l" t="t" r="r" b="b"/>
                    <a:pathLst>
                      <a:path w="3334" h="682" extrusionOk="0">
                        <a:moveTo>
                          <a:pt x="110" y="1"/>
                        </a:moveTo>
                        <a:cubicBezTo>
                          <a:pt x="44" y="1"/>
                          <a:pt x="0" y="92"/>
                          <a:pt x="65" y="140"/>
                        </a:cubicBezTo>
                        <a:cubicBezTo>
                          <a:pt x="370" y="334"/>
                          <a:pt x="828" y="561"/>
                          <a:pt x="1193" y="619"/>
                        </a:cubicBezTo>
                        <a:cubicBezTo>
                          <a:pt x="1429" y="661"/>
                          <a:pt x="1668" y="682"/>
                          <a:pt x="1906" y="682"/>
                        </a:cubicBezTo>
                        <a:cubicBezTo>
                          <a:pt x="2233" y="682"/>
                          <a:pt x="2662" y="644"/>
                          <a:pt x="3239" y="525"/>
                        </a:cubicBezTo>
                        <a:cubicBezTo>
                          <a:pt x="3334" y="504"/>
                          <a:pt x="3313" y="371"/>
                          <a:pt x="3228" y="371"/>
                        </a:cubicBezTo>
                        <a:cubicBezTo>
                          <a:pt x="3222" y="371"/>
                          <a:pt x="3215" y="371"/>
                          <a:pt x="3208" y="373"/>
                        </a:cubicBezTo>
                        <a:cubicBezTo>
                          <a:pt x="2642" y="492"/>
                          <a:pt x="2227" y="528"/>
                          <a:pt x="1911" y="528"/>
                        </a:cubicBezTo>
                        <a:cubicBezTo>
                          <a:pt x="1604" y="528"/>
                          <a:pt x="1390" y="494"/>
                          <a:pt x="1219" y="467"/>
                        </a:cubicBezTo>
                        <a:cubicBezTo>
                          <a:pt x="874" y="412"/>
                          <a:pt x="440" y="195"/>
                          <a:pt x="148" y="11"/>
                        </a:cubicBezTo>
                        <a:cubicBezTo>
                          <a:pt x="135" y="4"/>
                          <a:pt x="122" y="1"/>
                          <a:pt x="110" y="1"/>
                        </a:cubicBezTo>
                        <a:close/>
                      </a:path>
                    </a:pathLst>
                  </a:custGeom>
                  <a:solidFill>
                    <a:srgbClr val="322C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2886" name="Google Shape;2886;p59"/>
            <p:cNvGrpSpPr/>
            <p:nvPr/>
          </p:nvGrpSpPr>
          <p:grpSpPr>
            <a:xfrm rot="335998" flipH="1">
              <a:off x="705523" y="3211415"/>
              <a:ext cx="958352" cy="859511"/>
              <a:chOff x="8018624" y="2839646"/>
              <a:chExt cx="489368" cy="438896"/>
            </a:xfrm>
          </p:grpSpPr>
          <p:sp>
            <p:nvSpPr>
              <p:cNvPr id="2887" name="Google Shape;2887;p59"/>
              <p:cNvSpPr/>
              <p:nvPr/>
            </p:nvSpPr>
            <p:spPr>
              <a:xfrm rot="786892">
                <a:off x="8193251" y="2869919"/>
                <a:ext cx="292870" cy="226446"/>
              </a:xfrm>
              <a:custGeom>
                <a:avLst/>
                <a:gdLst/>
                <a:ahLst/>
                <a:cxnLst/>
                <a:rect l="l" t="t" r="r" b="b"/>
                <a:pathLst>
                  <a:path w="11715" h="9058" extrusionOk="0">
                    <a:moveTo>
                      <a:pt x="9188" y="1"/>
                    </a:moveTo>
                    <a:cubicBezTo>
                      <a:pt x="8450" y="1"/>
                      <a:pt x="7618" y="244"/>
                      <a:pt x="7037" y="670"/>
                    </a:cubicBezTo>
                    <a:cubicBezTo>
                      <a:pt x="7481" y="935"/>
                      <a:pt x="7883" y="1268"/>
                      <a:pt x="8227" y="1654"/>
                    </a:cubicBezTo>
                    <a:cubicBezTo>
                      <a:pt x="7693" y="1433"/>
                      <a:pt x="7179" y="1172"/>
                      <a:pt x="6685" y="874"/>
                    </a:cubicBezTo>
                    <a:cubicBezTo>
                      <a:pt x="6036" y="1390"/>
                      <a:pt x="5215" y="1943"/>
                      <a:pt x="4502" y="2367"/>
                    </a:cubicBezTo>
                    <a:cubicBezTo>
                      <a:pt x="4244" y="3136"/>
                      <a:pt x="3856" y="3713"/>
                      <a:pt x="3640" y="4496"/>
                    </a:cubicBezTo>
                    <a:cubicBezTo>
                      <a:pt x="3579" y="4059"/>
                      <a:pt x="3594" y="3615"/>
                      <a:pt x="3685" y="3184"/>
                    </a:cubicBezTo>
                    <a:lnTo>
                      <a:pt x="3685" y="3184"/>
                    </a:lnTo>
                    <a:cubicBezTo>
                      <a:pt x="2716" y="4046"/>
                      <a:pt x="1873" y="5040"/>
                      <a:pt x="1181" y="6138"/>
                    </a:cubicBezTo>
                    <a:cubicBezTo>
                      <a:pt x="540" y="7156"/>
                      <a:pt x="0" y="9057"/>
                      <a:pt x="1552" y="9057"/>
                    </a:cubicBezTo>
                    <a:cubicBezTo>
                      <a:pt x="1679" y="9057"/>
                      <a:pt x="1821" y="9044"/>
                      <a:pt x="1977" y="9017"/>
                    </a:cubicBezTo>
                    <a:cubicBezTo>
                      <a:pt x="2572" y="8913"/>
                      <a:pt x="3130" y="8634"/>
                      <a:pt x="3700" y="8436"/>
                    </a:cubicBezTo>
                    <a:cubicBezTo>
                      <a:pt x="3846" y="8385"/>
                      <a:pt x="5971" y="7587"/>
                      <a:pt x="5911" y="7477"/>
                    </a:cubicBezTo>
                    <a:lnTo>
                      <a:pt x="5319" y="6427"/>
                    </a:lnTo>
                    <a:lnTo>
                      <a:pt x="5319" y="6427"/>
                    </a:lnTo>
                    <a:cubicBezTo>
                      <a:pt x="5716" y="6776"/>
                      <a:pt x="6223" y="7027"/>
                      <a:pt x="6713" y="7223"/>
                    </a:cubicBezTo>
                    <a:cubicBezTo>
                      <a:pt x="7895" y="6763"/>
                      <a:pt x="8980" y="5944"/>
                      <a:pt x="9760" y="4936"/>
                    </a:cubicBezTo>
                    <a:lnTo>
                      <a:pt x="9421" y="3133"/>
                    </a:lnTo>
                    <a:lnTo>
                      <a:pt x="9421" y="3133"/>
                    </a:lnTo>
                    <a:cubicBezTo>
                      <a:pt x="9741" y="3557"/>
                      <a:pt x="10019" y="4043"/>
                      <a:pt x="10337" y="4468"/>
                    </a:cubicBezTo>
                    <a:cubicBezTo>
                      <a:pt x="10905" y="3979"/>
                      <a:pt x="11405" y="3360"/>
                      <a:pt x="11558" y="2625"/>
                    </a:cubicBezTo>
                    <a:cubicBezTo>
                      <a:pt x="11715" y="1873"/>
                      <a:pt x="11376" y="1135"/>
                      <a:pt x="10823" y="635"/>
                    </a:cubicBezTo>
                    <a:cubicBezTo>
                      <a:pt x="10434" y="285"/>
                      <a:pt x="9940" y="51"/>
                      <a:pt x="9436" y="11"/>
                    </a:cubicBezTo>
                    <a:cubicBezTo>
                      <a:pt x="9355" y="4"/>
                      <a:pt x="9272" y="1"/>
                      <a:pt x="918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8" name="Google Shape;2888;p59"/>
              <p:cNvSpPr/>
              <p:nvPr/>
            </p:nvSpPr>
            <p:spPr>
              <a:xfrm rot="786892">
                <a:off x="8054006" y="2886250"/>
                <a:ext cx="372393" cy="354669"/>
              </a:xfrm>
              <a:custGeom>
                <a:avLst/>
                <a:gdLst/>
                <a:ahLst/>
                <a:cxnLst/>
                <a:rect l="l" t="t" r="r" b="b"/>
                <a:pathLst>
                  <a:path w="14896" h="14187" extrusionOk="0">
                    <a:moveTo>
                      <a:pt x="14831" y="1"/>
                    </a:moveTo>
                    <a:cubicBezTo>
                      <a:pt x="14823" y="1"/>
                      <a:pt x="14815" y="3"/>
                      <a:pt x="14806" y="9"/>
                    </a:cubicBezTo>
                    <a:cubicBezTo>
                      <a:pt x="14773" y="28"/>
                      <a:pt x="11491" y="1941"/>
                      <a:pt x="8045" y="4626"/>
                    </a:cubicBezTo>
                    <a:cubicBezTo>
                      <a:pt x="6022" y="6202"/>
                      <a:pt x="4337" y="7732"/>
                      <a:pt x="3039" y="9172"/>
                    </a:cubicBezTo>
                    <a:cubicBezTo>
                      <a:pt x="1414" y="10975"/>
                      <a:pt x="394" y="12645"/>
                      <a:pt x="6" y="14133"/>
                    </a:cubicBezTo>
                    <a:cubicBezTo>
                      <a:pt x="0" y="14156"/>
                      <a:pt x="14" y="14180"/>
                      <a:pt x="37" y="14185"/>
                    </a:cubicBezTo>
                    <a:cubicBezTo>
                      <a:pt x="40" y="14187"/>
                      <a:pt x="45" y="14187"/>
                      <a:pt x="48" y="14187"/>
                    </a:cubicBezTo>
                    <a:cubicBezTo>
                      <a:pt x="67" y="14187"/>
                      <a:pt x="85" y="14174"/>
                      <a:pt x="90" y="14154"/>
                    </a:cubicBezTo>
                    <a:cubicBezTo>
                      <a:pt x="474" y="12681"/>
                      <a:pt x="1488" y="11024"/>
                      <a:pt x="3103" y="9230"/>
                    </a:cubicBezTo>
                    <a:cubicBezTo>
                      <a:pt x="4398" y="7794"/>
                      <a:pt x="6078" y="6269"/>
                      <a:pt x="8099" y="4696"/>
                    </a:cubicBezTo>
                    <a:cubicBezTo>
                      <a:pt x="11540" y="2016"/>
                      <a:pt x="14817" y="104"/>
                      <a:pt x="14849" y="85"/>
                    </a:cubicBezTo>
                    <a:cubicBezTo>
                      <a:pt x="14895" y="62"/>
                      <a:pt x="14870" y="1"/>
                      <a:pt x="148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9" name="Google Shape;2889;p59"/>
              <p:cNvSpPr/>
              <p:nvPr/>
            </p:nvSpPr>
            <p:spPr>
              <a:xfrm rot="786892">
                <a:off x="8422281" y="2888604"/>
                <a:ext cx="29374" cy="64199"/>
              </a:xfrm>
              <a:custGeom>
                <a:avLst/>
                <a:gdLst/>
                <a:ahLst/>
                <a:cxnLst/>
                <a:rect l="l" t="t" r="r" b="b"/>
                <a:pathLst>
                  <a:path w="1175" h="2568" extrusionOk="0">
                    <a:moveTo>
                      <a:pt x="1115" y="0"/>
                    </a:moveTo>
                    <a:cubicBezTo>
                      <a:pt x="1099" y="0"/>
                      <a:pt x="1083" y="8"/>
                      <a:pt x="1076" y="28"/>
                    </a:cubicBezTo>
                    <a:lnTo>
                      <a:pt x="10" y="2507"/>
                    </a:lnTo>
                    <a:cubicBezTo>
                      <a:pt x="1" y="2529"/>
                      <a:pt x="11" y="2554"/>
                      <a:pt x="32" y="2565"/>
                    </a:cubicBezTo>
                    <a:cubicBezTo>
                      <a:pt x="38" y="2566"/>
                      <a:pt x="44" y="2568"/>
                      <a:pt x="50" y="2568"/>
                    </a:cubicBezTo>
                    <a:cubicBezTo>
                      <a:pt x="68" y="2568"/>
                      <a:pt x="83" y="2557"/>
                      <a:pt x="90" y="2541"/>
                    </a:cubicBezTo>
                    <a:lnTo>
                      <a:pt x="1157" y="64"/>
                    </a:lnTo>
                    <a:cubicBezTo>
                      <a:pt x="1174" y="28"/>
                      <a:pt x="1144" y="0"/>
                      <a:pt x="11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0" name="Google Shape;2890;p59"/>
              <p:cNvSpPr/>
              <p:nvPr/>
            </p:nvSpPr>
            <p:spPr>
              <a:xfrm rot="786892">
                <a:off x="8304667" y="3001988"/>
                <a:ext cx="102473" cy="23250"/>
              </a:xfrm>
              <a:custGeom>
                <a:avLst/>
                <a:gdLst/>
                <a:ahLst/>
                <a:cxnLst/>
                <a:rect l="l" t="t" r="r" b="b"/>
                <a:pathLst>
                  <a:path w="4099" h="930" extrusionOk="0">
                    <a:moveTo>
                      <a:pt x="60" y="0"/>
                    </a:moveTo>
                    <a:cubicBezTo>
                      <a:pt x="12" y="0"/>
                      <a:pt x="0" y="76"/>
                      <a:pt x="53" y="87"/>
                    </a:cubicBezTo>
                    <a:lnTo>
                      <a:pt x="4028" y="928"/>
                    </a:lnTo>
                    <a:cubicBezTo>
                      <a:pt x="4031" y="929"/>
                      <a:pt x="4034" y="929"/>
                      <a:pt x="4037" y="929"/>
                    </a:cubicBezTo>
                    <a:lnTo>
                      <a:pt x="4039" y="929"/>
                    </a:lnTo>
                    <a:cubicBezTo>
                      <a:pt x="4090" y="928"/>
                      <a:pt x="4099" y="855"/>
                      <a:pt x="4048" y="843"/>
                    </a:cubicBezTo>
                    <a:lnTo>
                      <a:pt x="72" y="2"/>
                    </a:lnTo>
                    <a:cubicBezTo>
                      <a:pt x="68" y="1"/>
                      <a:pt x="64" y="0"/>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91" name="Google Shape;2891;p59"/>
            <p:cNvGrpSpPr/>
            <p:nvPr/>
          </p:nvGrpSpPr>
          <p:grpSpPr>
            <a:xfrm rot="-5726876" flipH="1">
              <a:off x="1364480" y="4029185"/>
              <a:ext cx="272036" cy="266378"/>
              <a:chOff x="8504064" y="4345225"/>
              <a:chExt cx="172874" cy="169301"/>
            </a:xfrm>
          </p:grpSpPr>
          <p:grpSp>
            <p:nvGrpSpPr>
              <p:cNvPr id="2892" name="Google Shape;2892;p59"/>
              <p:cNvGrpSpPr/>
              <p:nvPr/>
            </p:nvGrpSpPr>
            <p:grpSpPr>
              <a:xfrm>
                <a:off x="8521693" y="4345225"/>
                <a:ext cx="155245" cy="145615"/>
                <a:chOff x="8521693" y="4345225"/>
                <a:chExt cx="155245" cy="145615"/>
              </a:xfrm>
            </p:grpSpPr>
            <p:sp>
              <p:nvSpPr>
                <p:cNvPr id="2893" name="Google Shape;2893;p59"/>
                <p:cNvSpPr/>
                <p:nvPr/>
              </p:nvSpPr>
              <p:spPr>
                <a:xfrm>
                  <a:off x="8521693" y="4378920"/>
                  <a:ext cx="38595" cy="71057"/>
                </a:xfrm>
                <a:custGeom>
                  <a:avLst/>
                  <a:gdLst/>
                  <a:ahLst/>
                  <a:cxnLst/>
                  <a:rect l="l" t="t" r="r" b="b"/>
                  <a:pathLst>
                    <a:path w="937" h="1725" extrusionOk="0">
                      <a:moveTo>
                        <a:pt x="536" y="0"/>
                      </a:moveTo>
                      <a:cubicBezTo>
                        <a:pt x="408" y="0"/>
                        <a:pt x="279" y="59"/>
                        <a:pt x="202" y="160"/>
                      </a:cubicBezTo>
                      <a:cubicBezTo>
                        <a:pt x="0" y="421"/>
                        <a:pt x="281" y="931"/>
                        <a:pt x="358" y="1198"/>
                      </a:cubicBezTo>
                      <a:cubicBezTo>
                        <a:pt x="394" y="1320"/>
                        <a:pt x="378" y="1604"/>
                        <a:pt x="340" y="1724"/>
                      </a:cubicBezTo>
                      <a:lnTo>
                        <a:pt x="476" y="1532"/>
                      </a:lnTo>
                      <a:cubicBezTo>
                        <a:pt x="543" y="1159"/>
                        <a:pt x="798" y="873"/>
                        <a:pt x="891" y="515"/>
                      </a:cubicBezTo>
                      <a:cubicBezTo>
                        <a:pt x="937" y="338"/>
                        <a:pt x="894" y="145"/>
                        <a:pt x="724" y="48"/>
                      </a:cubicBezTo>
                      <a:cubicBezTo>
                        <a:pt x="666" y="16"/>
                        <a:pt x="601" y="0"/>
                        <a:pt x="5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4" name="Google Shape;2894;p59"/>
                <p:cNvSpPr/>
                <p:nvPr/>
              </p:nvSpPr>
              <p:spPr>
                <a:xfrm>
                  <a:off x="8560082" y="4349797"/>
                  <a:ext cx="47780" cy="85104"/>
                </a:xfrm>
                <a:custGeom>
                  <a:avLst/>
                  <a:gdLst/>
                  <a:ahLst/>
                  <a:cxnLst/>
                  <a:rect l="l" t="t" r="r" b="b"/>
                  <a:pathLst>
                    <a:path w="1160" h="2066" extrusionOk="0">
                      <a:moveTo>
                        <a:pt x="651" y="1"/>
                      </a:moveTo>
                      <a:cubicBezTo>
                        <a:pt x="523" y="1"/>
                        <a:pt x="393" y="47"/>
                        <a:pt x="299" y="133"/>
                      </a:cubicBezTo>
                      <a:cubicBezTo>
                        <a:pt x="0" y="408"/>
                        <a:pt x="237" y="1088"/>
                        <a:pt x="276" y="1429"/>
                      </a:cubicBezTo>
                      <a:cubicBezTo>
                        <a:pt x="294" y="1586"/>
                        <a:pt x="215" y="1926"/>
                        <a:pt x="144" y="2066"/>
                      </a:cubicBezTo>
                      <a:lnTo>
                        <a:pt x="188" y="2057"/>
                      </a:lnTo>
                      <a:cubicBezTo>
                        <a:pt x="346" y="1617"/>
                        <a:pt x="879" y="1125"/>
                        <a:pt x="1065" y="708"/>
                      </a:cubicBezTo>
                      <a:cubicBezTo>
                        <a:pt x="1159" y="502"/>
                        <a:pt x="1144" y="259"/>
                        <a:pt x="956" y="105"/>
                      </a:cubicBezTo>
                      <a:cubicBezTo>
                        <a:pt x="870" y="34"/>
                        <a:pt x="761" y="1"/>
                        <a:pt x="6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5" name="Google Shape;2895;p59"/>
                <p:cNvSpPr/>
                <p:nvPr/>
              </p:nvSpPr>
              <p:spPr>
                <a:xfrm>
                  <a:off x="8582819" y="4411009"/>
                  <a:ext cx="91524" cy="40863"/>
                </a:xfrm>
                <a:custGeom>
                  <a:avLst/>
                  <a:gdLst/>
                  <a:ahLst/>
                  <a:cxnLst/>
                  <a:rect l="l" t="t" r="r" b="b"/>
                  <a:pathLst>
                    <a:path w="2222" h="992" extrusionOk="0">
                      <a:moveTo>
                        <a:pt x="1722" y="0"/>
                      </a:moveTo>
                      <a:cubicBezTo>
                        <a:pt x="1633" y="0"/>
                        <a:pt x="1542" y="23"/>
                        <a:pt x="1457" y="64"/>
                      </a:cubicBezTo>
                      <a:cubicBezTo>
                        <a:pt x="1047" y="265"/>
                        <a:pt x="764" y="646"/>
                        <a:pt x="330" y="819"/>
                      </a:cubicBezTo>
                      <a:lnTo>
                        <a:pt x="9" y="987"/>
                      </a:lnTo>
                      <a:lnTo>
                        <a:pt x="9" y="987"/>
                      </a:lnTo>
                      <a:cubicBezTo>
                        <a:pt x="141" y="921"/>
                        <a:pt x="519" y="876"/>
                        <a:pt x="706" y="876"/>
                      </a:cubicBezTo>
                      <a:cubicBezTo>
                        <a:pt x="728" y="876"/>
                        <a:pt x="746" y="877"/>
                        <a:pt x="762" y="878"/>
                      </a:cubicBezTo>
                      <a:cubicBezTo>
                        <a:pt x="965" y="894"/>
                        <a:pt x="1289" y="976"/>
                        <a:pt x="1574" y="976"/>
                      </a:cubicBezTo>
                      <a:cubicBezTo>
                        <a:pt x="1771" y="976"/>
                        <a:pt x="1950" y="937"/>
                        <a:pt x="2058" y="811"/>
                      </a:cubicBezTo>
                      <a:cubicBezTo>
                        <a:pt x="2213" y="631"/>
                        <a:pt x="2222" y="335"/>
                        <a:pt x="2064" y="154"/>
                      </a:cubicBezTo>
                      <a:cubicBezTo>
                        <a:pt x="1971" y="46"/>
                        <a:pt x="1849" y="0"/>
                        <a:pt x="1722" y="0"/>
                      </a:cubicBezTo>
                      <a:close/>
                      <a:moveTo>
                        <a:pt x="9" y="987"/>
                      </a:moveTo>
                      <a:cubicBezTo>
                        <a:pt x="6" y="988"/>
                        <a:pt x="3" y="990"/>
                        <a:pt x="0" y="992"/>
                      </a:cubicBezTo>
                      <a:lnTo>
                        <a:pt x="9" y="987"/>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6" name="Google Shape;2896;p59"/>
                <p:cNvSpPr/>
                <p:nvPr/>
              </p:nvSpPr>
              <p:spPr>
                <a:xfrm>
                  <a:off x="8572357" y="4458751"/>
                  <a:ext cx="73153" cy="32089"/>
                </a:xfrm>
                <a:custGeom>
                  <a:avLst/>
                  <a:gdLst/>
                  <a:ahLst/>
                  <a:cxnLst/>
                  <a:rect l="l" t="t" r="r" b="b"/>
                  <a:pathLst>
                    <a:path w="1776" h="779" extrusionOk="0">
                      <a:moveTo>
                        <a:pt x="1341" y="1"/>
                      </a:moveTo>
                      <a:cubicBezTo>
                        <a:pt x="1299" y="1"/>
                        <a:pt x="1256" y="6"/>
                        <a:pt x="1214" y="16"/>
                      </a:cubicBezTo>
                      <a:cubicBezTo>
                        <a:pt x="855" y="105"/>
                        <a:pt x="567" y="357"/>
                        <a:pt x="194" y="422"/>
                      </a:cubicBezTo>
                      <a:lnTo>
                        <a:pt x="1" y="557"/>
                      </a:lnTo>
                      <a:cubicBezTo>
                        <a:pt x="74" y="535"/>
                        <a:pt x="203" y="521"/>
                        <a:pt x="322" y="521"/>
                      </a:cubicBezTo>
                      <a:cubicBezTo>
                        <a:pt x="402" y="521"/>
                        <a:pt x="478" y="527"/>
                        <a:pt x="527" y="542"/>
                      </a:cubicBezTo>
                      <a:cubicBezTo>
                        <a:pt x="728" y="602"/>
                        <a:pt x="1064" y="778"/>
                        <a:pt x="1330" y="778"/>
                      </a:cubicBezTo>
                      <a:cubicBezTo>
                        <a:pt x="1418" y="778"/>
                        <a:pt x="1498" y="759"/>
                        <a:pt x="1563" y="709"/>
                      </a:cubicBezTo>
                      <a:cubicBezTo>
                        <a:pt x="1717" y="593"/>
                        <a:pt x="1775" y="360"/>
                        <a:pt x="1680" y="189"/>
                      </a:cubicBezTo>
                      <a:cubicBezTo>
                        <a:pt x="1607" y="58"/>
                        <a:pt x="1477" y="1"/>
                        <a:pt x="13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7" name="Google Shape;2897;p59"/>
                <p:cNvSpPr/>
                <p:nvPr/>
              </p:nvSpPr>
              <p:spPr>
                <a:xfrm>
                  <a:off x="8595011" y="4345225"/>
                  <a:ext cx="76201" cy="81026"/>
                </a:xfrm>
                <a:custGeom>
                  <a:avLst/>
                  <a:gdLst/>
                  <a:ahLst/>
                  <a:cxnLst/>
                  <a:rect l="l" t="t" r="r" b="b"/>
                  <a:pathLst>
                    <a:path w="1850" h="1967" extrusionOk="0">
                      <a:moveTo>
                        <a:pt x="1488" y="1"/>
                      </a:moveTo>
                      <a:cubicBezTo>
                        <a:pt x="1448" y="1"/>
                        <a:pt x="1408" y="5"/>
                        <a:pt x="1370" y="12"/>
                      </a:cubicBezTo>
                      <a:cubicBezTo>
                        <a:pt x="1183" y="48"/>
                        <a:pt x="1027" y="173"/>
                        <a:pt x="900" y="315"/>
                      </a:cubicBezTo>
                      <a:cubicBezTo>
                        <a:pt x="730" y="504"/>
                        <a:pt x="602" y="726"/>
                        <a:pt x="521" y="968"/>
                      </a:cubicBezTo>
                      <a:cubicBezTo>
                        <a:pt x="454" y="1167"/>
                        <a:pt x="421" y="1381"/>
                        <a:pt x="314" y="1564"/>
                      </a:cubicBezTo>
                      <a:cubicBezTo>
                        <a:pt x="248" y="1677"/>
                        <a:pt x="174" y="1786"/>
                        <a:pt x="86" y="1882"/>
                      </a:cubicBezTo>
                      <a:lnTo>
                        <a:pt x="86" y="1882"/>
                      </a:lnTo>
                      <a:lnTo>
                        <a:pt x="1850" y="136"/>
                      </a:lnTo>
                      <a:cubicBezTo>
                        <a:pt x="1757" y="43"/>
                        <a:pt x="1622" y="1"/>
                        <a:pt x="1488" y="1"/>
                      </a:cubicBezTo>
                      <a:close/>
                      <a:moveTo>
                        <a:pt x="86" y="1882"/>
                      </a:moveTo>
                      <a:lnTo>
                        <a:pt x="1" y="1967"/>
                      </a:lnTo>
                      <a:cubicBezTo>
                        <a:pt x="31" y="1940"/>
                        <a:pt x="59" y="1912"/>
                        <a:pt x="86" y="1882"/>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8" name="Google Shape;2898;p59"/>
                <p:cNvSpPr/>
                <p:nvPr/>
              </p:nvSpPr>
              <p:spPr>
                <a:xfrm>
                  <a:off x="8594476" y="4350250"/>
                  <a:ext cx="82462" cy="75506"/>
                </a:xfrm>
                <a:custGeom>
                  <a:avLst/>
                  <a:gdLst/>
                  <a:ahLst/>
                  <a:cxnLst/>
                  <a:rect l="l" t="t" r="r" b="b"/>
                  <a:pathLst>
                    <a:path w="2002" h="1833" extrusionOk="0">
                      <a:moveTo>
                        <a:pt x="1850" y="0"/>
                      </a:moveTo>
                      <a:lnTo>
                        <a:pt x="91" y="1743"/>
                      </a:lnTo>
                      <a:lnTo>
                        <a:pt x="91" y="1743"/>
                      </a:lnTo>
                      <a:cubicBezTo>
                        <a:pt x="187" y="1657"/>
                        <a:pt x="294" y="1587"/>
                        <a:pt x="408" y="1523"/>
                      </a:cubicBezTo>
                      <a:cubicBezTo>
                        <a:pt x="591" y="1417"/>
                        <a:pt x="804" y="1385"/>
                        <a:pt x="1006" y="1321"/>
                      </a:cubicBezTo>
                      <a:cubicBezTo>
                        <a:pt x="1247" y="1244"/>
                        <a:pt x="1471" y="1117"/>
                        <a:pt x="1662" y="949"/>
                      </a:cubicBezTo>
                      <a:cubicBezTo>
                        <a:pt x="1803" y="823"/>
                        <a:pt x="1932" y="667"/>
                        <a:pt x="1969" y="480"/>
                      </a:cubicBezTo>
                      <a:cubicBezTo>
                        <a:pt x="2002" y="313"/>
                        <a:pt x="1970" y="121"/>
                        <a:pt x="1850" y="0"/>
                      </a:cubicBezTo>
                      <a:close/>
                      <a:moveTo>
                        <a:pt x="91" y="1743"/>
                      </a:moveTo>
                      <a:cubicBezTo>
                        <a:pt x="60" y="1771"/>
                        <a:pt x="29" y="1801"/>
                        <a:pt x="0" y="1833"/>
                      </a:cubicBezTo>
                      <a:lnTo>
                        <a:pt x="91" y="1743"/>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99" name="Google Shape;2899;p59"/>
              <p:cNvGrpSpPr/>
              <p:nvPr/>
            </p:nvGrpSpPr>
            <p:grpSpPr>
              <a:xfrm>
                <a:off x="8504064" y="4362279"/>
                <a:ext cx="158170" cy="152247"/>
                <a:chOff x="8504064" y="4362279"/>
                <a:chExt cx="158170" cy="152247"/>
              </a:xfrm>
            </p:grpSpPr>
            <p:sp>
              <p:nvSpPr>
                <p:cNvPr id="2900" name="Google Shape;2900;p59"/>
                <p:cNvSpPr/>
                <p:nvPr/>
              </p:nvSpPr>
              <p:spPr>
                <a:xfrm>
                  <a:off x="8504064" y="4362279"/>
                  <a:ext cx="158170" cy="152247"/>
                </a:xfrm>
                <a:custGeom>
                  <a:avLst/>
                  <a:gdLst/>
                  <a:ahLst/>
                  <a:cxnLst/>
                  <a:rect l="l" t="t" r="r" b="b"/>
                  <a:pathLst>
                    <a:path w="3840" h="3696" extrusionOk="0">
                      <a:moveTo>
                        <a:pt x="3760" y="0"/>
                      </a:moveTo>
                      <a:cubicBezTo>
                        <a:pt x="3748" y="0"/>
                        <a:pt x="3735" y="5"/>
                        <a:pt x="3724" y="17"/>
                      </a:cubicBezTo>
                      <a:cubicBezTo>
                        <a:pt x="3517" y="221"/>
                        <a:pt x="3309" y="424"/>
                        <a:pt x="3101" y="627"/>
                      </a:cubicBezTo>
                      <a:cubicBezTo>
                        <a:pt x="2847" y="874"/>
                        <a:pt x="2592" y="1120"/>
                        <a:pt x="2337" y="1368"/>
                      </a:cubicBezTo>
                      <a:lnTo>
                        <a:pt x="1523" y="2157"/>
                      </a:lnTo>
                      <a:cubicBezTo>
                        <a:pt x="1263" y="2407"/>
                        <a:pt x="1005" y="2658"/>
                        <a:pt x="748" y="2908"/>
                      </a:cubicBezTo>
                      <a:cubicBezTo>
                        <a:pt x="533" y="3117"/>
                        <a:pt x="318" y="3327"/>
                        <a:pt x="103" y="3539"/>
                      </a:cubicBezTo>
                      <a:lnTo>
                        <a:pt x="39" y="3602"/>
                      </a:lnTo>
                      <a:cubicBezTo>
                        <a:pt x="0" y="3641"/>
                        <a:pt x="37" y="3696"/>
                        <a:pt x="79" y="3696"/>
                      </a:cubicBezTo>
                      <a:cubicBezTo>
                        <a:pt x="92" y="3696"/>
                        <a:pt x="105" y="3691"/>
                        <a:pt x="117" y="3679"/>
                      </a:cubicBezTo>
                      <a:cubicBezTo>
                        <a:pt x="323" y="3475"/>
                        <a:pt x="530" y="3272"/>
                        <a:pt x="739" y="3069"/>
                      </a:cubicBezTo>
                      <a:cubicBezTo>
                        <a:pt x="994" y="2822"/>
                        <a:pt x="1247" y="2576"/>
                        <a:pt x="1504" y="2328"/>
                      </a:cubicBezTo>
                      <a:lnTo>
                        <a:pt x="2318" y="1539"/>
                      </a:lnTo>
                      <a:cubicBezTo>
                        <a:pt x="2576" y="1289"/>
                        <a:pt x="2835" y="1038"/>
                        <a:pt x="3092" y="788"/>
                      </a:cubicBezTo>
                      <a:cubicBezTo>
                        <a:pt x="3308" y="577"/>
                        <a:pt x="3523" y="369"/>
                        <a:pt x="3736" y="157"/>
                      </a:cubicBezTo>
                      <a:lnTo>
                        <a:pt x="3800" y="94"/>
                      </a:lnTo>
                      <a:cubicBezTo>
                        <a:pt x="3839" y="55"/>
                        <a:pt x="3802" y="0"/>
                        <a:pt x="3760" y="0"/>
                      </a:cubicBezTo>
                      <a:close/>
                    </a:path>
                  </a:pathLst>
                </a:custGeom>
                <a:solidFill>
                  <a:srgbClr val="322C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1" name="Google Shape;2901;p59"/>
                <p:cNvSpPr/>
                <p:nvPr/>
              </p:nvSpPr>
              <p:spPr>
                <a:xfrm>
                  <a:off x="8514815" y="4412575"/>
                  <a:ext cx="28709" cy="90665"/>
                </a:xfrm>
                <a:custGeom>
                  <a:avLst/>
                  <a:gdLst/>
                  <a:ahLst/>
                  <a:cxnLst/>
                  <a:rect l="l" t="t" r="r" b="b"/>
                  <a:pathLst>
                    <a:path w="697" h="2201" extrusionOk="0">
                      <a:moveTo>
                        <a:pt x="642" y="0"/>
                      </a:moveTo>
                      <a:cubicBezTo>
                        <a:pt x="614" y="0"/>
                        <a:pt x="586" y="18"/>
                        <a:pt x="586" y="53"/>
                      </a:cubicBezTo>
                      <a:cubicBezTo>
                        <a:pt x="585" y="618"/>
                        <a:pt x="467" y="1176"/>
                        <a:pt x="242" y="1693"/>
                      </a:cubicBezTo>
                      <a:cubicBezTo>
                        <a:pt x="178" y="1839"/>
                        <a:pt x="106" y="1981"/>
                        <a:pt x="26" y="2118"/>
                      </a:cubicBezTo>
                      <a:cubicBezTo>
                        <a:pt x="1" y="2161"/>
                        <a:pt x="40" y="2200"/>
                        <a:pt x="77" y="2200"/>
                      </a:cubicBezTo>
                      <a:cubicBezTo>
                        <a:pt x="93" y="2200"/>
                        <a:pt x="109" y="2193"/>
                        <a:pt x="120" y="2175"/>
                      </a:cubicBezTo>
                      <a:lnTo>
                        <a:pt x="120" y="2173"/>
                      </a:lnTo>
                      <a:cubicBezTo>
                        <a:pt x="412" y="1671"/>
                        <a:pt x="598" y="1115"/>
                        <a:pt x="667" y="538"/>
                      </a:cubicBezTo>
                      <a:cubicBezTo>
                        <a:pt x="686" y="376"/>
                        <a:pt x="695" y="215"/>
                        <a:pt x="697" y="53"/>
                      </a:cubicBezTo>
                      <a:cubicBezTo>
                        <a:pt x="697" y="18"/>
                        <a:pt x="669" y="0"/>
                        <a:pt x="642" y="0"/>
                      </a:cubicBezTo>
                      <a:close/>
                    </a:path>
                  </a:pathLst>
                </a:custGeom>
                <a:solidFill>
                  <a:srgbClr val="322C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2" name="Google Shape;2902;p59"/>
                <p:cNvSpPr/>
                <p:nvPr/>
              </p:nvSpPr>
              <p:spPr>
                <a:xfrm>
                  <a:off x="8546119" y="4363556"/>
                  <a:ext cx="45144" cy="110272"/>
                </a:xfrm>
                <a:custGeom>
                  <a:avLst/>
                  <a:gdLst/>
                  <a:ahLst/>
                  <a:cxnLst/>
                  <a:rect l="l" t="t" r="r" b="b"/>
                  <a:pathLst>
                    <a:path w="1096" h="2677" extrusionOk="0">
                      <a:moveTo>
                        <a:pt x="1038" y="0"/>
                      </a:moveTo>
                      <a:cubicBezTo>
                        <a:pt x="1014" y="0"/>
                        <a:pt x="987" y="16"/>
                        <a:pt x="984" y="39"/>
                      </a:cubicBezTo>
                      <a:cubicBezTo>
                        <a:pt x="934" y="382"/>
                        <a:pt x="834" y="719"/>
                        <a:pt x="724" y="1046"/>
                      </a:cubicBezTo>
                      <a:cubicBezTo>
                        <a:pt x="603" y="1419"/>
                        <a:pt x="456" y="1783"/>
                        <a:pt x="284" y="2135"/>
                      </a:cubicBezTo>
                      <a:cubicBezTo>
                        <a:pt x="207" y="2294"/>
                        <a:pt x="117" y="2449"/>
                        <a:pt x="16" y="2595"/>
                      </a:cubicBezTo>
                      <a:cubicBezTo>
                        <a:pt x="1" y="2621"/>
                        <a:pt x="8" y="2654"/>
                        <a:pt x="34" y="2670"/>
                      </a:cubicBezTo>
                      <a:cubicBezTo>
                        <a:pt x="43" y="2674"/>
                        <a:pt x="52" y="2677"/>
                        <a:pt x="61" y="2677"/>
                      </a:cubicBezTo>
                      <a:cubicBezTo>
                        <a:pt x="80" y="2677"/>
                        <a:pt x="98" y="2668"/>
                        <a:pt x="108" y="2651"/>
                      </a:cubicBezTo>
                      <a:lnTo>
                        <a:pt x="110" y="2651"/>
                      </a:lnTo>
                      <a:cubicBezTo>
                        <a:pt x="201" y="2521"/>
                        <a:pt x="281" y="2385"/>
                        <a:pt x="351" y="2243"/>
                      </a:cubicBezTo>
                      <a:cubicBezTo>
                        <a:pt x="439" y="2072"/>
                        <a:pt x="518" y="1896"/>
                        <a:pt x="591" y="1719"/>
                      </a:cubicBezTo>
                      <a:cubicBezTo>
                        <a:pt x="744" y="1353"/>
                        <a:pt x="872" y="979"/>
                        <a:pt x="975" y="596"/>
                      </a:cubicBezTo>
                      <a:cubicBezTo>
                        <a:pt x="1022" y="423"/>
                        <a:pt x="1061" y="247"/>
                        <a:pt x="1089" y="69"/>
                      </a:cubicBezTo>
                      <a:cubicBezTo>
                        <a:pt x="1095" y="39"/>
                        <a:pt x="1079" y="10"/>
                        <a:pt x="1051" y="2"/>
                      </a:cubicBezTo>
                      <a:cubicBezTo>
                        <a:pt x="1047" y="1"/>
                        <a:pt x="1042" y="0"/>
                        <a:pt x="1038" y="0"/>
                      </a:cubicBezTo>
                      <a:close/>
                    </a:path>
                  </a:pathLst>
                </a:custGeom>
                <a:solidFill>
                  <a:srgbClr val="322C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3" name="Google Shape;2903;p59"/>
                <p:cNvSpPr/>
                <p:nvPr/>
              </p:nvSpPr>
              <p:spPr>
                <a:xfrm>
                  <a:off x="8517945" y="4474199"/>
                  <a:ext cx="92677" cy="27146"/>
                </a:xfrm>
                <a:custGeom>
                  <a:avLst/>
                  <a:gdLst/>
                  <a:ahLst/>
                  <a:cxnLst/>
                  <a:rect l="l" t="t" r="r" b="b"/>
                  <a:pathLst>
                    <a:path w="2250" h="659" extrusionOk="0">
                      <a:moveTo>
                        <a:pt x="2154" y="0"/>
                      </a:moveTo>
                      <a:cubicBezTo>
                        <a:pt x="1417" y="0"/>
                        <a:pt x="692" y="192"/>
                        <a:pt x="53" y="557"/>
                      </a:cubicBezTo>
                      <a:cubicBezTo>
                        <a:pt x="1" y="586"/>
                        <a:pt x="32" y="658"/>
                        <a:pt x="80" y="658"/>
                      </a:cubicBezTo>
                      <a:cubicBezTo>
                        <a:pt x="89" y="658"/>
                        <a:pt x="98" y="656"/>
                        <a:pt x="108" y="651"/>
                      </a:cubicBezTo>
                      <a:cubicBezTo>
                        <a:pt x="598" y="372"/>
                        <a:pt x="1140" y="197"/>
                        <a:pt x="1699" y="135"/>
                      </a:cubicBezTo>
                      <a:cubicBezTo>
                        <a:pt x="1858" y="117"/>
                        <a:pt x="2018" y="109"/>
                        <a:pt x="2179" y="109"/>
                      </a:cubicBezTo>
                      <a:cubicBezTo>
                        <a:pt x="2249" y="109"/>
                        <a:pt x="2249" y="0"/>
                        <a:pt x="2179" y="0"/>
                      </a:cubicBezTo>
                      <a:cubicBezTo>
                        <a:pt x="2171" y="0"/>
                        <a:pt x="2162" y="0"/>
                        <a:pt x="2154" y="0"/>
                      </a:cubicBezTo>
                      <a:close/>
                    </a:path>
                  </a:pathLst>
                </a:custGeom>
                <a:solidFill>
                  <a:srgbClr val="322C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4" name="Google Shape;2904;p59"/>
                <p:cNvSpPr/>
                <p:nvPr/>
              </p:nvSpPr>
              <p:spPr>
                <a:xfrm>
                  <a:off x="8548343" y="4431606"/>
                  <a:ext cx="103840" cy="39133"/>
                </a:xfrm>
                <a:custGeom>
                  <a:avLst/>
                  <a:gdLst/>
                  <a:ahLst/>
                  <a:cxnLst/>
                  <a:rect l="l" t="t" r="r" b="b"/>
                  <a:pathLst>
                    <a:path w="2521" h="950" extrusionOk="0">
                      <a:moveTo>
                        <a:pt x="2469" y="1"/>
                      </a:moveTo>
                      <a:cubicBezTo>
                        <a:pt x="2468" y="1"/>
                        <a:pt x="2467" y="1"/>
                        <a:pt x="2466" y="1"/>
                      </a:cubicBezTo>
                      <a:cubicBezTo>
                        <a:pt x="2137" y="49"/>
                        <a:pt x="1815" y="120"/>
                        <a:pt x="1498" y="216"/>
                      </a:cubicBezTo>
                      <a:cubicBezTo>
                        <a:pt x="1149" y="316"/>
                        <a:pt x="809" y="442"/>
                        <a:pt x="479" y="594"/>
                      </a:cubicBezTo>
                      <a:cubicBezTo>
                        <a:pt x="324" y="666"/>
                        <a:pt x="175" y="751"/>
                        <a:pt x="33" y="848"/>
                      </a:cubicBezTo>
                      <a:cubicBezTo>
                        <a:pt x="10" y="863"/>
                        <a:pt x="1" y="896"/>
                        <a:pt x="15" y="923"/>
                      </a:cubicBezTo>
                      <a:cubicBezTo>
                        <a:pt x="25" y="940"/>
                        <a:pt x="44" y="949"/>
                        <a:pt x="62" y="949"/>
                      </a:cubicBezTo>
                      <a:cubicBezTo>
                        <a:pt x="72" y="949"/>
                        <a:pt x="81" y="947"/>
                        <a:pt x="90" y="942"/>
                      </a:cubicBezTo>
                      <a:cubicBezTo>
                        <a:pt x="351" y="758"/>
                        <a:pt x="649" y="629"/>
                        <a:pt x="943" y="517"/>
                      </a:cubicBezTo>
                      <a:cubicBezTo>
                        <a:pt x="1279" y="390"/>
                        <a:pt x="1620" y="286"/>
                        <a:pt x="1969" y="205"/>
                      </a:cubicBezTo>
                      <a:cubicBezTo>
                        <a:pt x="2055" y="186"/>
                        <a:pt x="2143" y="166"/>
                        <a:pt x="2231" y="150"/>
                      </a:cubicBezTo>
                      <a:cubicBezTo>
                        <a:pt x="2273" y="141"/>
                        <a:pt x="2315" y="134"/>
                        <a:pt x="2357" y="128"/>
                      </a:cubicBezTo>
                      <a:lnTo>
                        <a:pt x="2418" y="119"/>
                      </a:lnTo>
                      <a:lnTo>
                        <a:pt x="2443" y="114"/>
                      </a:lnTo>
                      <a:lnTo>
                        <a:pt x="2457" y="113"/>
                      </a:lnTo>
                      <a:cubicBezTo>
                        <a:pt x="2459" y="113"/>
                        <a:pt x="2468" y="111"/>
                        <a:pt x="2469" y="111"/>
                      </a:cubicBezTo>
                      <a:lnTo>
                        <a:pt x="2469" y="111"/>
                      </a:lnTo>
                      <a:cubicBezTo>
                        <a:pt x="2497" y="108"/>
                        <a:pt x="2519" y="85"/>
                        <a:pt x="2521" y="56"/>
                      </a:cubicBezTo>
                      <a:cubicBezTo>
                        <a:pt x="2521" y="30"/>
                        <a:pt x="2498" y="1"/>
                        <a:pt x="2469" y="1"/>
                      </a:cubicBezTo>
                      <a:close/>
                    </a:path>
                  </a:pathLst>
                </a:custGeom>
                <a:solidFill>
                  <a:srgbClr val="322C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905" name="Google Shape;2905;p59"/>
            <p:cNvGrpSpPr/>
            <p:nvPr/>
          </p:nvGrpSpPr>
          <p:grpSpPr>
            <a:xfrm flipH="1">
              <a:off x="781777" y="3457733"/>
              <a:ext cx="864224" cy="596216"/>
              <a:chOff x="9263640" y="2992633"/>
              <a:chExt cx="864224" cy="596216"/>
            </a:xfrm>
          </p:grpSpPr>
          <p:grpSp>
            <p:nvGrpSpPr>
              <p:cNvPr id="2906" name="Google Shape;2906;p59"/>
              <p:cNvGrpSpPr/>
              <p:nvPr/>
            </p:nvGrpSpPr>
            <p:grpSpPr>
              <a:xfrm rot="1637932">
                <a:off x="9661151" y="3054891"/>
                <a:ext cx="382865" cy="458614"/>
                <a:chOff x="8141325" y="2477925"/>
                <a:chExt cx="183350" cy="219625"/>
              </a:xfrm>
            </p:grpSpPr>
            <p:sp>
              <p:nvSpPr>
                <p:cNvPr id="2907" name="Google Shape;2907;p59"/>
                <p:cNvSpPr/>
                <p:nvPr/>
              </p:nvSpPr>
              <p:spPr>
                <a:xfrm>
                  <a:off x="8206475" y="2477925"/>
                  <a:ext cx="118200" cy="123500"/>
                </a:xfrm>
                <a:custGeom>
                  <a:avLst/>
                  <a:gdLst/>
                  <a:ahLst/>
                  <a:cxnLst/>
                  <a:rect l="l" t="t" r="r" b="b"/>
                  <a:pathLst>
                    <a:path w="4728" h="4940" extrusionOk="0">
                      <a:moveTo>
                        <a:pt x="1170" y="0"/>
                      </a:moveTo>
                      <a:cubicBezTo>
                        <a:pt x="533" y="488"/>
                        <a:pt x="66" y="1229"/>
                        <a:pt x="31" y="2028"/>
                      </a:cubicBezTo>
                      <a:cubicBezTo>
                        <a:pt x="1" y="2645"/>
                        <a:pt x="190" y="3270"/>
                        <a:pt x="548" y="3773"/>
                      </a:cubicBezTo>
                      <a:lnTo>
                        <a:pt x="553" y="3780"/>
                      </a:lnTo>
                      <a:cubicBezTo>
                        <a:pt x="560" y="3791"/>
                        <a:pt x="567" y="3801"/>
                        <a:pt x="576" y="3811"/>
                      </a:cubicBezTo>
                      <a:cubicBezTo>
                        <a:pt x="584" y="3822"/>
                        <a:pt x="593" y="3834"/>
                        <a:pt x="600" y="3844"/>
                      </a:cubicBezTo>
                      <a:lnTo>
                        <a:pt x="617" y="3865"/>
                      </a:lnTo>
                      <a:cubicBezTo>
                        <a:pt x="627" y="3879"/>
                        <a:pt x="638" y="3892"/>
                        <a:pt x="646" y="3904"/>
                      </a:cubicBezTo>
                      <a:lnTo>
                        <a:pt x="664" y="3925"/>
                      </a:lnTo>
                      <a:cubicBezTo>
                        <a:pt x="675" y="3937"/>
                        <a:pt x="684" y="3949"/>
                        <a:pt x="694" y="3961"/>
                      </a:cubicBezTo>
                      <a:lnTo>
                        <a:pt x="718" y="3987"/>
                      </a:lnTo>
                      <a:cubicBezTo>
                        <a:pt x="726" y="3996"/>
                        <a:pt x="731" y="4004"/>
                        <a:pt x="742" y="4014"/>
                      </a:cubicBezTo>
                      <a:cubicBezTo>
                        <a:pt x="751" y="4026"/>
                        <a:pt x="761" y="4037"/>
                        <a:pt x="772" y="4049"/>
                      </a:cubicBezTo>
                      <a:cubicBezTo>
                        <a:pt x="778" y="4055"/>
                        <a:pt x="785" y="4062"/>
                        <a:pt x="791" y="4068"/>
                      </a:cubicBezTo>
                      <a:cubicBezTo>
                        <a:pt x="802" y="4080"/>
                        <a:pt x="814" y="4092"/>
                        <a:pt x="825" y="4104"/>
                      </a:cubicBezTo>
                      <a:lnTo>
                        <a:pt x="843" y="4122"/>
                      </a:lnTo>
                      <a:cubicBezTo>
                        <a:pt x="854" y="4132"/>
                        <a:pt x="863" y="4141"/>
                        <a:pt x="873" y="4151"/>
                      </a:cubicBezTo>
                      <a:lnTo>
                        <a:pt x="901" y="4178"/>
                      </a:lnTo>
                      <a:lnTo>
                        <a:pt x="906" y="4184"/>
                      </a:lnTo>
                      <a:cubicBezTo>
                        <a:pt x="1358" y="4606"/>
                        <a:pt x="1950" y="4878"/>
                        <a:pt x="2566" y="4931"/>
                      </a:cubicBezTo>
                      <a:cubicBezTo>
                        <a:pt x="2631" y="4937"/>
                        <a:pt x="2697" y="4940"/>
                        <a:pt x="2763" y="4940"/>
                      </a:cubicBezTo>
                      <a:cubicBezTo>
                        <a:pt x="3492" y="4940"/>
                        <a:pt x="4207" y="4591"/>
                        <a:pt x="4728" y="4074"/>
                      </a:cubicBezTo>
                      <a:cubicBezTo>
                        <a:pt x="4486" y="3643"/>
                        <a:pt x="4036" y="3342"/>
                        <a:pt x="3551" y="3252"/>
                      </a:cubicBezTo>
                      <a:cubicBezTo>
                        <a:pt x="3823" y="3211"/>
                        <a:pt x="4078" y="3096"/>
                        <a:pt x="4321" y="2930"/>
                      </a:cubicBezTo>
                      <a:cubicBezTo>
                        <a:pt x="4492" y="2812"/>
                        <a:pt x="4652" y="2648"/>
                        <a:pt x="4679" y="2441"/>
                      </a:cubicBezTo>
                      <a:cubicBezTo>
                        <a:pt x="4700" y="2282"/>
                        <a:pt x="4637" y="2125"/>
                        <a:pt x="4562" y="1982"/>
                      </a:cubicBezTo>
                      <a:cubicBezTo>
                        <a:pt x="4269" y="1423"/>
                        <a:pt x="3733" y="811"/>
                        <a:pt x="3220" y="446"/>
                      </a:cubicBezTo>
                      <a:cubicBezTo>
                        <a:pt x="3089" y="353"/>
                        <a:pt x="2941" y="270"/>
                        <a:pt x="2780" y="268"/>
                      </a:cubicBezTo>
                      <a:cubicBezTo>
                        <a:pt x="2779" y="268"/>
                        <a:pt x="2778" y="268"/>
                        <a:pt x="2777" y="268"/>
                      </a:cubicBezTo>
                      <a:cubicBezTo>
                        <a:pt x="2571" y="268"/>
                        <a:pt x="2387" y="403"/>
                        <a:pt x="2248" y="558"/>
                      </a:cubicBezTo>
                      <a:cubicBezTo>
                        <a:pt x="2053" y="775"/>
                        <a:pt x="1904" y="1014"/>
                        <a:pt x="1825" y="1276"/>
                      </a:cubicBezTo>
                      <a:cubicBezTo>
                        <a:pt x="1804" y="783"/>
                        <a:pt x="1565" y="298"/>
                        <a:pt x="117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908" name="Google Shape;2908;p59"/>
                <p:cNvGrpSpPr/>
                <p:nvPr/>
              </p:nvGrpSpPr>
              <p:grpSpPr>
                <a:xfrm>
                  <a:off x="8141325" y="2480300"/>
                  <a:ext cx="183275" cy="217250"/>
                  <a:chOff x="8141325" y="2480300"/>
                  <a:chExt cx="183275" cy="217250"/>
                </a:xfrm>
              </p:grpSpPr>
              <p:sp>
                <p:nvSpPr>
                  <p:cNvPr id="2909" name="Google Shape;2909;p59"/>
                  <p:cNvSpPr/>
                  <p:nvPr/>
                </p:nvSpPr>
                <p:spPr>
                  <a:xfrm>
                    <a:off x="8223550" y="2545925"/>
                    <a:ext cx="65375" cy="42350"/>
                  </a:xfrm>
                  <a:custGeom>
                    <a:avLst/>
                    <a:gdLst/>
                    <a:ahLst/>
                    <a:cxnLst/>
                    <a:rect l="l" t="t" r="r" b="b"/>
                    <a:pathLst>
                      <a:path w="2615" h="1694" extrusionOk="0">
                        <a:moveTo>
                          <a:pt x="1478" y="0"/>
                        </a:moveTo>
                        <a:cubicBezTo>
                          <a:pt x="1469" y="0"/>
                          <a:pt x="1460" y="4"/>
                          <a:pt x="1452" y="12"/>
                        </a:cubicBezTo>
                        <a:lnTo>
                          <a:pt x="16" y="1264"/>
                        </a:lnTo>
                        <a:cubicBezTo>
                          <a:pt x="5" y="1273"/>
                          <a:pt x="1" y="1287"/>
                          <a:pt x="2" y="1299"/>
                        </a:cubicBezTo>
                        <a:cubicBezTo>
                          <a:pt x="4" y="1312"/>
                          <a:pt x="11" y="1324"/>
                          <a:pt x="23" y="1330"/>
                        </a:cubicBezTo>
                        <a:cubicBezTo>
                          <a:pt x="483" y="1569"/>
                          <a:pt x="992" y="1694"/>
                          <a:pt x="1511" y="1694"/>
                        </a:cubicBezTo>
                        <a:cubicBezTo>
                          <a:pt x="1514" y="1694"/>
                          <a:pt x="1517" y="1694"/>
                          <a:pt x="1520" y="1694"/>
                        </a:cubicBezTo>
                        <a:cubicBezTo>
                          <a:pt x="1525" y="1694"/>
                          <a:pt x="1529" y="1694"/>
                          <a:pt x="1533" y="1694"/>
                        </a:cubicBezTo>
                        <a:cubicBezTo>
                          <a:pt x="1884" y="1694"/>
                          <a:pt x="2233" y="1634"/>
                          <a:pt x="2564" y="1519"/>
                        </a:cubicBezTo>
                        <a:cubicBezTo>
                          <a:pt x="2615" y="1506"/>
                          <a:pt x="2598" y="1440"/>
                          <a:pt x="2558" y="1440"/>
                        </a:cubicBezTo>
                        <a:cubicBezTo>
                          <a:pt x="2552" y="1440"/>
                          <a:pt x="2545" y="1442"/>
                          <a:pt x="2539" y="1445"/>
                        </a:cubicBezTo>
                        <a:cubicBezTo>
                          <a:pt x="2213" y="1559"/>
                          <a:pt x="1867" y="1615"/>
                          <a:pt x="1520" y="1615"/>
                        </a:cubicBezTo>
                        <a:cubicBezTo>
                          <a:pt x="1033" y="1615"/>
                          <a:pt x="545" y="1505"/>
                          <a:pt x="113" y="1287"/>
                        </a:cubicBezTo>
                        <a:lnTo>
                          <a:pt x="1504" y="72"/>
                        </a:lnTo>
                        <a:cubicBezTo>
                          <a:pt x="1537" y="45"/>
                          <a:pt x="1510" y="0"/>
                          <a:pt x="14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0" name="Google Shape;2910;p59"/>
                  <p:cNvSpPr/>
                  <p:nvPr/>
                </p:nvSpPr>
                <p:spPr>
                  <a:xfrm>
                    <a:off x="8216075" y="2514325"/>
                    <a:ext cx="45800" cy="64825"/>
                  </a:xfrm>
                  <a:custGeom>
                    <a:avLst/>
                    <a:gdLst/>
                    <a:ahLst/>
                    <a:cxnLst/>
                    <a:rect l="l" t="t" r="r" b="b"/>
                    <a:pathLst>
                      <a:path w="1832" h="2593" extrusionOk="0">
                        <a:moveTo>
                          <a:pt x="488" y="0"/>
                        </a:moveTo>
                        <a:cubicBezTo>
                          <a:pt x="475" y="0"/>
                          <a:pt x="461" y="7"/>
                          <a:pt x="453" y="23"/>
                        </a:cubicBezTo>
                        <a:cubicBezTo>
                          <a:pt x="58" y="799"/>
                          <a:pt x="0" y="1749"/>
                          <a:pt x="298" y="2567"/>
                        </a:cubicBezTo>
                        <a:cubicBezTo>
                          <a:pt x="303" y="2579"/>
                          <a:pt x="313" y="2588"/>
                          <a:pt x="327" y="2591"/>
                        </a:cubicBezTo>
                        <a:cubicBezTo>
                          <a:pt x="330" y="2593"/>
                          <a:pt x="333" y="2593"/>
                          <a:pt x="336" y="2593"/>
                        </a:cubicBezTo>
                        <a:cubicBezTo>
                          <a:pt x="346" y="2593"/>
                          <a:pt x="355" y="2590"/>
                          <a:pt x="362" y="2584"/>
                        </a:cubicBezTo>
                        <a:lnTo>
                          <a:pt x="1797" y="1330"/>
                        </a:lnTo>
                        <a:cubicBezTo>
                          <a:pt x="1832" y="1303"/>
                          <a:pt x="1805" y="1258"/>
                          <a:pt x="1772" y="1258"/>
                        </a:cubicBezTo>
                        <a:cubicBezTo>
                          <a:pt x="1763" y="1258"/>
                          <a:pt x="1754" y="1261"/>
                          <a:pt x="1745" y="1270"/>
                        </a:cubicBezTo>
                        <a:lnTo>
                          <a:pt x="353" y="2485"/>
                        </a:lnTo>
                        <a:cubicBezTo>
                          <a:pt x="84" y="1699"/>
                          <a:pt x="148" y="797"/>
                          <a:pt x="525" y="59"/>
                        </a:cubicBezTo>
                        <a:cubicBezTo>
                          <a:pt x="542" y="27"/>
                          <a:pt x="515" y="0"/>
                          <a:pt x="4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1" name="Google Shape;2911;p59"/>
                  <p:cNvSpPr/>
                  <p:nvPr/>
                </p:nvSpPr>
                <p:spPr>
                  <a:xfrm>
                    <a:off x="8242550" y="2511025"/>
                    <a:ext cx="50075" cy="50225"/>
                  </a:xfrm>
                  <a:custGeom>
                    <a:avLst/>
                    <a:gdLst/>
                    <a:ahLst/>
                    <a:cxnLst/>
                    <a:rect l="l" t="t" r="r" b="b"/>
                    <a:pathLst>
                      <a:path w="2003" h="2009" extrusionOk="0">
                        <a:moveTo>
                          <a:pt x="201" y="1"/>
                        </a:moveTo>
                        <a:cubicBezTo>
                          <a:pt x="151" y="1"/>
                          <a:pt x="100" y="3"/>
                          <a:pt x="50" y="8"/>
                        </a:cubicBezTo>
                        <a:cubicBezTo>
                          <a:pt x="1" y="14"/>
                          <a:pt x="7" y="87"/>
                          <a:pt x="55" y="87"/>
                        </a:cubicBezTo>
                        <a:cubicBezTo>
                          <a:pt x="56" y="87"/>
                          <a:pt x="57" y="87"/>
                          <a:pt x="58" y="87"/>
                        </a:cubicBezTo>
                        <a:cubicBezTo>
                          <a:pt x="111" y="82"/>
                          <a:pt x="163" y="79"/>
                          <a:pt x="214" y="79"/>
                        </a:cubicBezTo>
                        <a:cubicBezTo>
                          <a:pt x="1206" y="79"/>
                          <a:pt x="1992" y="959"/>
                          <a:pt x="1853" y="1964"/>
                        </a:cubicBezTo>
                        <a:cubicBezTo>
                          <a:pt x="1850" y="1986"/>
                          <a:pt x="1865" y="2006"/>
                          <a:pt x="1886" y="2009"/>
                        </a:cubicBezTo>
                        <a:lnTo>
                          <a:pt x="1892" y="2009"/>
                        </a:lnTo>
                        <a:cubicBezTo>
                          <a:pt x="1911" y="2009"/>
                          <a:pt x="1928" y="1995"/>
                          <a:pt x="1931" y="1976"/>
                        </a:cubicBezTo>
                        <a:cubicBezTo>
                          <a:pt x="2002" y="1463"/>
                          <a:pt x="1825" y="911"/>
                          <a:pt x="1467" y="537"/>
                        </a:cubicBezTo>
                        <a:cubicBezTo>
                          <a:pt x="1144" y="199"/>
                          <a:pt x="670" y="1"/>
                          <a:pt x="2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2" name="Google Shape;2912;p59"/>
                  <p:cNvSpPr/>
                  <p:nvPr/>
                </p:nvSpPr>
                <p:spPr>
                  <a:xfrm>
                    <a:off x="8279675" y="2501175"/>
                    <a:ext cx="32925" cy="28325"/>
                  </a:xfrm>
                  <a:custGeom>
                    <a:avLst/>
                    <a:gdLst/>
                    <a:ahLst/>
                    <a:cxnLst/>
                    <a:rect l="l" t="t" r="r" b="b"/>
                    <a:pathLst>
                      <a:path w="1317" h="1133" extrusionOk="0">
                        <a:moveTo>
                          <a:pt x="1257" y="0"/>
                        </a:moveTo>
                        <a:cubicBezTo>
                          <a:pt x="1248" y="0"/>
                          <a:pt x="1238" y="4"/>
                          <a:pt x="1229" y="12"/>
                        </a:cubicBezTo>
                        <a:lnTo>
                          <a:pt x="28" y="1061"/>
                        </a:lnTo>
                        <a:cubicBezTo>
                          <a:pt x="0" y="1085"/>
                          <a:pt x="16" y="1132"/>
                          <a:pt x="55" y="1132"/>
                        </a:cubicBezTo>
                        <a:cubicBezTo>
                          <a:pt x="64" y="1131"/>
                          <a:pt x="75" y="1128"/>
                          <a:pt x="82" y="1122"/>
                        </a:cubicBezTo>
                        <a:lnTo>
                          <a:pt x="1282" y="74"/>
                        </a:lnTo>
                        <a:cubicBezTo>
                          <a:pt x="1316" y="46"/>
                          <a:pt x="1290" y="0"/>
                          <a:pt x="12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3" name="Google Shape;2913;p59"/>
                  <p:cNvSpPr/>
                  <p:nvPr/>
                </p:nvSpPr>
                <p:spPr>
                  <a:xfrm>
                    <a:off x="8306400" y="2493900"/>
                    <a:ext cx="15200" cy="11500"/>
                  </a:xfrm>
                  <a:custGeom>
                    <a:avLst/>
                    <a:gdLst/>
                    <a:ahLst/>
                    <a:cxnLst/>
                    <a:rect l="l" t="t" r="r" b="b"/>
                    <a:pathLst>
                      <a:path w="608" h="460" extrusionOk="0">
                        <a:moveTo>
                          <a:pt x="304" y="1"/>
                        </a:moveTo>
                        <a:cubicBezTo>
                          <a:pt x="251" y="1"/>
                          <a:pt x="197" y="19"/>
                          <a:pt x="154" y="57"/>
                        </a:cubicBezTo>
                        <a:cubicBezTo>
                          <a:pt x="0" y="192"/>
                          <a:pt x="85" y="445"/>
                          <a:pt x="289" y="459"/>
                        </a:cubicBezTo>
                        <a:cubicBezTo>
                          <a:pt x="296" y="459"/>
                          <a:pt x="302" y="459"/>
                          <a:pt x="307" y="459"/>
                        </a:cubicBezTo>
                        <a:cubicBezTo>
                          <a:pt x="499" y="459"/>
                          <a:pt x="608" y="229"/>
                          <a:pt x="477" y="80"/>
                        </a:cubicBezTo>
                        <a:cubicBezTo>
                          <a:pt x="432" y="28"/>
                          <a:pt x="368" y="1"/>
                          <a:pt x="3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4" name="Google Shape;2914;p59"/>
                  <p:cNvSpPr/>
                  <p:nvPr/>
                </p:nvSpPr>
                <p:spPr>
                  <a:xfrm>
                    <a:off x="8285475" y="2480300"/>
                    <a:ext cx="15250" cy="11475"/>
                  </a:xfrm>
                  <a:custGeom>
                    <a:avLst/>
                    <a:gdLst/>
                    <a:ahLst/>
                    <a:cxnLst/>
                    <a:rect l="l" t="t" r="r" b="b"/>
                    <a:pathLst>
                      <a:path w="610" h="459" extrusionOk="0">
                        <a:moveTo>
                          <a:pt x="305" y="1"/>
                        </a:moveTo>
                        <a:cubicBezTo>
                          <a:pt x="252" y="1"/>
                          <a:pt x="198" y="19"/>
                          <a:pt x="156" y="57"/>
                        </a:cubicBezTo>
                        <a:cubicBezTo>
                          <a:pt x="1" y="191"/>
                          <a:pt x="87" y="445"/>
                          <a:pt x="290" y="458"/>
                        </a:cubicBezTo>
                        <a:cubicBezTo>
                          <a:pt x="296" y="459"/>
                          <a:pt x="302" y="459"/>
                          <a:pt x="308" y="459"/>
                        </a:cubicBezTo>
                        <a:cubicBezTo>
                          <a:pt x="501" y="459"/>
                          <a:pt x="609" y="229"/>
                          <a:pt x="478" y="80"/>
                        </a:cubicBezTo>
                        <a:cubicBezTo>
                          <a:pt x="433" y="27"/>
                          <a:pt x="369" y="1"/>
                          <a:pt x="3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5" name="Google Shape;2915;p59"/>
                  <p:cNvSpPr/>
                  <p:nvPr/>
                </p:nvSpPr>
                <p:spPr>
                  <a:xfrm>
                    <a:off x="8274825" y="2485000"/>
                    <a:ext cx="19525" cy="37925"/>
                  </a:xfrm>
                  <a:custGeom>
                    <a:avLst/>
                    <a:gdLst/>
                    <a:ahLst/>
                    <a:cxnLst/>
                    <a:rect l="l" t="t" r="r" b="b"/>
                    <a:pathLst>
                      <a:path w="781" h="1517" extrusionOk="0">
                        <a:moveTo>
                          <a:pt x="731" y="0"/>
                        </a:moveTo>
                        <a:cubicBezTo>
                          <a:pt x="714" y="0"/>
                          <a:pt x="698" y="10"/>
                          <a:pt x="694" y="33"/>
                        </a:cubicBezTo>
                        <a:cubicBezTo>
                          <a:pt x="561" y="545"/>
                          <a:pt x="333" y="1028"/>
                          <a:pt x="20" y="1454"/>
                        </a:cubicBezTo>
                        <a:cubicBezTo>
                          <a:pt x="0" y="1481"/>
                          <a:pt x="20" y="1517"/>
                          <a:pt x="51" y="1517"/>
                        </a:cubicBezTo>
                        <a:cubicBezTo>
                          <a:pt x="64" y="1517"/>
                          <a:pt x="76" y="1511"/>
                          <a:pt x="84" y="1502"/>
                        </a:cubicBezTo>
                        <a:cubicBezTo>
                          <a:pt x="403" y="1067"/>
                          <a:pt x="635" y="574"/>
                          <a:pt x="770" y="53"/>
                        </a:cubicBezTo>
                        <a:cubicBezTo>
                          <a:pt x="780" y="21"/>
                          <a:pt x="755" y="0"/>
                          <a:pt x="7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6" name="Google Shape;2916;p59"/>
                  <p:cNvSpPr/>
                  <p:nvPr/>
                </p:nvSpPr>
                <p:spPr>
                  <a:xfrm>
                    <a:off x="8283975" y="2520700"/>
                    <a:ext cx="40625" cy="14025"/>
                  </a:xfrm>
                  <a:custGeom>
                    <a:avLst/>
                    <a:gdLst/>
                    <a:ahLst/>
                    <a:cxnLst/>
                    <a:rect l="l" t="t" r="r" b="b"/>
                    <a:pathLst>
                      <a:path w="1625" h="561" extrusionOk="0">
                        <a:moveTo>
                          <a:pt x="1570" y="1"/>
                        </a:moveTo>
                        <a:cubicBezTo>
                          <a:pt x="1568" y="1"/>
                          <a:pt x="1567" y="1"/>
                          <a:pt x="1565" y="1"/>
                        </a:cubicBezTo>
                        <a:cubicBezTo>
                          <a:pt x="1030" y="64"/>
                          <a:pt x="511" y="229"/>
                          <a:pt x="37" y="486"/>
                        </a:cubicBezTo>
                        <a:cubicBezTo>
                          <a:pt x="1" y="505"/>
                          <a:pt x="14" y="560"/>
                          <a:pt x="56" y="560"/>
                        </a:cubicBezTo>
                        <a:cubicBezTo>
                          <a:pt x="62" y="560"/>
                          <a:pt x="70" y="559"/>
                          <a:pt x="76" y="556"/>
                        </a:cubicBezTo>
                        <a:cubicBezTo>
                          <a:pt x="541" y="304"/>
                          <a:pt x="1049" y="143"/>
                          <a:pt x="1576" y="80"/>
                        </a:cubicBezTo>
                        <a:cubicBezTo>
                          <a:pt x="1625" y="73"/>
                          <a:pt x="1618" y="1"/>
                          <a:pt x="15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7" name="Google Shape;2917;p59"/>
                  <p:cNvSpPr/>
                  <p:nvPr/>
                </p:nvSpPr>
                <p:spPr>
                  <a:xfrm>
                    <a:off x="8141325" y="2566025"/>
                    <a:ext cx="122000" cy="131525"/>
                  </a:xfrm>
                  <a:custGeom>
                    <a:avLst/>
                    <a:gdLst/>
                    <a:ahLst/>
                    <a:cxnLst/>
                    <a:rect l="l" t="t" r="r" b="b"/>
                    <a:pathLst>
                      <a:path w="4880" h="5261" extrusionOk="0">
                        <a:moveTo>
                          <a:pt x="4818" y="1"/>
                        </a:moveTo>
                        <a:cubicBezTo>
                          <a:pt x="4815" y="1"/>
                          <a:pt x="4812" y="1"/>
                          <a:pt x="4809" y="1"/>
                        </a:cubicBezTo>
                        <a:cubicBezTo>
                          <a:pt x="4196" y="117"/>
                          <a:pt x="3494" y="378"/>
                          <a:pt x="2833" y="738"/>
                        </a:cubicBezTo>
                        <a:cubicBezTo>
                          <a:pt x="2164" y="1102"/>
                          <a:pt x="1609" y="1527"/>
                          <a:pt x="1274" y="1934"/>
                        </a:cubicBezTo>
                        <a:cubicBezTo>
                          <a:pt x="589" y="2763"/>
                          <a:pt x="79" y="4081"/>
                          <a:pt x="3" y="5213"/>
                        </a:cubicBezTo>
                        <a:cubicBezTo>
                          <a:pt x="0" y="5238"/>
                          <a:pt x="20" y="5259"/>
                          <a:pt x="45" y="5261"/>
                        </a:cubicBezTo>
                        <a:lnTo>
                          <a:pt x="48" y="5261"/>
                        </a:lnTo>
                        <a:cubicBezTo>
                          <a:pt x="72" y="5261"/>
                          <a:pt x="91" y="5243"/>
                          <a:pt x="93" y="5219"/>
                        </a:cubicBezTo>
                        <a:cubicBezTo>
                          <a:pt x="167" y="4105"/>
                          <a:pt x="670" y="2808"/>
                          <a:pt x="1344" y="1992"/>
                        </a:cubicBezTo>
                        <a:cubicBezTo>
                          <a:pt x="1673" y="1592"/>
                          <a:pt x="2218" y="1176"/>
                          <a:pt x="2877" y="817"/>
                        </a:cubicBezTo>
                        <a:cubicBezTo>
                          <a:pt x="3530" y="462"/>
                          <a:pt x="4222" y="204"/>
                          <a:pt x="4826" y="89"/>
                        </a:cubicBezTo>
                        <a:cubicBezTo>
                          <a:pt x="4879" y="76"/>
                          <a:pt x="4867" y="1"/>
                          <a:pt x="48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918" name="Google Shape;2918;p59"/>
              <p:cNvGrpSpPr/>
              <p:nvPr/>
            </p:nvGrpSpPr>
            <p:grpSpPr>
              <a:xfrm>
                <a:off x="9263640" y="3114553"/>
                <a:ext cx="507608" cy="474296"/>
                <a:chOff x="7997600" y="3999000"/>
                <a:chExt cx="275425" cy="257350"/>
              </a:xfrm>
            </p:grpSpPr>
            <p:grpSp>
              <p:nvGrpSpPr>
                <p:cNvPr id="2919" name="Google Shape;2919;p59"/>
                <p:cNvGrpSpPr/>
                <p:nvPr/>
              </p:nvGrpSpPr>
              <p:grpSpPr>
                <a:xfrm>
                  <a:off x="8032500" y="3999000"/>
                  <a:ext cx="240525" cy="257350"/>
                  <a:chOff x="8032500" y="3999000"/>
                  <a:chExt cx="240525" cy="257350"/>
                </a:xfrm>
              </p:grpSpPr>
              <p:sp>
                <p:nvSpPr>
                  <p:cNvPr id="2920" name="Google Shape;2920;p59"/>
                  <p:cNvSpPr/>
                  <p:nvPr/>
                </p:nvSpPr>
                <p:spPr>
                  <a:xfrm>
                    <a:off x="8195675" y="3999000"/>
                    <a:ext cx="39875" cy="104175"/>
                  </a:xfrm>
                  <a:custGeom>
                    <a:avLst/>
                    <a:gdLst/>
                    <a:ahLst/>
                    <a:cxnLst/>
                    <a:rect l="l" t="t" r="r" b="b"/>
                    <a:pathLst>
                      <a:path w="1595" h="4167" extrusionOk="0">
                        <a:moveTo>
                          <a:pt x="1594" y="0"/>
                        </a:moveTo>
                        <a:cubicBezTo>
                          <a:pt x="1280" y="385"/>
                          <a:pt x="935" y="780"/>
                          <a:pt x="694" y="1214"/>
                        </a:cubicBezTo>
                        <a:cubicBezTo>
                          <a:pt x="314" y="1899"/>
                          <a:pt x="60" y="2488"/>
                          <a:pt x="12" y="3269"/>
                        </a:cubicBezTo>
                        <a:cubicBezTo>
                          <a:pt x="0" y="3454"/>
                          <a:pt x="138" y="4000"/>
                          <a:pt x="220" y="4167"/>
                        </a:cubicBezTo>
                        <a:cubicBezTo>
                          <a:pt x="750" y="3950"/>
                          <a:pt x="1120" y="3442"/>
                          <a:pt x="1305" y="2901"/>
                        </a:cubicBezTo>
                        <a:cubicBezTo>
                          <a:pt x="1490" y="2358"/>
                          <a:pt x="1517" y="1775"/>
                          <a:pt x="1542" y="1202"/>
                        </a:cubicBezTo>
                        <a:lnTo>
                          <a:pt x="159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1" name="Google Shape;2921;p59"/>
                  <p:cNvSpPr/>
                  <p:nvPr/>
                </p:nvSpPr>
                <p:spPr>
                  <a:xfrm>
                    <a:off x="8178925" y="4096850"/>
                    <a:ext cx="94100" cy="58525"/>
                  </a:xfrm>
                  <a:custGeom>
                    <a:avLst/>
                    <a:gdLst/>
                    <a:ahLst/>
                    <a:cxnLst/>
                    <a:rect l="l" t="t" r="r" b="b"/>
                    <a:pathLst>
                      <a:path w="3764" h="2341" extrusionOk="0">
                        <a:moveTo>
                          <a:pt x="3763" y="1"/>
                        </a:moveTo>
                        <a:lnTo>
                          <a:pt x="3763" y="1"/>
                        </a:lnTo>
                        <a:cubicBezTo>
                          <a:pt x="3272" y="87"/>
                          <a:pt x="2754" y="160"/>
                          <a:pt x="2288" y="332"/>
                        </a:cubicBezTo>
                        <a:cubicBezTo>
                          <a:pt x="1353" y="675"/>
                          <a:pt x="271" y="1207"/>
                          <a:pt x="1" y="2258"/>
                        </a:cubicBezTo>
                        <a:cubicBezTo>
                          <a:pt x="168" y="2314"/>
                          <a:pt x="341" y="2340"/>
                          <a:pt x="515" y="2340"/>
                        </a:cubicBezTo>
                        <a:cubicBezTo>
                          <a:pt x="908" y="2340"/>
                          <a:pt x="1307" y="2209"/>
                          <a:pt x="1650" y="2008"/>
                        </a:cubicBezTo>
                        <a:cubicBezTo>
                          <a:pt x="2145" y="1718"/>
                          <a:pt x="2545" y="1295"/>
                          <a:pt x="2938" y="877"/>
                        </a:cubicBezTo>
                        <a:lnTo>
                          <a:pt x="376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2" name="Google Shape;2922;p59"/>
                  <p:cNvSpPr/>
                  <p:nvPr/>
                </p:nvSpPr>
                <p:spPr>
                  <a:xfrm>
                    <a:off x="8132300" y="4170350"/>
                    <a:ext cx="104675" cy="40375"/>
                  </a:xfrm>
                  <a:custGeom>
                    <a:avLst/>
                    <a:gdLst/>
                    <a:ahLst/>
                    <a:cxnLst/>
                    <a:rect l="l" t="t" r="r" b="b"/>
                    <a:pathLst>
                      <a:path w="4187" h="1615" extrusionOk="0">
                        <a:moveTo>
                          <a:pt x="3172" y="0"/>
                        </a:moveTo>
                        <a:cubicBezTo>
                          <a:pt x="3005" y="0"/>
                          <a:pt x="2839" y="7"/>
                          <a:pt x="2676" y="27"/>
                        </a:cubicBezTo>
                        <a:cubicBezTo>
                          <a:pt x="1687" y="140"/>
                          <a:pt x="509" y="402"/>
                          <a:pt x="0" y="1360"/>
                        </a:cubicBezTo>
                        <a:cubicBezTo>
                          <a:pt x="282" y="1538"/>
                          <a:pt x="613" y="1615"/>
                          <a:pt x="948" y="1615"/>
                        </a:cubicBezTo>
                        <a:cubicBezTo>
                          <a:pt x="1189" y="1615"/>
                          <a:pt x="1433" y="1575"/>
                          <a:pt x="1662" y="1506"/>
                        </a:cubicBezTo>
                        <a:cubicBezTo>
                          <a:pt x="2210" y="1339"/>
                          <a:pt x="2699" y="1023"/>
                          <a:pt x="3180" y="708"/>
                        </a:cubicBezTo>
                        <a:cubicBezTo>
                          <a:pt x="3515" y="489"/>
                          <a:pt x="3851" y="271"/>
                          <a:pt x="4186" y="52"/>
                        </a:cubicBezTo>
                        <a:cubicBezTo>
                          <a:pt x="3854" y="30"/>
                          <a:pt x="3511" y="0"/>
                          <a:pt x="3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3" name="Google Shape;2923;p59"/>
                  <p:cNvSpPr/>
                  <p:nvPr/>
                </p:nvSpPr>
                <p:spPr>
                  <a:xfrm>
                    <a:off x="8058975" y="4224825"/>
                    <a:ext cx="109500" cy="31525"/>
                  </a:xfrm>
                  <a:custGeom>
                    <a:avLst/>
                    <a:gdLst/>
                    <a:ahLst/>
                    <a:cxnLst/>
                    <a:rect l="l" t="t" r="r" b="b"/>
                    <a:pathLst>
                      <a:path w="4380" h="1261" extrusionOk="0">
                        <a:moveTo>
                          <a:pt x="1962" y="0"/>
                        </a:moveTo>
                        <a:cubicBezTo>
                          <a:pt x="1233" y="0"/>
                          <a:pt x="503" y="156"/>
                          <a:pt x="0" y="712"/>
                        </a:cubicBezTo>
                        <a:cubicBezTo>
                          <a:pt x="368" y="1098"/>
                          <a:pt x="917" y="1261"/>
                          <a:pt x="1452" y="1261"/>
                        </a:cubicBezTo>
                        <a:cubicBezTo>
                          <a:pt x="1494" y="1261"/>
                          <a:pt x="1535" y="1260"/>
                          <a:pt x="1576" y="1258"/>
                        </a:cubicBezTo>
                        <a:cubicBezTo>
                          <a:pt x="2149" y="1233"/>
                          <a:pt x="2701" y="1043"/>
                          <a:pt x="3242" y="857"/>
                        </a:cubicBezTo>
                        <a:lnTo>
                          <a:pt x="4380" y="466"/>
                        </a:lnTo>
                        <a:cubicBezTo>
                          <a:pt x="3906" y="314"/>
                          <a:pt x="3414" y="138"/>
                          <a:pt x="2921" y="72"/>
                        </a:cubicBezTo>
                        <a:cubicBezTo>
                          <a:pt x="2616" y="32"/>
                          <a:pt x="2289" y="0"/>
                          <a:pt x="196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4" name="Google Shape;2924;p59"/>
                  <p:cNvSpPr/>
                  <p:nvPr/>
                </p:nvSpPr>
                <p:spPr>
                  <a:xfrm>
                    <a:off x="8148950" y="4035075"/>
                    <a:ext cx="36300" cy="109600"/>
                  </a:xfrm>
                  <a:custGeom>
                    <a:avLst/>
                    <a:gdLst/>
                    <a:ahLst/>
                    <a:cxnLst/>
                    <a:rect l="l" t="t" r="r" b="b"/>
                    <a:pathLst>
                      <a:path w="1452" h="4384" extrusionOk="0">
                        <a:moveTo>
                          <a:pt x="557" y="1"/>
                        </a:moveTo>
                        <a:lnTo>
                          <a:pt x="272" y="1168"/>
                        </a:lnTo>
                        <a:cubicBezTo>
                          <a:pt x="137" y="1726"/>
                          <a:pt x="1" y="2293"/>
                          <a:pt x="28" y="2865"/>
                        </a:cubicBezTo>
                        <a:cubicBezTo>
                          <a:pt x="53" y="3438"/>
                          <a:pt x="266" y="4028"/>
                          <a:pt x="717" y="4383"/>
                        </a:cubicBezTo>
                        <a:cubicBezTo>
                          <a:pt x="1452" y="3584"/>
                          <a:pt x="1306" y="2387"/>
                          <a:pt x="1085" y="1417"/>
                        </a:cubicBezTo>
                        <a:cubicBezTo>
                          <a:pt x="973" y="933"/>
                          <a:pt x="752" y="457"/>
                          <a:pt x="55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5" name="Google Shape;2925;p59"/>
                  <p:cNvSpPr/>
                  <p:nvPr/>
                </p:nvSpPr>
                <p:spPr>
                  <a:xfrm>
                    <a:off x="8103100" y="4089125"/>
                    <a:ext cx="39125" cy="106575"/>
                  </a:xfrm>
                  <a:custGeom>
                    <a:avLst/>
                    <a:gdLst/>
                    <a:ahLst/>
                    <a:cxnLst/>
                    <a:rect l="l" t="t" r="r" b="b"/>
                    <a:pathLst>
                      <a:path w="1565" h="4263" extrusionOk="0">
                        <a:moveTo>
                          <a:pt x="1417" y="1"/>
                        </a:moveTo>
                        <a:lnTo>
                          <a:pt x="827" y="1048"/>
                        </a:lnTo>
                        <a:cubicBezTo>
                          <a:pt x="545" y="1547"/>
                          <a:pt x="260" y="2054"/>
                          <a:pt x="130" y="2613"/>
                        </a:cubicBezTo>
                        <a:cubicBezTo>
                          <a:pt x="1" y="3173"/>
                          <a:pt x="45" y="3799"/>
                          <a:pt x="382" y="4263"/>
                        </a:cubicBezTo>
                        <a:cubicBezTo>
                          <a:pt x="1306" y="3693"/>
                          <a:pt x="1490" y="2500"/>
                          <a:pt x="1541" y="1507"/>
                        </a:cubicBezTo>
                        <a:cubicBezTo>
                          <a:pt x="1565" y="1010"/>
                          <a:pt x="1481" y="493"/>
                          <a:pt x="141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6" name="Google Shape;2926;p59"/>
                  <p:cNvSpPr/>
                  <p:nvPr/>
                </p:nvSpPr>
                <p:spPr>
                  <a:xfrm>
                    <a:off x="8032500" y="4133350"/>
                    <a:ext cx="68125" cy="88525"/>
                  </a:xfrm>
                  <a:custGeom>
                    <a:avLst/>
                    <a:gdLst/>
                    <a:ahLst/>
                    <a:cxnLst/>
                    <a:rect l="l" t="t" r="r" b="b"/>
                    <a:pathLst>
                      <a:path w="2725" h="3541" extrusionOk="0">
                        <a:moveTo>
                          <a:pt x="2725" y="0"/>
                        </a:moveTo>
                        <a:lnTo>
                          <a:pt x="1776" y="742"/>
                        </a:lnTo>
                        <a:cubicBezTo>
                          <a:pt x="1326" y="1096"/>
                          <a:pt x="867" y="1456"/>
                          <a:pt x="533" y="1921"/>
                        </a:cubicBezTo>
                        <a:cubicBezTo>
                          <a:pt x="199" y="2388"/>
                          <a:pt x="0" y="2983"/>
                          <a:pt x="135" y="3541"/>
                        </a:cubicBezTo>
                        <a:cubicBezTo>
                          <a:pt x="1205" y="3369"/>
                          <a:pt x="1833" y="2339"/>
                          <a:pt x="2261" y="1439"/>
                        </a:cubicBezTo>
                        <a:cubicBezTo>
                          <a:pt x="2474" y="991"/>
                          <a:pt x="2594" y="481"/>
                          <a:pt x="27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27" name="Google Shape;2927;p59"/>
                <p:cNvGrpSpPr/>
                <p:nvPr/>
              </p:nvGrpSpPr>
              <p:grpSpPr>
                <a:xfrm>
                  <a:off x="7997600" y="4031700"/>
                  <a:ext cx="242300" cy="215375"/>
                  <a:chOff x="7997600" y="4031700"/>
                  <a:chExt cx="242300" cy="215375"/>
                </a:xfrm>
              </p:grpSpPr>
              <p:sp>
                <p:nvSpPr>
                  <p:cNvPr id="2928" name="Google Shape;2928;p59"/>
                  <p:cNvSpPr/>
                  <p:nvPr/>
                </p:nvSpPr>
                <p:spPr>
                  <a:xfrm>
                    <a:off x="7997600" y="4031700"/>
                    <a:ext cx="227850" cy="209150"/>
                  </a:xfrm>
                  <a:custGeom>
                    <a:avLst/>
                    <a:gdLst/>
                    <a:ahLst/>
                    <a:cxnLst/>
                    <a:rect l="l" t="t" r="r" b="b"/>
                    <a:pathLst>
                      <a:path w="9114" h="8366" extrusionOk="0">
                        <a:moveTo>
                          <a:pt x="9025" y="1"/>
                        </a:moveTo>
                        <a:cubicBezTo>
                          <a:pt x="8992" y="1"/>
                          <a:pt x="8959" y="21"/>
                          <a:pt x="8951" y="64"/>
                        </a:cubicBezTo>
                        <a:cubicBezTo>
                          <a:pt x="8752" y="1105"/>
                          <a:pt x="8305" y="2296"/>
                          <a:pt x="7692" y="3422"/>
                        </a:cubicBezTo>
                        <a:cubicBezTo>
                          <a:pt x="7073" y="4557"/>
                          <a:pt x="6353" y="5494"/>
                          <a:pt x="5667" y="6060"/>
                        </a:cubicBezTo>
                        <a:cubicBezTo>
                          <a:pt x="4260" y="7219"/>
                          <a:pt x="2023" y="8084"/>
                          <a:pt x="102" y="8210"/>
                        </a:cubicBezTo>
                        <a:cubicBezTo>
                          <a:pt x="0" y="8213"/>
                          <a:pt x="4" y="8366"/>
                          <a:pt x="105" y="8366"/>
                        </a:cubicBezTo>
                        <a:cubicBezTo>
                          <a:pt x="106" y="8366"/>
                          <a:pt x="107" y="8366"/>
                          <a:pt x="108" y="8366"/>
                        </a:cubicBezTo>
                        <a:lnTo>
                          <a:pt x="113" y="8366"/>
                        </a:lnTo>
                        <a:cubicBezTo>
                          <a:pt x="2063" y="8236"/>
                          <a:pt x="4334" y="7358"/>
                          <a:pt x="5766" y="6179"/>
                        </a:cubicBezTo>
                        <a:cubicBezTo>
                          <a:pt x="6468" y="5602"/>
                          <a:pt x="7200" y="4648"/>
                          <a:pt x="7828" y="3495"/>
                        </a:cubicBezTo>
                        <a:cubicBezTo>
                          <a:pt x="8448" y="2358"/>
                          <a:pt x="8902" y="1148"/>
                          <a:pt x="9103" y="94"/>
                        </a:cubicBezTo>
                        <a:cubicBezTo>
                          <a:pt x="9114" y="35"/>
                          <a:pt x="9069" y="1"/>
                          <a:pt x="9025" y="1"/>
                        </a:cubicBezTo>
                        <a:close/>
                      </a:path>
                    </a:pathLst>
                  </a:custGeom>
                  <a:solidFill>
                    <a:srgbClr val="322C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9" name="Google Shape;2929;p59"/>
                  <p:cNvSpPr/>
                  <p:nvPr/>
                </p:nvSpPr>
                <p:spPr>
                  <a:xfrm>
                    <a:off x="8159500" y="4074225"/>
                    <a:ext cx="80400" cy="88225"/>
                  </a:xfrm>
                  <a:custGeom>
                    <a:avLst/>
                    <a:gdLst/>
                    <a:ahLst/>
                    <a:cxnLst/>
                    <a:rect l="l" t="t" r="r" b="b"/>
                    <a:pathLst>
                      <a:path w="3216" h="3529" extrusionOk="0">
                        <a:moveTo>
                          <a:pt x="295" y="0"/>
                        </a:moveTo>
                        <a:cubicBezTo>
                          <a:pt x="251" y="0"/>
                          <a:pt x="217" y="36"/>
                          <a:pt x="217" y="79"/>
                        </a:cubicBezTo>
                        <a:cubicBezTo>
                          <a:pt x="229" y="1144"/>
                          <a:pt x="132" y="2142"/>
                          <a:pt x="29" y="3196"/>
                        </a:cubicBezTo>
                        <a:lnTo>
                          <a:pt x="5" y="3444"/>
                        </a:lnTo>
                        <a:cubicBezTo>
                          <a:pt x="1" y="3490"/>
                          <a:pt x="37" y="3529"/>
                          <a:pt x="83" y="3529"/>
                        </a:cubicBezTo>
                        <a:cubicBezTo>
                          <a:pt x="92" y="3529"/>
                          <a:pt x="99" y="3527"/>
                          <a:pt x="108" y="3524"/>
                        </a:cubicBezTo>
                        <a:cubicBezTo>
                          <a:pt x="1240" y="3120"/>
                          <a:pt x="2275" y="2486"/>
                          <a:pt x="3149" y="1662"/>
                        </a:cubicBezTo>
                        <a:cubicBezTo>
                          <a:pt x="3216" y="1607"/>
                          <a:pt x="3162" y="1521"/>
                          <a:pt x="3099" y="1521"/>
                        </a:cubicBezTo>
                        <a:cubicBezTo>
                          <a:pt x="3079" y="1521"/>
                          <a:pt x="3059" y="1530"/>
                          <a:pt x="3041" y="1550"/>
                        </a:cubicBezTo>
                        <a:cubicBezTo>
                          <a:pt x="2214" y="2331"/>
                          <a:pt x="1239" y="2938"/>
                          <a:pt x="171" y="3336"/>
                        </a:cubicBezTo>
                        <a:lnTo>
                          <a:pt x="183" y="3211"/>
                        </a:lnTo>
                        <a:cubicBezTo>
                          <a:pt x="286" y="2152"/>
                          <a:pt x="383" y="1152"/>
                          <a:pt x="372" y="78"/>
                        </a:cubicBezTo>
                        <a:cubicBezTo>
                          <a:pt x="372" y="35"/>
                          <a:pt x="336" y="0"/>
                          <a:pt x="295" y="0"/>
                        </a:cubicBezTo>
                        <a:close/>
                      </a:path>
                    </a:pathLst>
                  </a:custGeom>
                  <a:solidFill>
                    <a:srgbClr val="322C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0" name="Google Shape;2930;p59"/>
                  <p:cNvSpPr/>
                  <p:nvPr/>
                </p:nvSpPr>
                <p:spPr>
                  <a:xfrm>
                    <a:off x="8105575" y="4136125"/>
                    <a:ext cx="98300" cy="73300"/>
                  </a:xfrm>
                  <a:custGeom>
                    <a:avLst/>
                    <a:gdLst/>
                    <a:ahLst/>
                    <a:cxnLst/>
                    <a:rect l="l" t="t" r="r" b="b"/>
                    <a:pathLst>
                      <a:path w="3932" h="2932" extrusionOk="0">
                        <a:moveTo>
                          <a:pt x="969" y="1"/>
                        </a:moveTo>
                        <a:cubicBezTo>
                          <a:pt x="937" y="1"/>
                          <a:pt x="906" y="19"/>
                          <a:pt x="895" y="59"/>
                        </a:cubicBezTo>
                        <a:lnTo>
                          <a:pt x="881" y="116"/>
                        </a:lnTo>
                        <a:cubicBezTo>
                          <a:pt x="680" y="1036"/>
                          <a:pt x="473" y="1986"/>
                          <a:pt x="29" y="2815"/>
                        </a:cubicBezTo>
                        <a:cubicBezTo>
                          <a:pt x="0" y="2866"/>
                          <a:pt x="37" y="2929"/>
                          <a:pt x="96" y="2930"/>
                        </a:cubicBezTo>
                        <a:cubicBezTo>
                          <a:pt x="140" y="2931"/>
                          <a:pt x="184" y="2931"/>
                          <a:pt x="228" y="2931"/>
                        </a:cubicBezTo>
                        <a:cubicBezTo>
                          <a:pt x="1505" y="2931"/>
                          <a:pt x="2757" y="2591"/>
                          <a:pt x="3859" y="1949"/>
                        </a:cubicBezTo>
                        <a:cubicBezTo>
                          <a:pt x="3931" y="1903"/>
                          <a:pt x="3889" y="1804"/>
                          <a:pt x="3821" y="1804"/>
                        </a:cubicBezTo>
                        <a:cubicBezTo>
                          <a:pt x="3808" y="1804"/>
                          <a:pt x="3795" y="1807"/>
                          <a:pt x="3782" y="1815"/>
                        </a:cubicBezTo>
                        <a:cubicBezTo>
                          <a:pt x="2704" y="2444"/>
                          <a:pt x="1476" y="2776"/>
                          <a:pt x="228" y="2776"/>
                        </a:cubicBezTo>
                        <a:lnTo>
                          <a:pt x="224" y="2776"/>
                        </a:lnTo>
                        <a:cubicBezTo>
                          <a:pt x="638" y="1956"/>
                          <a:pt x="840" y="1038"/>
                          <a:pt x="1034" y="149"/>
                        </a:cubicBezTo>
                        <a:lnTo>
                          <a:pt x="1047" y="92"/>
                        </a:lnTo>
                        <a:cubicBezTo>
                          <a:pt x="1056" y="35"/>
                          <a:pt x="1012" y="1"/>
                          <a:pt x="969" y="1"/>
                        </a:cubicBezTo>
                        <a:close/>
                      </a:path>
                    </a:pathLst>
                  </a:custGeom>
                  <a:solidFill>
                    <a:srgbClr val="322C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1" name="Google Shape;2931;p59"/>
                  <p:cNvSpPr/>
                  <p:nvPr/>
                </p:nvSpPr>
                <p:spPr>
                  <a:xfrm>
                    <a:off x="8032275" y="4161900"/>
                    <a:ext cx="50225" cy="72425"/>
                  </a:xfrm>
                  <a:custGeom>
                    <a:avLst/>
                    <a:gdLst/>
                    <a:ahLst/>
                    <a:cxnLst/>
                    <a:rect l="l" t="t" r="r" b="b"/>
                    <a:pathLst>
                      <a:path w="2009" h="2897" extrusionOk="0">
                        <a:moveTo>
                          <a:pt x="1897" y="1"/>
                        </a:moveTo>
                        <a:cubicBezTo>
                          <a:pt x="1878" y="1"/>
                          <a:pt x="1858" y="9"/>
                          <a:pt x="1841" y="28"/>
                        </a:cubicBezTo>
                        <a:cubicBezTo>
                          <a:pt x="1137" y="813"/>
                          <a:pt x="339" y="1702"/>
                          <a:pt x="12" y="2797"/>
                        </a:cubicBezTo>
                        <a:cubicBezTo>
                          <a:pt x="0" y="2838"/>
                          <a:pt x="23" y="2882"/>
                          <a:pt x="65" y="2894"/>
                        </a:cubicBezTo>
                        <a:cubicBezTo>
                          <a:pt x="72" y="2895"/>
                          <a:pt x="80" y="2897"/>
                          <a:pt x="87" y="2897"/>
                        </a:cubicBezTo>
                        <a:cubicBezTo>
                          <a:pt x="121" y="2897"/>
                          <a:pt x="151" y="2874"/>
                          <a:pt x="162" y="2841"/>
                        </a:cubicBezTo>
                        <a:cubicBezTo>
                          <a:pt x="478" y="1780"/>
                          <a:pt x="1264" y="904"/>
                          <a:pt x="1957" y="132"/>
                        </a:cubicBezTo>
                        <a:cubicBezTo>
                          <a:pt x="2009" y="74"/>
                          <a:pt x="1956" y="1"/>
                          <a:pt x="1897" y="1"/>
                        </a:cubicBezTo>
                        <a:close/>
                      </a:path>
                    </a:pathLst>
                  </a:custGeom>
                  <a:solidFill>
                    <a:srgbClr val="322C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2" name="Google Shape;2932;p59"/>
                  <p:cNvSpPr/>
                  <p:nvPr/>
                </p:nvSpPr>
                <p:spPr>
                  <a:xfrm>
                    <a:off x="8038575" y="4230025"/>
                    <a:ext cx="83350" cy="17050"/>
                  </a:xfrm>
                  <a:custGeom>
                    <a:avLst/>
                    <a:gdLst/>
                    <a:ahLst/>
                    <a:cxnLst/>
                    <a:rect l="l" t="t" r="r" b="b"/>
                    <a:pathLst>
                      <a:path w="3334" h="682" extrusionOk="0">
                        <a:moveTo>
                          <a:pt x="110" y="1"/>
                        </a:moveTo>
                        <a:cubicBezTo>
                          <a:pt x="44" y="1"/>
                          <a:pt x="0" y="92"/>
                          <a:pt x="65" y="140"/>
                        </a:cubicBezTo>
                        <a:cubicBezTo>
                          <a:pt x="370" y="334"/>
                          <a:pt x="828" y="561"/>
                          <a:pt x="1193" y="619"/>
                        </a:cubicBezTo>
                        <a:cubicBezTo>
                          <a:pt x="1429" y="661"/>
                          <a:pt x="1668" y="682"/>
                          <a:pt x="1906" y="682"/>
                        </a:cubicBezTo>
                        <a:cubicBezTo>
                          <a:pt x="2233" y="682"/>
                          <a:pt x="2662" y="644"/>
                          <a:pt x="3239" y="525"/>
                        </a:cubicBezTo>
                        <a:cubicBezTo>
                          <a:pt x="3334" y="504"/>
                          <a:pt x="3313" y="371"/>
                          <a:pt x="3228" y="371"/>
                        </a:cubicBezTo>
                        <a:cubicBezTo>
                          <a:pt x="3222" y="371"/>
                          <a:pt x="3215" y="371"/>
                          <a:pt x="3208" y="373"/>
                        </a:cubicBezTo>
                        <a:cubicBezTo>
                          <a:pt x="2642" y="492"/>
                          <a:pt x="2227" y="528"/>
                          <a:pt x="1911" y="528"/>
                        </a:cubicBezTo>
                        <a:cubicBezTo>
                          <a:pt x="1604" y="528"/>
                          <a:pt x="1390" y="494"/>
                          <a:pt x="1219" y="467"/>
                        </a:cubicBezTo>
                        <a:cubicBezTo>
                          <a:pt x="874" y="412"/>
                          <a:pt x="440" y="195"/>
                          <a:pt x="148" y="11"/>
                        </a:cubicBezTo>
                        <a:cubicBezTo>
                          <a:pt x="135" y="4"/>
                          <a:pt x="122" y="1"/>
                          <a:pt x="110" y="1"/>
                        </a:cubicBezTo>
                        <a:close/>
                      </a:path>
                    </a:pathLst>
                  </a:custGeom>
                  <a:solidFill>
                    <a:srgbClr val="322C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95"/>
        <p:cNvGrpSpPr/>
        <p:nvPr/>
      </p:nvGrpSpPr>
      <p:grpSpPr>
        <a:xfrm>
          <a:off x="0" y="0"/>
          <a:ext cx="0" cy="0"/>
          <a:chOff x="0" y="0"/>
          <a:chExt cx="0" cy="0"/>
        </a:xfrm>
      </p:grpSpPr>
      <p:sp>
        <p:nvSpPr>
          <p:cNvPr id="1797" name="Google Shape;1797;p46"/>
          <p:cNvSpPr txBox="1">
            <a:spLocks noGrp="1"/>
          </p:cNvSpPr>
          <p:nvPr>
            <p:ph type="title"/>
          </p:nvPr>
        </p:nvSpPr>
        <p:spPr>
          <a:xfrm>
            <a:off x="5222750" y="2784563"/>
            <a:ext cx="3206100" cy="616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dirty="0" err="1"/>
              <a:t>Ziele</a:t>
            </a:r>
            <a:endParaRPr dirty="0"/>
          </a:p>
        </p:txBody>
      </p:sp>
      <p:sp>
        <p:nvSpPr>
          <p:cNvPr id="1798" name="Google Shape;1798;p46"/>
          <p:cNvSpPr txBox="1">
            <a:spLocks noGrp="1"/>
          </p:cNvSpPr>
          <p:nvPr>
            <p:ph type="title" idx="2"/>
          </p:nvPr>
        </p:nvSpPr>
        <p:spPr>
          <a:xfrm>
            <a:off x="5222800" y="894275"/>
            <a:ext cx="3206100" cy="1812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02</a:t>
            </a:r>
            <a:endParaRPr dirty="0"/>
          </a:p>
        </p:txBody>
      </p:sp>
      <p:grpSp>
        <p:nvGrpSpPr>
          <p:cNvPr id="1799" name="Google Shape;1799;p46"/>
          <p:cNvGrpSpPr/>
          <p:nvPr/>
        </p:nvGrpSpPr>
        <p:grpSpPr>
          <a:xfrm>
            <a:off x="714911" y="1082006"/>
            <a:ext cx="4448797" cy="2708874"/>
            <a:chOff x="3827545" y="1085875"/>
            <a:chExt cx="4712708" cy="2869569"/>
          </a:xfrm>
        </p:grpSpPr>
        <p:grpSp>
          <p:nvGrpSpPr>
            <p:cNvPr id="1800" name="Google Shape;1800;p46"/>
            <p:cNvGrpSpPr/>
            <p:nvPr/>
          </p:nvGrpSpPr>
          <p:grpSpPr>
            <a:xfrm>
              <a:off x="3827545" y="1085875"/>
              <a:ext cx="4712708" cy="2869569"/>
              <a:chOff x="3827478" y="1002853"/>
              <a:chExt cx="4544560" cy="2767184"/>
            </a:xfrm>
          </p:grpSpPr>
          <p:sp>
            <p:nvSpPr>
              <p:cNvPr id="1801" name="Google Shape;1801;p46"/>
              <p:cNvSpPr/>
              <p:nvPr/>
            </p:nvSpPr>
            <p:spPr>
              <a:xfrm>
                <a:off x="6692038" y="3418228"/>
                <a:ext cx="1680000" cy="190500"/>
              </a:xfrm>
              <a:prstGeom prst="ellipse">
                <a:avLst/>
              </a:pr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2" name="Google Shape;1802;p46"/>
              <p:cNvSpPr/>
              <p:nvPr/>
            </p:nvSpPr>
            <p:spPr>
              <a:xfrm rot="-3093">
                <a:off x="3868862" y="3531087"/>
                <a:ext cx="1667401" cy="238200"/>
              </a:xfrm>
              <a:prstGeom prst="ellipse">
                <a:avLst/>
              </a:pr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3" name="Google Shape;1803;p46"/>
              <p:cNvSpPr/>
              <p:nvPr/>
            </p:nvSpPr>
            <p:spPr>
              <a:xfrm>
                <a:off x="4901557" y="3125442"/>
                <a:ext cx="2323948" cy="71607"/>
              </a:xfrm>
              <a:custGeom>
                <a:avLst/>
                <a:gdLst/>
                <a:ahLst/>
                <a:cxnLst/>
                <a:rect l="l" t="t" r="r" b="b"/>
                <a:pathLst>
                  <a:path w="24893" h="767" extrusionOk="0">
                    <a:moveTo>
                      <a:pt x="0" y="0"/>
                    </a:moveTo>
                    <a:lnTo>
                      <a:pt x="0" y="767"/>
                    </a:lnTo>
                    <a:lnTo>
                      <a:pt x="24893" y="767"/>
                    </a:lnTo>
                    <a:lnTo>
                      <a:pt x="24893" y="0"/>
                    </a:lnTo>
                    <a:close/>
                  </a:path>
                </a:pathLst>
              </a:custGeom>
              <a:solidFill>
                <a:srgbClr val="FFAA91">
                  <a:alpha val="648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4" name="Google Shape;1804;p46"/>
              <p:cNvSpPr/>
              <p:nvPr/>
            </p:nvSpPr>
            <p:spPr>
              <a:xfrm>
                <a:off x="4896888" y="1124466"/>
                <a:ext cx="2333844" cy="2045238"/>
              </a:xfrm>
              <a:custGeom>
                <a:avLst/>
                <a:gdLst/>
                <a:ahLst/>
                <a:cxnLst/>
                <a:rect l="l" t="t" r="r" b="b"/>
                <a:pathLst>
                  <a:path w="24999" h="21907" extrusionOk="0">
                    <a:moveTo>
                      <a:pt x="0" y="1"/>
                    </a:moveTo>
                    <a:lnTo>
                      <a:pt x="0" y="21906"/>
                    </a:lnTo>
                    <a:lnTo>
                      <a:pt x="24999" y="21906"/>
                    </a:lnTo>
                    <a:lnTo>
                      <a:pt x="2499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5" name="Google Shape;1805;p46"/>
              <p:cNvSpPr/>
              <p:nvPr/>
            </p:nvSpPr>
            <p:spPr>
              <a:xfrm>
                <a:off x="4975962" y="1202981"/>
                <a:ext cx="2175697" cy="1888206"/>
              </a:xfrm>
              <a:custGeom>
                <a:avLst/>
                <a:gdLst/>
                <a:ahLst/>
                <a:cxnLst/>
                <a:rect l="l" t="t" r="r" b="b"/>
                <a:pathLst>
                  <a:path w="23305" h="20225" extrusionOk="0">
                    <a:moveTo>
                      <a:pt x="0" y="1"/>
                    </a:moveTo>
                    <a:lnTo>
                      <a:pt x="0" y="20224"/>
                    </a:lnTo>
                    <a:lnTo>
                      <a:pt x="23305" y="20224"/>
                    </a:lnTo>
                    <a:lnTo>
                      <a:pt x="23305" y="1"/>
                    </a:lnTo>
                    <a:close/>
                  </a:path>
                </a:pathLst>
              </a:custGeom>
              <a:solidFill>
                <a:srgbClr val="FFEA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6" name="Google Shape;1806;p46"/>
              <p:cNvSpPr/>
              <p:nvPr/>
            </p:nvSpPr>
            <p:spPr>
              <a:xfrm>
                <a:off x="4807918" y="1046137"/>
                <a:ext cx="2511784" cy="2202082"/>
              </a:xfrm>
              <a:custGeom>
                <a:avLst/>
                <a:gdLst/>
                <a:ahLst/>
                <a:cxnLst/>
                <a:rect l="l" t="t" r="r" b="b"/>
                <a:pathLst>
                  <a:path w="26905" h="23587" extrusionOk="0">
                    <a:moveTo>
                      <a:pt x="26834" y="70"/>
                    </a:moveTo>
                    <a:lnTo>
                      <a:pt x="26834" y="23515"/>
                    </a:lnTo>
                    <a:lnTo>
                      <a:pt x="71" y="23515"/>
                    </a:lnTo>
                    <a:lnTo>
                      <a:pt x="71" y="70"/>
                    </a:lnTo>
                    <a:close/>
                    <a:moveTo>
                      <a:pt x="1" y="0"/>
                    </a:moveTo>
                    <a:lnTo>
                      <a:pt x="1" y="23586"/>
                    </a:lnTo>
                    <a:lnTo>
                      <a:pt x="26904" y="23586"/>
                    </a:lnTo>
                    <a:lnTo>
                      <a:pt x="26904"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7" name="Google Shape;1807;p46"/>
              <p:cNvSpPr/>
              <p:nvPr/>
            </p:nvSpPr>
            <p:spPr>
              <a:xfrm>
                <a:off x="4812213" y="1050712"/>
                <a:ext cx="86822" cy="77489"/>
              </a:xfrm>
              <a:custGeom>
                <a:avLst/>
                <a:gdLst/>
                <a:ahLst/>
                <a:cxnLst/>
                <a:rect l="l" t="t" r="r" b="b"/>
                <a:pathLst>
                  <a:path w="930" h="830" extrusionOk="0">
                    <a:moveTo>
                      <a:pt x="47" y="0"/>
                    </a:moveTo>
                    <a:lnTo>
                      <a:pt x="1" y="53"/>
                    </a:lnTo>
                    <a:lnTo>
                      <a:pt x="884" y="829"/>
                    </a:lnTo>
                    <a:lnTo>
                      <a:pt x="930" y="777"/>
                    </a:lnTo>
                    <a:lnTo>
                      <a:pt x="47"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8" name="Google Shape;1808;p46"/>
              <p:cNvSpPr/>
              <p:nvPr/>
            </p:nvSpPr>
            <p:spPr>
              <a:xfrm>
                <a:off x="7228398" y="1050525"/>
                <a:ext cx="86822" cy="77676"/>
              </a:xfrm>
              <a:custGeom>
                <a:avLst/>
                <a:gdLst/>
                <a:ahLst/>
                <a:cxnLst/>
                <a:rect l="l" t="t" r="r" b="b"/>
                <a:pathLst>
                  <a:path w="930" h="832" extrusionOk="0">
                    <a:moveTo>
                      <a:pt x="884" y="1"/>
                    </a:moveTo>
                    <a:lnTo>
                      <a:pt x="1" y="778"/>
                    </a:lnTo>
                    <a:lnTo>
                      <a:pt x="47" y="831"/>
                    </a:lnTo>
                    <a:lnTo>
                      <a:pt x="930" y="55"/>
                    </a:lnTo>
                    <a:lnTo>
                      <a:pt x="88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9" name="Google Shape;1809;p46"/>
              <p:cNvSpPr/>
              <p:nvPr/>
            </p:nvSpPr>
            <p:spPr>
              <a:xfrm>
                <a:off x="4811839" y="3167733"/>
                <a:ext cx="86916" cy="77489"/>
              </a:xfrm>
              <a:custGeom>
                <a:avLst/>
                <a:gdLst/>
                <a:ahLst/>
                <a:cxnLst/>
                <a:rect l="l" t="t" r="r" b="b"/>
                <a:pathLst>
                  <a:path w="931" h="830" extrusionOk="0">
                    <a:moveTo>
                      <a:pt x="883" y="1"/>
                    </a:moveTo>
                    <a:lnTo>
                      <a:pt x="0" y="778"/>
                    </a:lnTo>
                    <a:lnTo>
                      <a:pt x="48" y="830"/>
                    </a:lnTo>
                    <a:lnTo>
                      <a:pt x="931" y="54"/>
                    </a:lnTo>
                    <a:lnTo>
                      <a:pt x="88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0" name="Google Shape;1810;p46"/>
              <p:cNvSpPr/>
              <p:nvPr/>
            </p:nvSpPr>
            <p:spPr>
              <a:xfrm>
                <a:off x="7228398" y="3165399"/>
                <a:ext cx="93544" cy="84211"/>
              </a:xfrm>
              <a:custGeom>
                <a:avLst/>
                <a:gdLst/>
                <a:ahLst/>
                <a:cxnLst/>
                <a:rect l="l" t="t" r="r" b="b"/>
                <a:pathLst>
                  <a:path w="1002" h="902" extrusionOk="0">
                    <a:moveTo>
                      <a:pt x="48" y="0"/>
                    </a:moveTo>
                    <a:lnTo>
                      <a:pt x="1" y="53"/>
                    </a:lnTo>
                    <a:lnTo>
                      <a:pt x="955" y="901"/>
                    </a:lnTo>
                    <a:lnTo>
                      <a:pt x="1001" y="847"/>
                    </a:lnTo>
                    <a:lnTo>
                      <a:pt x="4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1" name="Google Shape;1811;p46"/>
              <p:cNvSpPr/>
              <p:nvPr/>
            </p:nvSpPr>
            <p:spPr>
              <a:xfrm>
                <a:off x="4093453" y="1096399"/>
                <a:ext cx="162442" cy="54616"/>
              </a:xfrm>
              <a:custGeom>
                <a:avLst/>
                <a:gdLst/>
                <a:ahLst/>
                <a:cxnLst/>
                <a:rect l="l" t="t" r="r" b="b"/>
                <a:pathLst>
                  <a:path w="1740" h="585" extrusionOk="0">
                    <a:moveTo>
                      <a:pt x="1" y="0"/>
                    </a:moveTo>
                    <a:lnTo>
                      <a:pt x="1" y="585"/>
                    </a:lnTo>
                    <a:lnTo>
                      <a:pt x="1739" y="585"/>
                    </a:lnTo>
                    <a:lnTo>
                      <a:pt x="1739" y="0"/>
                    </a:lnTo>
                    <a:close/>
                  </a:path>
                </a:pathLst>
              </a:custGeom>
              <a:solidFill>
                <a:srgbClr val="FFCF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2" name="Google Shape;1812;p46"/>
              <p:cNvSpPr/>
              <p:nvPr/>
            </p:nvSpPr>
            <p:spPr>
              <a:xfrm>
                <a:off x="3924476" y="1190319"/>
                <a:ext cx="206133" cy="69273"/>
              </a:xfrm>
              <a:custGeom>
                <a:avLst/>
                <a:gdLst/>
                <a:ahLst/>
                <a:cxnLst/>
                <a:rect l="l" t="t" r="r" b="b"/>
                <a:pathLst>
                  <a:path w="2208" h="742" extrusionOk="0">
                    <a:moveTo>
                      <a:pt x="0" y="1"/>
                    </a:moveTo>
                    <a:lnTo>
                      <a:pt x="0" y="742"/>
                    </a:lnTo>
                    <a:lnTo>
                      <a:pt x="2207" y="742"/>
                    </a:lnTo>
                    <a:lnTo>
                      <a:pt x="2207" y="1"/>
                    </a:lnTo>
                    <a:close/>
                  </a:path>
                </a:pathLst>
              </a:custGeom>
              <a:solidFill>
                <a:srgbClr val="FFCF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3" name="Google Shape;1813;p46"/>
              <p:cNvSpPr/>
              <p:nvPr/>
            </p:nvSpPr>
            <p:spPr>
              <a:xfrm>
                <a:off x="4203895" y="1170434"/>
                <a:ext cx="162349" cy="54709"/>
              </a:xfrm>
              <a:custGeom>
                <a:avLst/>
                <a:gdLst/>
                <a:ahLst/>
                <a:cxnLst/>
                <a:rect l="l" t="t" r="r" b="b"/>
                <a:pathLst>
                  <a:path w="1739" h="586" extrusionOk="0">
                    <a:moveTo>
                      <a:pt x="0" y="1"/>
                    </a:moveTo>
                    <a:lnTo>
                      <a:pt x="0" y="585"/>
                    </a:lnTo>
                    <a:lnTo>
                      <a:pt x="1739" y="585"/>
                    </a:lnTo>
                    <a:lnTo>
                      <a:pt x="1739" y="1"/>
                    </a:lnTo>
                    <a:close/>
                  </a:path>
                </a:pathLst>
              </a:custGeom>
              <a:solidFill>
                <a:srgbClr val="FFCF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4" name="Google Shape;1814;p46"/>
              <p:cNvSpPr/>
              <p:nvPr/>
            </p:nvSpPr>
            <p:spPr>
              <a:xfrm>
                <a:off x="5193111" y="2011323"/>
                <a:ext cx="1540212" cy="127156"/>
              </a:xfrm>
              <a:custGeom>
                <a:avLst/>
                <a:gdLst/>
                <a:ahLst/>
                <a:cxnLst/>
                <a:rect l="l" t="t" r="r" b="b"/>
                <a:pathLst>
                  <a:path w="16498" h="1362" extrusionOk="0">
                    <a:moveTo>
                      <a:pt x="1" y="0"/>
                    </a:moveTo>
                    <a:lnTo>
                      <a:pt x="1" y="1362"/>
                    </a:lnTo>
                    <a:lnTo>
                      <a:pt x="16498" y="489"/>
                    </a:lnTo>
                    <a:lnTo>
                      <a:pt x="1" y="0"/>
                    </a:lnTo>
                    <a:close/>
                  </a:path>
                </a:pathLst>
              </a:custGeom>
              <a:solidFill>
                <a:srgbClr val="FFAA91">
                  <a:alpha val="648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5" name="Google Shape;1815;p46"/>
              <p:cNvSpPr/>
              <p:nvPr/>
            </p:nvSpPr>
            <p:spPr>
              <a:xfrm>
                <a:off x="5178921" y="1725083"/>
                <a:ext cx="1587264" cy="360930"/>
              </a:xfrm>
              <a:custGeom>
                <a:avLst/>
                <a:gdLst/>
                <a:ahLst/>
                <a:cxnLst/>
                <a:rect l="l" t="t" r="r" b="b"/>
                <a:pathLst>
                  <a:path w="17002" h="3866" extrusionOk="0">
                    <a:moveTo>
                      <a:pt x="1" y="0"/>
                    </a:moveTo>
                    <a:lnTo>
                      <a:pt x="1" y="3866"/>
                    </a:lnTo>
                    <a:lnTo>
                      <a:pt x="17002" y="3866"/>
                    </a:lnTo>
                    <a:lnTo>
                      <a:pt x="1700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6" name="Google Shape;1816;p46"/>
              <p:cNvSpPr/>
              <p:nvPr/>
            </p:nvSpPr>
            <p:spPr>
              <a:xfrm>
                <a:off x="5433414" y="2547674"/>
                <a:ext cx="1405030" cy="127250"/>
              </a:xfrm>
              <a:custGeom>
                <a:avLst/>
                <a:gdLst/>
                <a:ahLst/>
                <a:cxnLst/>
                <a:rect l="l" t="t" r="r" b="b"/>
                <a:pathLst>
                  <a:path w="15050" h="1363" extrusionOk="0">
                    <a:moveTo>
                      <a:pt x="15049" y="1"/>
                    </a:moveTo>
                    <a:lnTo>
                      <a:pt x="0" y="490"/>
                    </a:lnTo>
                    <a:lnTo>
                      <a:pt x="15049" y="1362"/>
                    </a:lnTo>
                    <a:lnTo>
                      <a:pt x="15049" y="1"/>
                    </a:lnTo>
                    <a:close/>
                  </a:path>
                </a:pathLst>
              </a:custGeom>
              <a:solidFill>
                <a:srgbClr val="FFAA91">
                  <a:alpha val="648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7" name="Google Shape;1817;p46"/>
              <p:cNvSpPr/>
              <p:nvPr/>
            </p:nvSpPr>
            <p:spPr>
              <a:xfrm>
                <a:off x="5420437" y="2261434"/>
                <a:ext cx="1448255" cy="361023"/>
              </a:xfrm>
              <a:custGeom>
                <a:avLst/>
                <a:gdLst/>
                <a:ahLst/>
                <a:cxnLst/>
                <a:rect l="l" t="t" r="r" b="b"/>
                <a:pathLst>
                  <a:path w="15513" h="3867" extrusionOk="0">
                    <a:moveTo>
                      <a:pt x="1" y="1"/>
                    </a:moveTo>
                    <a:lnTo>
                      <a:pt x="1" y="3866"/>
                    </a:lnTo>
                    <a:lnTo>
                      <a:pt x="15512" y="3866"/>
                    </a:lnTo>
                    <a:lnTo>
                      <a:pt x="1551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8" name="Google Shape;1818;p46"/>
              <p:cNvSpPr/>
              <p:nvPr/>
            </p:nvSpPr>
            <p:spPr>
              <a:xfrm>
                <a:off x="5216544" y="1780725"/>
                <a:ext cx="244503" cy="250018"/>
              </a:xfrm>
              <a:custGeom>
                <a:avLst/>
                <a:gdLst/>
                <a:ahLst/>
                <a:cxnLst/>
                <a:rect l="l" t="t" r="r" b="b"/>
                <a:pathLst>
                  <a:path w="2619" h="2678" extrusionOk="0">
                    <a:moveTo>
                      <a:pt x="1459" y="1"/>
                    </a:moveTo>
                    <a:cubicBezTo>
                      <a:pt x="1455" y="1"/>
                      <a:pt x="1451" y="1"/>
                      <a:pt x="1447" y="1"/>
                    </a:cubicBezTo>
                    <a:cubicBezTo>
                      <a:pt x="601" y="5"/>
                      <a:pt x="0" y="560"/>
                      <a:pt x="5" y="1347"/>
                    </a:cubicBezTo>
                    <a:cubicBezTo>
                      <a:pt x="9" y="2130"/>
                      <a:pt x="611" y="2678"/>
                      <a:pt x="1432" y="2678"/>
                    </a:cubicBezTo>
                    <a:cubicBezTo>
                      <a:pt x="1435" y="2678"/>
                      <a:pt x="1439" y="2678"/>
                      <a:pt x="1442" y="2678"/>
                    </a:cubicBezTo>
                    <a:cubicBezTo>
                      <a:pt x="1819" y="2676"/>
                      <a:pt x="2246" y="2561"/>
                      <a:pt x="2556" y="2347"/>
                    </a:cubicBezTo>
                    <a:lnTo>
                      <a:pt x="2550" y="1264"/>
                    </a:lnTo>
                    <a:lnTo>
                      <a:pt x="1800" y="1268"/>
                    </a:lnTo>
                    <a:lnTo>
                      <a:pt x="1804" y="1916"/>
                    </a:lnTo>
                    <a:cubicBezTo>
                      <a:pt x="1705" y="1957"/>
                      <a:pt x="1597" y="1980"/>
                      <a:pt x="1490" y="1980"/>
                    </a:cubicBezTo>
                    <a:cubicBezTo>
                      <a:pt x="1489" y="1980"/>
                      <a:pt x="1488" y="1980"/>
                      <a:pt x="1487" y="1980"/>
                    </a:cubicBezTo>
                    <a:cubicBezTo>
                      <a:pt x="1119" y="1980"/>
                      <a:pt x="877" y="1725"/>
                      <a:pt x="875" y="1343"/>
                    </a:cubicBezTo>
                    <a:cubicBezTo>
                      <a:pt x="874" y="948"/>
                      <a:pt x="1114" y="702"/>
                      <a:pt x="1494" y="699"/>
                    </a:cubicBezTo>
                    <a:cubicBezTo>
                      <a:pt x="1721" y="699"/>
                      <a:pt x="1907" y="791"/>
                      <a:pt x="2070" y="978"/>
                    </a:cubicBezTo>
                    <a:lnTo>
                      <a:pt x="2619" y="489"/>
                    </a:lnTo>
                    <a:cubicBezTo>
                      <a:pt x="2360" y="174"/>
                      <a:pt x="1957" y="1"/>
                      <a:pt x="1459"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9" name="Google Shape;1819;p46"/>
              <p:cNvSpPr/>
              <p:nvPr/>
            </p:nvSpPr>
            <p:spPr>
              <a:xfrm>
                <a:off x="5488401" y="1784553"/>
                <a:ext cx="200158" cy="240029"/>
              </a:xfrm>
              <a:custGeom>
                <a:avLst/>
                <a:gdLst/>
                <a:ahLst/>
                <a:cxnLst/>
                <a:rect l="l" t="t" r="r" b="b"/>
                <a:pathLst>
                  <a:path w="2144" h="2571" extrusionOk="0">
                    <a:moveTo>
                      <a:pt x="2082" y="0"/>
                    </a:moveTo>
                    <a:lnTo>
                      <a:pt x="0" y="11"/>
                    </a:lnTo>
                    <a:lnTo>
                      <a:pt x="14" y="2571"/>
                    </a:lnTo>
                    <a:lnTo>
                      <a:pt x="2143" y="2559"/>
                    </a:lnTo>
                    <a:lnTo>
                      <a:pt x="2139" y="1909"/>
                    </a:lnTo>
                    <a:lnTo>
                      <a:pt x="859" y="1915"/>
                    </a:lnTo>
                    <a:lnTo>
                      <a:pt x="858" y="1579"/>
                    </a:lnTo>
                    <a:lnTo>
                      <a:pt x="1940" y="1573"/>
                    </a:lnTo>
                    <a:lnTo>
                      <a:pt x="1937" y="952"/>
                    </a:lnTo>
                    <a:lnTo>
                      <a:pt x="855" y="958"/>
                    </a:lnTo>
                    <a:lnTo>
                      <a:pt x="852" y="658"/>
                    </a:lnTo>
                    <a:lnTo>
                      <a:pt x="2085" y="650"/>
                    </a:lnTo>
                    <a:lnTo>
                      <a:pt x="2082"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0" name="Google Shape;1820;p46"/>
              <p:cNvSpPr/>
              <p:nvPr/>
            </p:nvSpPr>
            <p:spPr>
              <a:xfrm>
                <a:off x="5718247" y="1782966"/>
                <a:ext cx="236848" cy="240402"/>
              </a:xfrm>
              <a:custGeom>
                <a:avLst/>
                <a:gdLst/>
                <a:ahLst/>
                <a:cxnLst/>
                <a:rect l="l" t="t" r="r" b="b"/>
                <a:pathLst>
                  <a:path w="2537" h="2575" extrusionOk="0">
                    <a:moveTo>
                      <a:pt x="2523" y="1"/>
                    </a:moveTo>
                    <a:lnTo>
                      <a:pt x="1682" y="5"/>
                    </a:lnTo>
                    <a:lnTo>
                      <a:pt x="1688" y="1168"/>
                    </a:lnTo>
                    <a:lnTo>
                      <a:pt x="1688" y="1168"/>
                    </a:lnTo>
                    <a:lnTo>
                      <a:pt x="710" y="11"/>
                    </a:lnTo>
                    <a:lnTo>
                      <a:pt x="0" y="14"/>
                    </a:lnTo>
                    <a:lnTo>
                      <a:pt x="14" y="2575"/>
                    </a:lnTo>
                    <a:lnTo>
                      <a:pt x="855" y="2570"/>
                    </a:lnTo>
                    <a:lnTo>
                      <a:pt x="849" y="1407"/>
                    </a:lnTo>
                    <a:lnTo>
                      <a:pt x="1827" y="2566"/>
                    </a:lnTo>
                    <a:lnTo>
                      <a:pt x="2537" y="2561"/>
                    </a:lnTo>
                    <a:lnTo>
                      <a:pt x="2523"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1" name="Google Shape;1821;p46"/>
              <p:cNvSpPr/>
              <p:nvPr/>
            </p:nvSpPr>
            <p:spPr>
              <a:xfrm>
                <a:off x="5992718" y="1782125"/>
                <a:ext cx="253746" cy="239842"/>
              </a:xfrm>
              <a:custGeom>
                <a:avLst/>
                <a:gdLst/>
                <a:ahLst/>
                <a:cxnLst/>
                <a:rect l="l" t="t" r="r" b="b"/>
                <a:pathLst>
                  <a:path w="2718" h="2569" extrusionOk="0">
                    <a:moveTo>
                      <a:pt x="1236" y="675"/>
                    </a:moveTo>
                    <a:cubicBezTo>
                      <a:pt x="1595" y="675"/>
                      <a:pt x="1841" y="889"/>
                      <a:pt x="1844" y="1279"/>
                    </a:cubicBezTo>
                    <a:cubicBezTo>
                      <a:pt x="1846" y="1669"/>
                      <a:pt x="1598" y="1887"/>
                      <a:pt x="1236" y="1889"/>
                    </a:cubicBezTo>
                    <a:lnTo>
                      <a:pt x="873" y="1890"/>
                    </a:lnTo>
                    <a:lnTo>
                      <a:pt x="866" y="676"/>
                    </a:lnTo>
                    <a:lnTo>
                      <a:pt x="1228" y="675"/>
                    </a:lnTo>
                    <a:cubicBezTo>
                      <a:pt x="1231" y="675"/>
                      <a:pt x="1233" y="675"/>
                      <a:pt x="1236" y="675"/>
                    </a:cubicBezTo>
                    <a:close/>
                    <a:moveTo>
                      <a:pt x="1274" y="1"/>
                    </a:moveTo>
                    <a:cubicBezTo>
                      <a:pt x="1270" y="1"/>
                      <a:pt x="1266" y="1"/>
                      <a:pt x="1263" y="1"/>
                    </a:cubicBezTo>
                    <a:lnTo>
                      <a:pt x="1" y="8"/>
                    </a:lnTo>
                    <a:lnTo>
                      <a:pt x="14" y="2569"/>
                    </a:lnTo>
                    <a:lnTo>
                      <a:pt x="1276" y="2561"/>
                    </a:lnTo>
                    <a:cubicBezTo>
                      <a:pt x="2132" y="2557"/>
                      <a:pt x="2718" y="2068"/>
                      <a:pt x="2713" y="1274"/>
                    </a:cubicBezTo>
                    <a:cubicBezTo>
                      <a:pt x="2709" y="483"/>
                      <a:pt x="2124" y="1"/>
                      <a:pt x="1274"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2" name="Google Shape;1822;p46"/>
              <p:cNvSpPr/>
              <p:nvPr/>
            </p:nvSpPr>
            <p:spPr>
              <a:xfrm>
                <a:off x="6274845" y="1780165"/>
                <a:ext cx="199972" cy="240309"/>
              </a:xfrm>
              <a:custGeom>
                <a:avLst/>
                <a:gdLst/>
                <a:ahLst/>
                <a:cxnLst/>
                <a:rect l="l" t="t" r="r" b="b"/>
                <a:pathLst>
                  <a:path w="2142" h="2574" extrusionOk="0">
                    <a:moveTo>
                      <a:pt x="2080" y="1"/>
                    </a:moveTo>
                    <a:lnTo>
                      <a:pt x="0" y="13"/>
                    </a:lnTo>
                    <a:lnTo>
                      <a:pt x="14" y="2573"/>
                    </a:lnTo>
                    <a:lnTo>
                      <a:pt x="2141" y="2561"/>
                    </a:lnTo>
                    <a:lnTo>
                      <a:pt x="2138" y="1911"/>
                    </a:lnTo>
                    <a:lnTo>
                      <a:pt x="859" y="1917"/>
                    </a:lnTo>
                    <a:lnTo>
                      <a:pt x="856" y="1582"/>
                    </a:lnTo>
                    <a:lnTo>
                      <a:pt x="1939" y="1576"/>
                    </a:lnTo>
                    <a:lnTo>
                      <a:pt x="1936" y="954"/>
                    </a:lnTo>
                    <a:lnTo>
                      <a:pt x="853" y="960"/>
                    </a:lnTo>
                    <a:lnTo>
                      <a:pt x="852" y="659"/>
                    </a:lnTo>
                    <a:lnTo>
                      <a:pt x="2085" y="653"/>
                    </a:lnTo>
                    <a:lnTo>
                      <a:pt x="208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3" name="Google Shape;1823;p46"/>
              <p:cNvSpPr/>
              <p:nvPr/>
            </p:nvSpPr>
            <p:spPr>
              <a:xfrm>
                <a:off x="6504504" y="1779511"/>
                <a:ext cx="230500" cy="239655"/>
              </a:xfrm>
              <a:custGeom>
                <a:avLst/>
                <a:gdLst/>
                <a:ahLst/>
                <a:cxnLst/>
                <a:rect l="l" t="t" r="r" b="b"/>
                <a:pathLst>
                  <a:path w="2469" h="2567" extrusionOk="0">
                    <a:moveTo>
                      <a:pt x="1188" y="666"/>
                    </a:moveTo>
                    <a:cubicBezTo>
                      <a:pt x="1422" y="666"/>
                      <a:pt x="1535" y="779"/>
                      <a:pt x="1535" y="964"/>
                    </a:cubicBezTo>
                    <a:cubicBezTo>
                      <a:pt x="1537" y="1150"/>
                      <a:pt x="1423" y="1265"/>
                      <a:pt x="1186" y="1266"/>
                    </a:cubicBezTo>
                    <a:lnTo>
                      <a:pt x="871" y="1268"/>
                    </a:lnTo>
                    <a:lnTo>
                      <a:pt x="868" y="667"/>
                    </a:lnTo>
                    <a:lnTo>
                      <a:pt x="1183" y="666"/>
                    </a:lnTo>
                    <a:cubicBezTo>
                      <a:pt x="1185" y="666"/>
                      <a:pt x="1186" y="666"/>
                      <a:pt x="1188" y="666"/>
                    </a:cubicBezTo>
                    <a:close/>
                    <a:moveTo>
                      <a:pt x="1247" y="0"/>
                    </a:moveTo>
                    <a:cubicBezTo>
                      <a:pt x="1242" y="0"/>
                      <a:pt x="1238" y="0"/>
                      <a:pt x="1234" y="0"/>
                    </a:cubicBezTo>
                    <a:lnTo>
                      <a:pt x="1" y="6"/>
                    </a:lnTo>
                    <a:lnTo>
                      <a:pt x="14" y="2567"/>
                    </a:lnTo>
                    <a:lnTo>
                      <a:pt x="877" y="2562"/>
                    </a:lnTo>
                    <a:lnTo>
                      <a:pt x="874" y="1918"/>
                    </a:lnTo>
                    <a:lnTo>
                      <a:pt x="1109" y="1917"/>
                    </a:lnTo>
                    <a:lnTo>
                      <a:pt x="1547" y="2559"/>
                    </a:lnTo>
                    <a:lnTo>
                      <a:pt x="2468" y="2553"/>
                    </a:lnTo>
                    <a:lnTo>
                      <a:pt x="1927" y="1766"/>
                    </a:lnTo>
                    <a:cubicBezTo>
                      <a:pt x="2233" y="1608"/>
                      <a:pt x="2407" y="1329"/>
                      <a:pt x="2406" y="959"/>
                    </a:cubicBezTo>
                    <a:cubicBezTo>
                      <a:pt x="2403" y="371"/>
                      <a:pt x="1952" y="0"/>
                      <a:pt x="124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4" name="Google Shape;1824;p46"/>
              <p:cNvSpPr/>
              <p:nvPr/>
            </p:nvSpPr>
            <p:spPr>
              <a:xfrm>
                <a:off x="5514821" y="2361982"/>
                <a:ext cx="143677" cy="173276"/>
              </a:xfrm>
              <a:custGeom>
                <a:avLst/>
                <a:gdLst/>
                <a:ahLst/>
                <a:cxnLst/>
                <a:rect l="l" t="t" r="r" b="b"/>
                <a:pathLst>
                  <a:path w="1539" h="1856" extrusionOk="0">
                    <a:moveTo>
                      <a:pt x="10" y="1"/>
                    </a:moveTo>
                    <a:lnTo>
                      <a:pt x="1" y="1848"/>
                    </a:lnTo>
                    <a:lnTo>
                      <a:pt x="1535" y="1856"/>
                    </a:lnTo>
                    <a:lnTo>
                      <a:pt x="1538" y="1386"/>
                    </a:lnTo>
                    <a:lnTo>
                      <a:pt x="615" y="1381"/>
                    </a:lnTo>
                    <a:lnTo>
                      <a:pt x="617" y="1138"/>
                    </a:lnTo>
                    <a:lnTo>
                      <a:pt x="1396" y="1143"/>
                    </a:lnTo>
                    <a:lnTo>
                      <a:pt x="1399" y="694"/>
                    </a:lnTo>
                    <a:lnTo>
                      <a:pt x="618" y="690"/>
                    </a:lnTo>
                    <a:lnTo>
                      <a:pt x="620" y="473"/>
                    </a:lnTo>
                    <a:lnTo>
                      <a:pt x="1508" y="479"/>
                    </a:lnTo>
                    <a:lnTo>
                      <a:pt x="1511" y="10"/>
                    </a:lnTo>
                    <a:lnTo>
                      <a:pt x="1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5" name="Google Shape;1825;p46"/>
              <p:cNvSpPr/>
              <p:nvPr/>
            </p:nvSpPr>
            <p:spPr>
              <a:xfrm>
                <a:off x="5673996" y="2359368"/>
                <a:ext cx="203613" cy="220330"/>
              </a:xfrm>
              <a:custGeom>
                <a:avLst/>
                <a:gdLst/>
                <a:ahLst/>
                <a:cxnLst/>
                <a:rect l="l" t="t" r="r" b="b"/>
                <a:pathLst>
                  <a:path w="2181" h="2360" extrusionOk="0">
                    <a:moveTo>
                      <a:pt x="1044" y="504"/>
                    </a:moveTo>
                    <a:cubicBezTo>
                      <a:pt x="1045" y="504"/>
                      <a:pt x="1046" y="504"/>
                      <a:pt x="1047" y="504"/>
                    </a:cubicBezTo>
                    <a:cubicBezTo>
                      <a:pt x="1277" y="506"/>
                      <a:pt x="1460" y="680"/>
                      <a:pt x="1459" y="968"/>
                    </a:cubicBezTo>
                    <a:cubicBezTo>
                      <a:pt x="1457" y="1255"/>
                      <a:pt x="1272" y="1427"/>
                      <a:pt x="1044" y="1427"/>
                    </a:cubicBezTo>
                    <a:cubicBezTo>
                      <a:pt x="1043" y="1427"/>
                      <a:pt x="1042" y="1427"/>
                      <a:pt x="1041" y="1427"/>
                    </a:cubicBezTo>
                    <a:cubicBezTo>
                      <a:pt x="813" y="1427"/>
                      <a:pt x="628" y="1251"/>
                      <a:pt x="629" y="964"/>
                    </a:cubicBezTo>
                    <a:lnTo>
                      <a:pt x="629" y="964"/>
                    </a:lnTo>
                    <a:lnTo>
                      <a:pt x="629" y="965"/>
                    </a:lnTo>
                    <a:cubicBezTo>
                      <a:pt x="631" y="678"/>
                      <a:pt x="816" y="504"/>
                      <a:pt x="1044" y="504"/>
                    </a:cubicBezTo>
                    <a:close/>
                    <a:moveTo>
                      <a:pt x="1043" y="0"/>
                    </a:moveTo>
                    <a:cubicBezTo>
                      <a:pt x="444" y="0"/>
                      <a:pt x="5" y="403"/>
                      <a:pt x="2" y="961"/>
                    </a:cubicBezTo>
                    <a:cubicBezTo>
                      <a:pt x="0" y="1436"/>
                      <a:pt x="316" y="1805"/>
                      <a:pt x="780" y="1904"/>
                    </a:cubicBezTo>
                    <a:cubicBezTo>
                      <a:pt x="1111" y="2253"/>
                      <a:pt x="1314" y="2358"/>
                      <a:pt x="1640" y="2359"/>
                    </a:cubicBezTo>
                    <a:cubicBezTo>
                      <a:pt x="1642" y="2359"/>
                      <a:pt x="1645" y="2359"/>
                      <a:pt x="1647" y="2359"/>
                    </a:cubicBezTo>
                    <a:cubicBezTo>
                      <a:pt x="1866" y="2359"/>
                      <a:pt x="2052" y="2279"/>
                      <a:pt x="2180" y="2128"/>
                    </a:cubicBezTo>
                    <a:lnTo>
                      <a:pt x="1913" y="1811"/>
                    </a:lnTo>
                    <a:cubicBezTo>
                      <a:pt x="1836" y="1887"/>
                      <a:pt x="1746" y="1927"/>
                      <a:pt x="1657" y="1927"/>
                    </a:cubicBezTo>
                    <a:cubicBezTo>
                      <a:pt x="1590" y="1927"/>
                      <a:pt x="1541" y="1907"/>
                      <a:pt x="1485" y="1849"/>
                    </a:cubicBezTo>
                    <a:cubicBezTo>
                      <a:pt x="1848" y="1706"/>
                      <a:pt x="2085" y="1381"/>
                      <a:pt x="2086" y="973"/>
                    </a:cubicBezTo>
                    <a:cubicBezTo>
                      <a:pt x="2089" y="412"/>
                      <a:pt x="1651" y="5"/>
                      <a:pt x="1050" y="0"/>
                    </a:cubicBezTo>
                    <a:cubicBezTo>
                      <a:pt x="1048" y="0"/>
                      <a:pt x="1046" y="0"/>
                      <a:pt x="1043"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6" name="Google Shape;1826;p46"/>
              <p:cNvSpPr/>
              <p:nvPr/>
            </p:nvSpPr>
            <p:spPr>
              <a:xfrm>
                <a:off x="5888065" y="2363942"/>
                <a:ext cx="168790" cy="176917"/>
              </a:xfrm>
              <a:custGeom>
                <a:avLst/>
                <a:gdLst/>
                <a:ahLst/>
                <a:cxnLst/>
                <a:rect l="l" t="t" r="r" b="b"/>
                <a:pathLst>
                  <a:path w="1808" h="1895" extrusionOk="0">
                    <a:moveTo>
                      <a:pt x="10" y="0"/>
                    </a:moveTo>
                    <a:lnTo>
                      <a:pt x="4" y="1016"/>
                    </a:lnTo>
                    <a:cubicBezTo>
                      <a:pt x="1" y="1571"/>
                      <a:pt x="330" y="1891"/>
                      <a:pt x="898" y="1894"/>
                    </a:cubicBezTo>
                    <a:cubicBezTo>
                      <a:pt x="901" y="1894"/>
                      <a:pt x="904" y="1894"/>
                      <a:pt x="906" y="1894"/>
                    </a:cubicBezTo>
                    <a:cubicBezTo>
                      <a:pt x="1468" y="1894"/>
                      <a:pt x="1799" y="1577"/>
                      <a:pt x="1802" y="1026"/>
                    </a:cubicBezTo>
                    <a:lnTo>
                      <a:pt x="1808" y="11"/>
                    </a:lnTo>
                    <a:lnTo>
                      <a:pt x="1195" y="6"/>
                    </a:lnTo>
                    <a:lnTo>
                      <a:pt x="1191" y="1004"/>
                    </a:lnTo>
                    <a:cubicBezTo>
                      <a:pt x="1189" y="1285"/>
                      <a:pt x="1082" y="1390"/>
                      <a:pt x="909" y="1390"/>
                    </a:cubicBezTo>
                    <a:cubicBezTo>
                      <a:pt x="908" y="1390"/>
                      <a:pt x="907" y="1390"/>
                      <a:pt x="906" y="1390"/>
                    </a:cubicBezTo>
                    <a:cubicBezTo>
                      <a:pt x="733" y="1390"/>
                      <a:pt x="625" y="1283"/>
                      <a:pt x="627" y="1001"/>
                    </a:cubicBezTo>
                    <a:lnTo>
                      <a:pt x="631" y="3"/>
                    </a:lnTo>
                    <a:lnTo>
                      <a:pt x="10"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7" name="Google Shape;1827;p46"/>
              <p:cNvSpPr/>
              <p:nvPr/>
            </p:nvSpPr>
            <p:spPr>
              <a:xfrm>
                <a:off x="6060029" y="2365343"/>
                <a:ext cx="207907" cy="173276"/>
              </a:xfrm>
              <a:custGeom>
                <a:avLst/>
                <a:gdLst/>
                <a:ahLst/>
                <a:cxnLst/>
                <a:rect l="l" t="t" r="r" b="b"/>
                <a:pathLst>
                  <a:path w="2227" h="1856" extrusionOk="0">
                    <a:moveTo>
                      <a:pt x="1116" y="613"/>
                    </a:moveTo>
                    <a:lnTo>
                      <a:pt x="1293" y="1080"/>
                    </a:lnTo>
                    <a:lnTo>
                      <a:pt x="934" y="1077"/>
                    </a:lnTo>
                    <a:lnTo>
                      <a:pt x="1116" y="613"/>
                    </a:lnTo>
                    <a:close/>
                    <a:moveTo>
                      <a:pt x="817" y="0"/>
                    </a:moveTo>
                    <a:lnTo>
                      <a:pt x="0" y="1843"/>
                    </a:lnTo>
                    <a:lnTo>
                      <a:pt x="634" y="1846"/>
                    </a:lnTo>
                    <a:lnTo>
                      <a:pt x="761" y="1526"/>
                    </a:lnTo>
                    <a:lnTo>
                      <a:pt x="1462" y="1529"/>
                    </a:lnTo>
                    <a:lnTo>
                      <a:pt x="1584" y="1851"/>
                    </a:lnTo>
                    <a:lnTo>
                      <a:pt x="2227" y="1855"/>
                    </a:lnTo>
                    <a:lnTo>
                      <a:pt x="1430" y="3"/>
                    </a:lnTo>
                    <a:lnTo>
                      <a:pt x="817"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8" name="Google Shape;1828;p46"/>
              <p:cNvSpPr/>
              <p:nvPr/>
            </p:nvSpPr>
            <p:spPr>
              <a:xfrm>
                <a:off x="6277272" y="2366183"/>
                <a:ext cx="136302" cy="173089"/>
              </a:xfrm>
              <a:custGeom>
                <a:avLst/>
                <a:gdLst/>
                <a:ahLst/>
                <a:cxnLst/>
                <a:rect l="l" t="t" r="r" b="b"/>
                <a:pathLst>
                  <a:path w="1460" h="1854" extrusionOk="0">
                    <a:moveTo>
                      <a:pt x="11" y="0"/>
                    </a:moveTo>
                    <a:lnTo>
                      <a:pt x="1" y="1846"/>
                    </a:lnTo>
                    <a:lnTo>
                      <a:pt x="1458" y="1854"/>
                    </a:lnTo>
                    <a:lnTo>
                      <a:pt x="1459" y="1371"/>
                    </a:lnTo>
                    <a:lnTo>
                      <a:pt x="626" y="1366"/>
                    </a:lnTo>
                    <a:lnTo>
                      <a:pt x="633" y="3"/>
                    </a:lnTo>
                    <a:lnTo>
                      <a:pt x="11"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9" name="Google Shape;1829;p46"/>
              <p:cNvSpPr/>
              <p:nvPr/>
            </p:nvSpPr>
            <p:spPr>
              <a:xfrm>
                <a:off x="6429351" y="2366837"/>
                <a:ext cx="59095" cy="172903"/>
              </a:xfrm>
              <a:custGeom>
                <a:avLst/>
                <a:gdLst/>
                <a:ahLst/>
                <a:cxnLst/>
                <a:rect l="l" t="t" r="r" b="b"/>
                <a:pathLst>
                  <a:path w="633" h="1852" extrusionOk="0">
                    <a:moveTo>
                      <a:pt x="9" y="1"/>
                    </a:moveTo>
                    <a:lnTo>
                      <a:pt x="0" y="1848"/>
                    </a:lnTo>
                    <a:lnTo>
                      <a:pt x="622" y="1851"/>
                    </a:lnTo>
                    <a:lnTo>
                      <a:pt x="633" y="5"/>
                    </a:lnTo>
                    <a:lnTo>
                      <a:pt x="9"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0" name="Google Shape;1830;p46"/>
              <p:cNvSpPr/>
              <p:nvPr/>
            </p:nvSpPr>
            <p:spPr>
              <a:xfrm>
                <a:off x="6503104" y="2367303"/>
                <a:ext cx="159548" cy="173089"/>
              </a:xfrm>
              <a:custGeom>
                <a:avLst/>
                <a:gdLst/>
                <a:ahLst/>
                <a:cxnLst/>
                <a:rect l="l" t="t" r="r" b="b"/>
                <a:pathLst>
                  <a:path w="1709" h="1854" extrusionOk="0">
                    <a:moveTo>
                      <a:pt x="4" y="0"/>
                    </a:moveTo>
                    <a:lnTo>
                      <a:pt x="1" y="483"/>
                    </a:lnTo>
                    <a:lnTo>
                      <a:pt x="542" y="486"/>
                    </a:lnTo>
                    <a:lnTo>
                      <a:pt x="535" y="1851"/>
                    </a:lnTo>
                    <a:lnTo>
                      <a:pt x="1158" y="1854"/>
                    </a:lnTo>
                    <a:lnTo>
                      <a:pt x="1165" y="489"/>
                    </a:lnTo>
                    <a:lnTo>
                      <a:pt x="1705" y="492"/>
                    </a:lnTo>
                    <a:lnTo>
                      <a:pt x="1708" y="9"/>
                    </a:lnTo>
                    <a:lnTo>
                      <a:pt x="4"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1" name="Google Shape;1831;p46"/>
              <p:cNvSpPr/>
              <p:nvPr/>
            </p:nvSpPr>
            <p:spPr>
              <a:xfrm>
                <a:off x="6651916" y="2368144"/>
                <a:ext cx="188302" cy="173089"/>
              </a:xfrm>
              <a:custGeom>
                <a:avLst/>
                <a:gdLst/>
                <a:ahLst/>
                <a:cxnLst/>
                <a:rect l="l" t="t" r="r" b="b"/>
                <a:pathLst>
                  <a:path w="2017" h="1854" extrusionOk="0">
                    <a:moveTo>
                      <a:pt x="1" y="0"/>
                    </a:moveTo>
                    <a:lnTo>
                      <a:pt x="690" y="1172"/>
                    </a:lnTo>
                    <a:lnTo>
                      <a:pt x="687" y="1851"/>
                    </a:lnTo>
                    <a:lnTo>
                      <a:pt x="1310" y="1854"/>
                    </a:lnTo>
                    <a:lnTo>
                      <a:pt x="1313" y="1184"/>
                    </a:lnTo>
                    <a:lnTo>
                      <a:pt x="2017" y="11"/>
                    </a:lnTo>
                    <a:lnTo>
                      <a:pt x="1414" y="8"/>
                    </a:lnTo>
                    <a:lnTo>
                      <a:pt x="1031" y="644"/>
                    </a:lnTo>
                    <a:lnTo>
                      <a:pt x="657" y="3"/>
                    </a:lnTo>
                    <a:lnTo>
                      <a:pt x="1"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2" name="Google Shape;1832;p46"/>
              <p:cNvSpPr/>
              <p:nvPr/>
            </p:nvSpPr>
            <p:spPr>
              <a:xfrm>
                <a:off x="5127668" y="1860361"/>
                <a:ext cx="29314" cy="65725"/>
              </a:xfrm>
              <a:custGeom>
                <a:avLst/>
                <a:gdLst/>
                <a:ahLst/>
                <a:cxnLst/>
                <a:rect l="l" t="t" r="r" b="b"/>
                <a:pathLst>
                  <a:path w="314" h="704" extrusionOk="0">
                    <a:moveTo>
                      <a:pt x="76" y="0"/>
                    </a:moveTo>
                    <a:cubicBezTo>
                      <a:pt x="0" y="0"/>
                      <a:pt x="187" y="703"/>
                      <a:pt x="187" y="703"/>
                    </a:cubicBezTo>
                    <a:lnTo>
                      <a:pt x="314" y="512"/>
                    </a:lnTo>
                    <a:cubicBezTo>
                      <a:pt x="314" y="512"/>
                      <a:pt x="165" y="22"/>
                      <a:pt x="80" y="1"/>
                    </a:cubicBezTo>
                    <a:cubicBezTo>
                      <a:pt x="79" y="1"/>
                      <a:pt x="77" y="0"/>
                      <a:pt x="76" y="0"/>
                    </a:cubicBezTo>
                    <a:close/>
                  </a:path>
                </a:pathLst>
              </a:custGeom>
              <a:solidFill>
                <a:srgbClr val="CC47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3" name="Google Shape;1833;p46"/>
              <p:cNvSpPr/>
              <p:nvPr/>
            </p:nvSpPr>
            <p:spPr>
              <a:xfrm>
                <a:off x="5147086" y="1784179"/>
                <a:ext cx="23900" cy="124075"/>
              </a:xfrm>
              <a:custGeom>
                <a:avLst/>
                <a:gdLst/>
                <a:ahLst/>
                <a:cxnLst/>
                <a:rect l="l" t="t" r="r" b="b"/>
                <a:pathLst>
                  <a:path w="256" h="1329" extrusionOk="0">
                    <a:moveTo>
                      <a:pt x="170" y="1"/>
                    </a:moveTo>
                    <a:cubicBezTo>
                      <a:pt x="163" y="1"/>
                      <a:pt x="156" y="3"/>
                      <a:pt x="149" y="9"/>
                    </a:cubicBezTo>
                    <a:cubicBezTo>
                      <a:pt x="64" y="71"/>
                      <a:pt x="0" y="1264"/>
                      <a:pt x="0" y="1328"/>
                    </a:cubicBezTo>
                    <a:lnTo>
                      <a:pt x="255" y="285"/>
                    </a:lnTo>
                    <a:cubicBezTo>
                      <a:pt x="255" y="285"/>
                      <a:pt x="238" y="1"/>
                      <a:pt x="170" y="1"/>
                    </a:cubicBezTo>
                    <a:close/>
                  </a:path>
                </a:pathLst>
              </a:custGeom>
              <a:solidFill>
                <a:srgbClr val="CC47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4" name="Google Shape;1834;p46"/>
              <p:cNvSpPr/>
              <p:nvPr/>
            </p:nvSpPr>
            <p:spPr>
              <a:xfrm>
                <a:off x="5105262" y="1776897"/>
                <a:ext cx="85609" cy="202871"/>
              </a:xfrm>
              <a:custGeom>
                <a:avLst/>
                <a:gdLst/>
                <a:ahLst/>
                <a:cxnLst/>
                <a:rect l="l" t="t" r="r" b="b"/>
                <a:pathLst>
                  <a:path w="917" h="2173" extrusionOk="0">
                    <a:moveTo>
                      <a:pt x="784" y="0"/>
                    </a:moveTo>
                    <a:cubicBezTo>
                      <a:pt x="713" y="0"/>
                      <a:pt x="448" y="981"/>
                      <a:pt x="448" y="1023"/>
                    </a:cubicBezTo>
                    <a:cubicBezTo>
                      <a:pt x="448" y="1065"/>
                      <a:pt x="363" y="1661"/>
                      <a:pt x="320" y="1725"/>
                    </a:cubicBezTo>
                    <a:cubicBezTo>
                      <a:pt x="278" y="1790"/>
                      <a:pt x="1" y="1810"/>
                      <a:pt x="1" y="1810"/>
                    </a:cubicBezTo>
                    <a:lnTo>
                      <a:pt x="150" y="2173"/>
                    </a:lnTo>
                    <a:cubicBezTo>
                      <a:pt x="150" y="2173"/>
                      <a:pt x="660" y="2150"/>
                      <a:pt x="767" y="2109"/>
                    </a:cubicBezTo>
                    <a:cubicBezTo>
                      <a:pt x="873" y="2065"/>
                      <a:pt x="916" y="1939"/>
                      <a:pt x="916" y="1790"/>
                    </a:cubicBezTo>
                    <a:cubicBezTo>
                      <a:pt x="916" y="1640"/>
                      <a:pt x="831" y="1406"/>
                      <a:pt x="788" y="1321"/>
                    </a:cubicBezTo>
                    <a:cubicBezTo>
                      <a:pt x="746" y="1235"/>
                      <a:pt x="852" y="43"/>
                      <a:pt x="788" y="2"/>
                    </a:cubicBezTo>
                    <a:cubicBezTo>
                      <a:pt x="787" y="1"/>
                      <a:pt x="785" y="0"/>
                      <a:pt x="784" y="0"/>
                    </a:cubicBezTo>
                    <a:close/>
                  </a:path>
                </a:pathLst>
              </a:custGeom>
              <a:solidFill>
                <a:srgbClr val="F76E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5" name="Google Shape;1835;p46"/>
              <p:cNvSpPr/>
              <p:nvPr/>
            </p:nvSpPr>
            <p:spPr>
              <a:xfrm>
                <a:off x="4403774" y="1882674"/>
                <a:ext cx="721467" cy="164780"/>
              </a:xfrm>
              <a:custGeom>
                <a:avLst/>
                <a:gdLst/>
                <a:ahLst/>
                <a:cxnLst/>
                <a:rect l="l" t="t" r="r" b="b"/>
                <a:pathLst>
                  <a:path w="7728" h="1765" extrusionOk="0">
                    <a:moveTo>
                      <a:pt x="1060" y="0"/>
                    </a:moveTo>
                    <a:cubicBezTo>
                      <a:pt x="916" y="0"/>
                      <a:pt x="780" y="30"/>
                      <a:pt x="661" y="103"/>
                    </a:cubicBezTo>
                    <a:cubicBezTo>
                      <a:pt x="1" y="507"/>
                      <a:pt x="342" y="1487"/>
                      <a:pt x="491" y="1636"/>
                    </a:cubicBezTo>
                    <a:cubicBezTo>
                      <a:pt x="570" y="1715"/>
                      <a:pt x="1912" y="1764"/>
                      <a:pt x="3286" y="1764"/>
                    </a:cubicBezTo>
                    <a:cubicBezTo>
                      <a:pt x="4502" y="1764"/>
                      <a:pt x="5743" y="1726"/>
                      <a:pt x="6153" y="1636"/>
                    </a:cubicBezTo>
                    <a:cubicBezTo>
                      <a:pt x="7026" y="1444"/>
                      <a:pt x="7728" y="1061"/>
                      <a:pt x="7728" y="1061"/>
                    </a:cubicBezTo>
                    <a:lnTo>
                      <a:pt x="7621" y="636"/>
                    </a:lnTo>
                    <a:cubicBezTo>
                      <a:pt x="7621" y="636"/>
                      <a:pt x="5919" y="721"/>
                      <a:pt x="5855" y="721"/>
                    </a:cubicBezTo>
                    <a:cubicBezTo>
                      <a:pt x="5791" y="721"/>
                      <a:pt x="2598" y="636"/>
                      <a:pt x="2598" y="636"/>
                    </a:cubicBezTo>
                    <a:cubicBezTo>
                      <a:pt x="2529" y="619"/>
                      <a:pt x="1715" y="0"/>
                      <a:pt x="10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6" name="Google Shape;1836;p46"/>
              <p:cNvSpPr/>
              <p:nvPr/>
            </p:nvSpPr>
            <p:spPr>
              <a:xfrm>
                <a:off x="5071467" y="1930007"/>
                <a:ext cx="57695" cy="75622"/>
              </a:xfrm>
              <a:custGeom>
                <a:avLst/>
                <a:gdLst/>
                <a:ahLst/>
                <a:cxnLst/>
                <a:rect l="l" t="t" r="r" b="b"/>
                <a:pathLst>
                  <a:path w="618" h="810" extrusionOk="0">
                    <a:moveTo>
                      <a:pt x="597" y="0"/>
                    </a:moveTo>
                    <a:lnTo>
                      <a:pt x="0" y="106"/>
                    </a:lnTo>
                    <a:cubicBezTo>
                      <a:pt x="0" y="149"/>
                      <a:pt x="84" y="809"/>
                      <a:pt x="127" y="809"/>
                    </a:cubicBezTo>
                    <a:cubicBezTo>
                      <a:pt x="127" y="809"/>
                      <a:pt x="128" y="809"/>
                      <a:pt x="129" y="809"/>
                    </a:cubicBezTo>
                    <a:cubicBezTo>
                      <a:pt x="172" y="788"/>
                      <a:pt x="576" y="639"/>
                      <a:pt x="597" y="531"/>
                    </a:cubicBezTo>
                    <a:cubicBezTo>
                      <a:pt x="618" y="425"/>
                      <a:pt x="597" y="0"/>
                      <a:pt x="59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7" name="Google Shape;1837;p46"/>
              <p:cNvSpPr/>
              <p:nvPr/>
            </p:nvSpPr>
            <p:spPr>
              <a:xfrm>
                <a:off x="4900902" y="1998253"/>
                <a:ext cx="184754" cy="46867"/>
              </a:xfrm>
              <a:custGeom>
                <a:avLst/>
                <a:gdLst/>
                <a:ahLst/>
                <a:cxnLst/>
                <a:rect l="l" t="t" r="r" b="b"/>
                <a:pathLst>
                  <a:path w="1979" h="502" extrusionOk="0">
                    <a:moveTo>
                      <a:pt x="1949" y="0"/>
                    </a:moveTo>
                    <a:cubicBezTo>
                      <a:pt x="1946" y="0"/>
                      <a:pt x="1943" y="1"/>
                      <a:pt x="1941" y="2"/>
                    </a:cubicBezTo>
                    <a:cubicBezTo>
                      <a:pt x="1705" y="112"/>
                      <a:pt x="1462" y="203"/>
                      <a:pt x="1211" y="276"/>
                    </a:cubicBezTo>
                    <a:cubicBezTo>
                      <a:pt x="961" y="349"/>
                      <a:pt x="706" y="403"/>
                      <a:pt x="448" y="439"/>
                    </a:cubicBezTo>
                    <a:cubicBezTo>
                      <a:pt x="302" y="458"/>
                      <a:pt x="156" y="468"/>
                      <a:pt x="11" y="486"/>
                    </a:cubicBezTo>
                    <a:cubicBezTo>
                      <a:pt x="1" y="486"/>
                      <a:pt x="1" y="501"/>
                      <a:pt x="11" y="501"/>
                    </a:cubicBezTo>
                    <a:cubicBezTo>
                      <a:pt x="22" y="501"/>
                      <a:pt x="33" y="501"/>
                      <a:pt x="44" y="501"/>
                    </a:cubicBezTo>
                    <a:cubicBezTo>
                      <a:pt x="164" y="501"/>
                      <a:pt x="286" y="494"/>
                      <a:pt x="406" y="477"/>
                    </a:cubicBezTo>
                    <a:cubicBezTo>
                      <a:pt x="536" y="461"/>
                      <a:pt x="664" y="442"/>
                      <a:pt x="792" y="416"/>
                    </a:cubicBezTo>
                    <a:cubicBezTo>
                      <a:pt x="1050" y="364"/>
                      <a:pt x="1302" y="294"/>
                      <a:pt x="1550" y="203"/>
                    </a:cubicBezTo>
                    <a:cubicBezTo>
                      <a:pt x="1689" y="152"/>
                      <a:pt x="1826" y="97"/>
                      <a:pt x="1960" y="34"/>
                    </a:cubicBezTo>
                    <a:cubicBezTo>
                      <a:pt x="1978" y="25"/>
                      <a:pt x="1967" y="0"/>
                      <a:pt x="1949" y="0"/>
                    </a:cubicBezTo>
                    <a:close/>
                  </a:path>
                </a:pathLst>
              </a:custGeom>
              <a:solidFill>
                <a:srgbClr val="E0E6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8" name="Google Shape;1838;p46"/>
              <p:cNvSpPr/>
              <p:nvPr/>
            </p:nvSpPr>
            <p:spPr>
              <a:xfrm>
                <a:off x="5131682" y="1817976"/>
                <a:ext cx="60589" cy="162820"/>
              </a:xfrm>
              <a:custGeom>
                <a:avLst/>
                <a:gdLst/>
                <a:ahLst/>
                <a:cxnLst/>
                <a:rect l="l" t="t" r="r" b="b"/>
                <a:pathLst>
                  <a:path w="649" h="1744" extrusionOk="0">
                    <a:moveTo>
                      <a:pt x="518" y="0"/>
                    </a:moveTo>
                    <a:cubicBezTo>
                      <a:pt x="515" y="0"/>
                      <a:pt x="512" y="2"/>
                      <a:pt x="511" y="6"/>
                    </a:cubicBezTo>
                    <a:cubicBezTo>
                      <a:pt x="505" y="33"/>
                      <a:pt x="504" y="60"/>
                      <a:pt x="505" y="88"/>
                    </a:cubicBezTo>
                    <a:lnTo>
                      <a:pt x="505" y="170"/>
                    </a:lnTo>
                    <a:cubicBezTo>
                      <a:pt x="505" y="225"/>
                      <a:pt x="504" y="280"/>
                      <a:pt x="502" y="336"/>
                    </a:cubicBezTo>
                    <a:cubicBezTo>
                      <a:pt x="499" y="446"/>
                      <a:pt x="495" y="556"/>
                      <a:pt x="486" y="667"/>
                    </a:cubicBezTo>
                    <a:cubicBezTo>
                      <a:pt x="483" y="701"/>
                      <a:pt x="480" y="735"/>
                      <a:pt x="478" y="769"/>
                    </a:cubicBezTo>
                    <a:cubicBezTo>
                      <a:pt x="471" y="769"/>
                      <a:pt x="463" y="775"/>
                      <a:pt x="463" y="783"/>
                    </a:cubicBezTo>
                    <a:cubicBezTo>
                      <a:pt x="465" y="831"/>
                      <a:pt x="472" y="878"/>
                      <a:pt x="489" y="923"/>
                    </a:cubicBezTo>
                    <a:cubicBezTo>
                      <a:pt x="502" y="969"/>
                      <a:pt x="518" y="1016"/>
                      <a:pt x="535" y="1060"/>
                    </a:cubicBezTo>
                    <a:cubicBezTo>
                      <a:pt x="568" y="1148"/>
                      <a:pt x="602" y="1239"/>
                      <a:pt x="608" y="1335"/>
                    </a:cubicBezTo>
                    <a:cubicBezTo>
                      <a:pt x="612" y="1420"/>
                      <a:pt x="596" y="1508"/>
                      <a:pt x="542" y="1575"/>
                    </a:cubicBezTo>
                    <a:cubicBezTo>
                      <a:pt x="489" y="1634"/>
                      <a:pt x="420" y="1675"/>
                      <a:pt x="342" y="1693"/>
                    </a:cubicBezTo>
                    <a:cubicBezTo>
                      <a:pt x="284" y="1707"/>
                      <a:pt x="226" y="1711"/>
                      <a:pt x="167" y="1711"/>
                    </a:cubicBezTo>
                    <a:cubicBezTo>
                      <a:pt x="117" y="1711"/>
                      <a:pt x="67" y="1708"/>
                      <a:pt x="17" y="1707"/>
                    </a:cubicBezTo>
                    <a:cubicBezTo>
                      <a:pt x="4" y="1707"/>
                      <a:pt x="1" y="1728"/>
                      <a:pt x="14" y="1731"/>
                    </a:cubicBezTo>
                    <a:cubicBezTo>
                      <a:pt x="68" y="1739"/>
                      <a:pt x="125" y="1744"/>
                      <a:pt x="182" y="1744"/>
                    </a:cubicBezTo>
                    <a:cubicBezTo>
                      <a:pt x="314" y="1744"/>
                      <a:pt x="447" y="1716"/>
                      <a:pt x="542" y="1624"/>
                    </a:cubicBezTo>
                    <a:cubicBezTo>
                      <a:pt x="603" y="1561"/>
                      <a:pt x="639" y="1478"/>
                      <a:pt x="642" y="1390"/>
                    </a:cubicBezTo>
                    <a:cubicBezTo>
                      <a:pt x="648" y="1291"/>
                      <a:pt x="620" y="1196"/>
                      <a:pt x="589" y="1105"/>
                    </a:cubicBezTo>
                    <a:cubicBezTo>
                      <a:pt x="569" y="1051"/>
                      <a:pt x="548" y="999"/>
                      <a:pt x="530" y="945"/>
                    </a:cubicBezTo>
                    <a:cubicBezTo>
                      <a:pt x="521" y="919"/>
                      <a:pt x="514" y="890"/>
                      <a:pt x="508" y="863"/>
                    </a:cubicBezTo>
                    <a:cubicBezTo>
                      <a:pt x="504" y="846"/>
                      <a:pt x="499" y="826"/>
                      <a:pt x="496" y="808"/>
                    </a:cubicBezTo>
                    <a:cubicBezTo>
                      <a:pt x="508" y="714"/>
                      <a:pt x="511" y="620"/>
                      <a:pt x="518" y="526"/>
                    </a:cubicBezTo>
                    <a:cubicBezTo>
                      <a:pt x="527" y="416"/>
                      <a:pt x="529" y="304"/>
                      <a:pt x="530" y="194"/>
                    </a:cubicBezTo>
                    <a:lnTo>
                      <a:pt x="530" y="98"/>
                    </a:lnTo>
                    <a:cubicBezTo>
                      <a:pt x="533" y="67"/>
                      <a:pt x="532" y="36"/>
                      <a:pt x="524" y="6"/>
                    </a:cubicBezTo>
                    <a:cubicBezTo>
                      <a:pt x="524" y="2"/>
                      <a:pt x="521" y="0"/>
                      <a:pt x="518" y="0"/>
                    </a:cubicBezTo>
                    <a:close/>
                  </a:path>
                </a:pathLst>
              </a:custGeom>
              <a:solidFill>
                <a:srgbClr val="CC47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9" name="Google Shape;1839;p46"/>
              <p:cNvSpPr/>
              <p:nvPr/>
            </p:nvSpPr>
            <p:spPr>
              <a:xfrm>
                <a:off x="3868368" y="1002853"/>
                <a:ext cx="752368" cy="580699"/>
              </a:xfrm>
              <a:custGeom>
                <a:avLst/>
                <a:gdLst/>
                <a:ahLst/>
                <a:cxnLst/>
                <a:rect l="l" t="t" r="r" b="b"/>
                <a:pathLst>
                  <a:path w="8059" h="6220" extrusionOk="0">
                    <a:moveTo>
                      <a:pt x="4030" y="0"/>
                    </a:moveTo>
                    <a:cubicBezTo>
                      <a:pt x="1803" y="0"/>
                      <a:pt x="0" y="1391"/>
                      <a:pt x="0" y="3111"/>
                    </a:cubicBezTo>
                    <a:cubicBezTo>
                      <a:pt x="0" y="4829"/>
                      <a:pt x="1805" y="6220"/>
                      <a:pt x="4030" y="6220"/>
                    </a:cubicBezTo>
                    <a:cubicBezTo>
                      <a:pt x="4265" y="6220"/>
                      <a:pt x="4499" y="6203"/>
                      <a:pt x="4732" y="6172"/>
                    </a:cubicBezTo>
                    <a:lnTo>
                      <a:pt x="5276" y="6062"/>
                    </a:lnTo>
                    <a:lnTo>
                      <a:pt x="5967" y="5837"/>
                    </a:lnTo>
                    <a:cubicBezTo>
                      <a:pt x="7213" y="5309"/>
                      <a:pt x="8059" y="4286"/>
                      <a:pt x="8059" y="3111"/>
                    </a:cubicBezTo>
                    <a:cubicBezTo>
                      <a:pt x="8059" y="1393"/>
                      <a:pt x="6255" y="0"/>
                      <a:pt x="40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0" name="Google Shape;1840;p46"/>
              <p:cNvSpPr/>
              <p:nvPr/>
            </p:nvSpPr>
            <p:spPr>
              <a:xfrm>
                <a:off x="7438639" y="1504287"/>
                <a:ext cx="752368" cy="580886"/>
              </a:xfrm>
              <a:custGeom>
                <a:avLst/>
                <a:gdLst/>
                <a:ahLst/>
                <a:cxnLst/>
                <a:rect l="l" t="t" r="r" b="b"/>
                <a:pathLst>
                  <a:path w="8059" h="6222" extrusionOk="0">
                    <a:moveTo>
                      <a:pt x="4030" y="0"/>
                    </a:moveTo>
                    <a:cubicBezTo>
                      <a:pt x="1805" y="0"/>
                      <a:pt x="0" y="1393"/>
                      <a:pt x="0" y="3111"/>
                    </a:cubicBezTo>
                    <a:cubicBezTo>
                      <a:pt x="0" y="4288"/>
                      <a:pt x="846" y="5311"/>
                      <a:pt x="2093" y="5838"/>
                    </a:cubicBezTo>
                    <a:lnTo>
                      <a:pt x="2665" y="6059"/>
                    </a:lnTo>
                    <a:lnTo>
                      <a:pt x="3327" y="6174"/>
                    </a:lnTo>
                    <a:cubicBezTo>
                      <a:pt x="3560" y="6205"/>
                      <a:pt x="3794" y="6222"/>
                      <a:pt x="4030" y="6222"/>
                    </a:cubicBezTo>
                    <a:cubicBezTo>
                      <a:pt x="6254" y="6222"/>
                      <a:pt x="8059" y="4829"/>
                      <a:pt x="8059" y="3111"/>
                    </a:cubicBezTo>
                    <a:cubicBezTo>
                      <a:pt x="8059" y="1393"/>
                      <a:pt x="6254" y="0"/>
                      <a:pt x="40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1" name="Google Shape;1841;p46"/>
              <p:cNvSpPr/>
              <p:nvPr/>
            </p:nvSpPr>
            <p:spPr>
              <a:xfrm>
                <a:off x="4697663" y="3539620"/>
                <a:ext cx="306493" cy="170569"/>
              </a:xfrm>
              <a:custGeom>
                <a:avLst/>
                <a:gdLst/>
                <a:ahLst/>
                <a:cxnLst/>
                <a:rect l="l" t="t" r="r" b="b"/>
                <a:pathLst>
                  <a:path w="3283" h="1827" extrusionOk="0">
                    <a:moveTo>
                      <a:pt x="1451" y="1"/>
                    </a:moveTo>
                    <a:lnTo>
                      <a:pt x="387" y="405"/>
                    </a:lnTo>
                    <a:lnTo>
                      <a:pt x="387" y="767"/>
                    </a:lnTo>
                    <a:cubicBezTo>
                      <a:pt x="300" y="852"/>
                      <a:pt x="226" y="946"/>
                      <a:pt x="162" y="1049"/>
                    </a:cubicBezTo>
                    <a:cubicBezTo>
                      <a:pt x="51" y="1229"/>
                      <a:pt x="0" y="1442"/>
                      <a:pt x="302" y="1513"/>
                    </a:cubicBezTo>
                    <a:cubicBezTo>
                      <a:pt x="709" y="1606"/>
                      <a:pt x="2166" y="1827"/>
                      <a:pt x="2873" y="1827"/>
                    </a:cubicBezTo>
                    <a:cubicBezTo>
                      <a:pt x="3126" y="1827"/>
                      <a:pt x="3283" y="1799"/>
                      <a:pt x="3260" y="1726"/>
                    </a:cubicBezTo>
                    <a:cubicBezTo>
                      <a:pt x="3245" y="1675"/>
                      <a:pt x="3187" y="1609"/>
                      <a:pt x="3102" y="1533"/>
                    </a:cubicBezTo>
                    <a:cubicBezTo>
                      <a:pt x="2713" y="1189"/>
                      <a:pt x="1762" y="657"/>
                      <a:pt x="1727" y="639"/>
                    </a:cubicBezTo>
                    <a:cubicBezTo>
                      <a:pt x="1686" y="618"/>
                      <a:pt x="1451" y="1"/>
                      <a:pt x="145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2" name="Google Shape;1842;p46"/>
              <p:cNvSpPr/>
              <p:nvPr/>
            </p:nvSpPr>
            <p:spPr>
              <a:xfrm>
                <a:off x="3827478" y="3505823"/>
                <a:ext cx="269523" cy="174863"/>
              </a:xfrm>
              <a:custGeom>
                <a:avLst/>
                <a:gdLst/>
                <a:ahLst/>
                <a:cxnLst/>
                <a:rect l="l" t="t" r="r" b="b"/>
                <a:pathLst>
                  <a:path w="2887" h="1873" extrusionOk="0">
                    <a:moveTo>
                      <a:pt x="746" y="0"/>
                    </a:moveTo>
                    <a:cubicBezTo>
                      <a:pt x="713" y="34"/>
                      <a:pt x="157" y="819"/>
                      <a:pt x="36" y="1271"/>
                    </a:cubicBezTo>
                    <a:cubicBezTo>
                      <a:pt x="0" y="1403"/>
                      <a:pt x="2" y="1506"/>
                      <a:pt x="64" y="1554"/>
                    </a:cubicBezTo>
                    <a:cubicBezTo>
                      <a:pt x="264" y="1708"/>
                      <a:pt x="1658" y="1872"/>
                      <a:pt x="2405" y="1872"/>
                    </a:cubicBezTo>
                    <a:cubicBezTo>
                      <a:pt x="2695" y="1872"/>
                      <a:pt x="2887" y="1848"/>
                      <a:pt x="2875" y="1788"/>
                    </a:cubicBezTo>
                    <a:cubicBezTo>
                      <a:pt x="2866" y="1746"/>
                      <a:pt x="2804" y="1682"/>
                      <a:pt x="2710" y="1606"/>
                    </a:cubicBezTo>
                    <a:cubicBezTo>
                      <a:pt x="2337" y="1306"/>
                      <a:pt x="1461" y="831"/>
                      <a:pt x="1427" y="831"/>
                    </a:cubicBezTo>
                    <a:cubicBezTo>
                      <a:pt x="1384" y="831"/>
                      <a:pt x="1512" y="468"/>
                      <a:pt x="1512" y="468"/>
                    </a:cubicBezTo>
                    <a:lnTo>
                      <a:pt x="74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3" name="Google Shape;1843;p46"/>
              <p:cNvSpPr/>
              <p:nvPr/>
            </p:nvSpPr>
            <p:spPr>
              <a:xfrm>
                <a:off x="4414323" y="2588566"/>
                <a:ext cx="428791" cy="995684"/>
              </a:xfrm>
              <a:custGeom>
                <a:avLst/>
                <a:gdLst/>
                <a:ahLst/>
                <a:cxnLst/>
                <a:rect l="l" t="t" r="r" b="b"/>
                <a:pathLst>
                  <a:path w="4593" h="10665" extrusionOk="0">
                    <a:moveTo>
                      <a:pt x="1609" y="0"/>
                    </a:moveTo>
                    <a:cubicBezTo>
                      <a:pt x="684" y="0"/>
                      <a:pt x="1" y="2758"/>
                      <a:pt x="1" y="2758"/>
                    </a:cubicBezTo>
                    <a:lnTo>
                      <a:pt x="477" y="3338"/>
                    </a:lnTo>
                    <a:lnTo>
                      <a:pt x="1115" y="4118"/>
                    </a:lnTo>
                    <a:lnTo>
                      <a:pt x="1734" y="4871"/>
                    </a:lnTo>
                    <a:lnTo>
                      <a:pt x="2740" y="6100"/>
                    </a:lnTo>
                    <a:cubicBezTo>
                      <a:pt x="2740" y="6100"/>
                      <a:pt x="2934" y="7387"/>
                      <a:pt x="3129" y="8573"/>
                    </a:cubicBezTo>
                    <a:cubicBezTo>
                      <a:pt x="3276" y="9461"/>
                      <a:pt x="3420" y="10293"/>
                      <a:pt x="3484" y="10486"/>
                    </a:cubicBezTo>
                    <a:cubicBezTo>
                      <a:pt x="3528" y="10616"/>
                      <a:pt x="3603" y="10665"/>
                      <a:pt x="3694" y="10665"/>
                    </a:cubicBezTo>
                    <a:cubicBezTo>
                      <a:pt x="3916" y="10665"/>
                      <a:pt x="4228" y="10372"/>
                      <a:pt x="4379" y="10252"/>
                    </a:cubicBezTo>
                    <a:cubicBezTo>
                      <a:pt x="4592" y="10082"/>
                      <a:pt x="4294" y="5781"/>
                      <a:pt x="4102" y="4654"/>
                    </a:cubicBezTo>
                    <a:cubicBezTo>
                      <a:pt x="3911" y="3525"/>
                      <a:pt x="1719" y="13"/>
                      <a:pt x="1719" y="13"/>
                    </a:cubicBezTo>
                    <a:cubicBezTo>
                      <a:pt x="1682" y="4"/>
                      <a:pt x="1645" y="0"/>
                      <a:pt x="16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4" name="Google Shape;1844;p46"/>
              <p:cNvSpPr/>
              <p:nvPr/>
            </p:nvSpPr>
            <p:spPr>
              <a:xfrm>
                <a:off x="3878264" y="2512197"/>
                <a:ext cx="684591" cy="1044698"/>
              </a:xfrm>
              <a:custGeom>
                <a:avLst/>
                <a:gdLst/>
                <a:ahLst/>
                <a:cxnLst/>
                <a:rect l="l" t="t" r="r" b="b"/>
                <a:pathLst>
                  <a:path w="7333" h="11190" extrusionOk="0">
                    <a:moveTo>
                      <a:pt x="4651" y="1"/>
                    </a:moveTo>
                    <a:cubicBezTo>
                      <a:pt x="4587" y="21"/>
                      <a:pt x="3587" y="745"/>
                      <a:pt x="3628" y="2023"/>
                    </a:cubicBezTo>
                    <a:cubicBezTo>
                      <a:pt x="3645" y="2507"/>
                      <a:pt x="3530" y="3280"/>
                      <a:pt x="3381" y="4054"/>
                    </a:cubicBezTo>
                    <a:cubicBezTo>
                      <a:pt x="3136" y="5326"/>
                      <a:pt x="2799" y="6599"/>
                      <a:pt x="2799" y="6599"/>
                    </a:cubicBezTo>
                    <a:cubicBezTo>
                      <a:pt x="2799" y="6599"/>
                      <a:pt x="1946" y="7722"/>
                      <a:pt x="1202" y="8802"/>
                    </a:cubicBezTo>
                    <a:cubicBezTo>
                      <a:pt x="561" y="9734"/>
                      <a:pt x="0" y="10631"/>
                      <a:pt x="138" y="10749"/>
                    </a:cubicBezTo>
                    <a:cubicBezTo>
                      <a:pt x="365" y="10945"/>
                      <a:pt x="643" y="11190"/>
                      <a:pt x="828" y="11190"/>
                    </a:cubicBezTo>
                    <a:cubicBezTo>
                      <a:pt x="885" y="11190"/>
                      <a:pt x="933" y="11167"/>
                      <a:pt x="968" y="11111"/>
                    </a:cubicBezTo>
                    <a:cubicBezTo>
                      <a:pt x="1117" y="10877"/>
                      <a:pt x="4161" y="7407"/>
                      <a:pt x="4183" y="7343"/>
                    </a:cubicBezTo>
                    <a:cubicBezTo>
                      <a:pt x="4204" y="7281"/>
                      <a:pt x="6908" y="3831"/>
                      <a:pt x="7119" y="2597"/>
                    </a:cubicBezTo>
                    <a:cubicBezTo>
                      <a:pt x="7333" y="1364"/>
                      <a:pt x="7119" y="724"/>
                      <a:pt x="7119" y="724"/>
                    </a:cubicBezTo>
                    <a:lnTo>
                      <a:pt x="465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5" name="Google Shape;1845;p46"/>
              <p:cNvSpPr/>
              <p:nvPr/>
            </p:nvSpPr>
            <p:spPr>
              <a:xfrm>
                <a:off x="4260657" y="1888275"/>
                <a:ext cx="432339" cy="725034"/>
              </a:xfrm>
              <a:custGeom>
                <a:avLst/>
                <a:gdLst/>
                <a:ahLst/>
                <a:cxnLst/>
                <a:rect l="l" t="t" r="r" b="b"/>
                <a:pathLst>
                  <a:path w="4631" h="7766" extrusionOk="0">
                    <a:moveTo>
                      <a:pt x="2874" y="0"/>
                    </a:moveTo>
                    <a:cubicBezTo>
                      <a:pt x="2874" y="0"/>
                      <a:pt x="1660" y="553"/>
                      <a:pt x="1449" y="1022"/>
                    </a:cubicBezTo>
                    <a:cubicBezTo>
                      <a:pt x="1307" y="1332"/>
                      <a:pt x="1138" y="3011"/>
                      <a:pt x="997" y="4229"/>
                    </a:cubicBezTo>
                    <a:cubicBezTo>
                      <a:pt x="925" y="4852"/>
                      <a:pt x="860" y="5355"/>
                      <a:pt x="810" y="5492"/>
                    </a:cubicBezTo>
                    <a:cubicBezTo>
                      <a:pt x="661" y="5896"/>
                      <a:pt x="1" y="6619"/>
                      <a:pt x="448" y="6874"/>
                    </a:cubicBezTo>
                    <a:cubicBezTo>
                      <a:pt x="585" y="6953"/>
                      <a:pt x="897" y="7110"/>
                      <a:pt x="1271" y="7270"/>
                    </a:cubicBezTo>
                    <a:lnTo>
                      <a:pt x="1305" y="7285"/>
                    </a:lnTo>
                    <a:cubicBezTo>
                      <a:pt x="1871" y="7524"/>
                      <a:pt x="2566" y="7766"/>
                      <a:pt x="3013" y="7766"/>
                    </a:cubicBezTo>
                    <a:cubicBezTo>
                      <a:pt x="3235" y="7766"/>
                      <a:pt x="3396" y="7706"/>
                      <a:pt x="3450" y="7556"/>
                    </a:cubicBezTo>
                    <a:cubicBezTo>
                      <a:pt x="3569" y="7222"/>
                      <a:pt x="3940" y="5954"/>
                      <a:pt x="4212" y="4617"/>
                    </a:cubicBezTo>
                    <a:cubicBezTo>
                      <a:pt x="4464" y="3385"/>
                      <a:pt x="4631" y="2092"/>
                      <a:pt x="4440" y="1420"/>
                    </a:cubicBezTo>
                    <a:cubicBezTo>
                      <a:pt x="4429" y="1384"/>
                      <a:pt x="4419" y="1351"/>
                      <a:pt x="4407" y="1320"/>
                    </a:cubicBezTo>
                    <a:lnTo>
                      <a:pt x="287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6" name="Google Shape;1846;p46"/>
              <p:cNvSpPr/>
              <p:nvPr/>
            </p:nvSpPr>
            <p:spPr>
              <a:xfrm>
                <a:off x="5173320" y="1878286"/>
                <a:ext cx="29501" cy="65725"/>
              </a:xfrm>
              <a:custGeom>
                <a:avLst/>
                <a:gdLst/>
                <a:ahLst/>
                <a:cxnLst/>
                <a:rect l="l" t="t" r="r" b="b"/>
                <a:pathLst>
                  <a:path w="316" h="704" extrusionOk="0">
                    <a:moveTo>
                      <a:pt x="76" y="1"/>
                    </a:moveTo>
                    <a:cubicBezTo>
                      <a:pt x="1" y="1"/>
                      <a:pt x="187" y="704"/>
                      <a:pt x="187" y="704"/>
                    </a:cubicBezTo>
                    <a:lnTo>
                      <a:pt x="316" y="511"/>
                    </a:lnTo>
                    <a:cubicBezTo>
                      <a:pt x="316" y="511"/>
                      <a:pt x="166" y="22"/>
                      <a:pt x="80" y="1"/>
                    </a:cubicBezTo>
                    <a:cubicBezTo>
                      <a:pt x="79" y="1"/>
                      <a:pt x="77" y="1"/>
                      <a:pt x="76" y="1"/>
                    </a:cubicBezTo>
                    <a:close/>
                  </a:path>
                </a:pathLst>
              </a:custGeom>
              <a:solidFill>
                <a:srgbClr val="CC47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7" name="Google Shape;1847;p46"/>
              <p:cNvSpPr/>
              <p:nvPr/>
            </p:nvSpPr>
            <p:spPr>
              <a:xfrm>
                <a:off x="5192738" y="1802011"/>
                <a:ext cx="23993" cy="124075"/>
              </a:xfrm>
              <a:custGeom>
                <a:avLst/>
                <a:gdLst/>
                <a:ahLst/>
                <a:cxnLst/>
                <a:rect l="l" t="t" r="r" b="b"/>
                <a:pathLst>
                  <a:path w="257" h="1329" extrusionOk="0">
                    <a:moveTo>
                      <a:pt x="170" y="0"/>
                    </a:moveTo>
                    <a:cubicBezTo>
                      <a:pt x="163" y="0"/>
                      <a:pt x="157" y="3"/>
                      <a:pt x="149" y="9"/>
                    </a:cubicBezTo>
                    <a:cubicBezTo>
                      <a:pt x="64" y="73"/>
                      <a:pt x="0" y="1264"/>
                      <a:pt x="0" y="1328"/>
                    </a:cubicBezTo>
                    <a:lnTo>
                      <a:pt x="257" y="286"/>
                    </a:lnTo>
                    <a:cubicBezTo>
                      <a:pt x="257" y="286"/>
                      <a:pt x="238" y="0"/>
                      <a:pt x="170" y="0"/>
                    </a:cubicBezTo>
                    <a:close/>
                  </a:path>
                </a:pathLst>
              </a:custGeom>
              <a:solidFill>
                <a:srgbClr val="CC47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8" name="Google Shape;1848;p46"/>
              <p:cNvSpPr/>
              <p:nvPr/>
            </p:nvSpPr>
            <p:spPr>
              <a:xfrm>
                <a:off x="5150914" y="1794729"/>
                <a:ext cx="85609" cy="202871"/>
              </a:xfrm>
              <a:custGeom>
                <a:avLst/>
                <a:gdLst/>
                <a:ahLst/>
                <a:cxnLst/>
                <a:rect l="l" t="t" r="r" b="b"/>
                <a:pathLst>
                  <a:path w="917" h="2173" extrusionOk="0">
                    <a:moveTo>
                      <a:pt x="785" y="0"/>
                    </a:moveTo>
                    <a:cubicBezTo>
                      <a:pt x="714" y="0"/>
                      <a:pt x="448" y="982"/>
                      <a:pt x="448" y="1023"/>
                    </a:cubicBezTo>
                    <a:cubicBezTo>
                      <a:pt x="448" y="1066"/>
                      <a:pt x="363" y="1663"/>
                      <a:pt x="321" y="1725"/>
                    </a:cubicBezTo>
                    <a:cubicBezTo>
                      <a:pt x="278" y="1789"/>
                      <a:pt x="1" y="1810"/>
                      <a:pt x="1" y="1810"/>
                    </a:cubicBezTo>
                    <a:lnTo>
                      <a:pt x="150" y="2173"/>
                    </a:lnTo>
                    <a:cubicBezTo>
                      <a:pt x="150" y="2173"/>
                      <a:pt x="661" y="2152"/>
                      <a:pt x="767" y="2109"/>
                    </a:cubicBezTo>
                    <a:cubicBezTo>
                      <a:pt x="875" y="2067"/>
                      <a:pt x="916" y="1939"/>
                      <a:pt x="916" y="1789"/>
                    </a:cubicBezTo>
                    <a:cubicBezTo>
                      <a:pt x="916" y="1640"/>
                      <a:pt x="831" y="1406"/>
                      <a:pt x="790" y="1321"/>
                    </a:cubicBezTo>
                    <a:cubicBezTo>
                      <a:pt x="746" y="1236"/>
                      <a:pt x="852" y="45"/>
                      <a:pt x="790" y="2"/>
                    </a:cubicBezTo>
                    <a:cubicBezTo>
                      <a:pt x="788" y="1"/>
                      <a:pt x="787" y="0"/>
                      <a:pt x="785" y="0"/>
                    </a:cubicBezTo>
                    <a:close/>
                  </a:path>
                </a:pathLst>
              </a:custGeom>
              <a:solidFill>
                <a:srgbClr val="F76E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9" name="Google Shape;1849;p46"/>
              <p:cNvSpPr/>
              <p:nvPr/>
            </p:nvSpPr>
            <p:spPr>
              <a:xfrm>
                <a:off x="4544930" y="1684845"/>
                <a:ext cx="200719" cy="157778"/>
              </a:xfrm>
              <a:custGeom>
                <a:avLst/>
                <a:gdLst/>
                <a:ahLst/>
                <a:cxnLst/>
                <a:rect l="l" t="t" r="r" b="b"/>
                <a:pathLst>
                  <a:path w="2150" h="1690" extrusionOk="0">
                    <a:moveTo>
                      <a:pt x="1102" y="0"/>
                    </a:moveTo>
                    <a:cubicBezTo>
                      <a:pt x="651" y="0"/>
                      <a:pt x="169" y="104"/>
                      <a:pt x="108" y="348"/>
                    </a:cubicBezTo>
                    <a:cubicBezTo>
                      <a:pt x="1" y="774"/>
                      <a:pt x="171" y="1434"/>
                      <a:pt x="150" y="1477"/>
                    </a:cubicBezTo>
                    <a:cubicBezTo>
                      <a:pt x="129" y="1520"/>
                      <a:pt x="90" y="1606"/>
                      <a:pt x="215" y="1690"/>
                    </a:cubicBezTo>
                    <a:lnTo>
                      <a:pt x="1874" y="958"/>
                    </a:lnTo>
                    <a:cubicBezTo>
                      <a:pt x="1874" y="924"/>
                      <a:pt x="2149" y="391"/>
                      <a:pt x="1874" y="157"/>
                    </a:cubicBezTo>
                    <a:cubicBezTo>
                      <a:pt x="1756" y="57"/>
                      <a:pt x="1437" y="0"/>
                      <a:pt x="11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0" name="Google Shape;1850;p46"/>
              <p:cNvSpPr/>
              <p:nvPr/>
            </p:nvSpPr>
            <p:spPr>
              <a:xfrm>
                <a:off x="4511135" y="1803505"/>
                <a:ext cx="145171" cy="144428"/>
              </a:xfrm>
              <a:custGeom>
                <a:avLst/>
                <a:gdLst/>
                <a:ahLst/>
                <a:cxnLst/>
                <a:rect l="l" t="t" r="r" b="b"/>
                <a:pathLst>
                  <a:path w="1555" h="1547" extrusionOk="0">
                    <a:moveTo>
                      <a:pt x="868" y="0"/>
                    </a:moveTo>
                    <a:cubicBezTo>
                      <a:pt x="819" y="0"/>
                      <a:pt x="782" y="23"/>
                      <a:pt x="767" y="78"/>
                    </a:cubicBezTo>
                    <a:cubicBezTo>
                      <a:pt x="729" y="210"/>
                      <a:pt x="574" y="434"/>
                      <a:pt x="413" y="643"/>
                    </a:cubicBezTo>
                    <a:cubicBezTo>
                      <a:pt x="212" y="905"/>
                      <a:pt x="0" y="1142"/>
                      <a:pt x="0" y="1142"/>
                    </a:cubicBezTo>
                    <a:cubicBezTo>
                      <a:pt x="2" y="1142"/>
                      <a:pt x="4" y="1141"/>
                      <a:pt x="7" y="1141"/>
                    </a:cubicBezTo>
                    <a:cubicBezTo>
                      <a:pt x="127" y="1141"/>
                      <a:pt x="1384" y="1546"/>
                      <a:pt x="1384" y="1546"/>
                    </a:cubicBezTo>
                    <a:lnTo>
                      <a:pt x="1396" y="1469"/>
                    </a:lnTo>
                    <a:lnTo>
                      <a:pt x="1554" y="440"/>
                    </a:lnTo>
                    <a:cubicBezTo>
                      <a:pt x="1554" y="440"/>
                      <a:pt x="1087" y="0"/>
                      <a:pt x="868" y="0"/>
                    </a:cubicBezTo>
                    <a:close/>
                  </a:path>
                </a:pathLst>
              </a:custGeom>
              <a:solidFill>
                <a:srgbClr val="F76E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1" name="Google Shape;1851;p46"/>
              <p:cNvSpPr/>
              <p:nvPr/>
            </p:nvSpPr>
            <p:spPr>
              <a:xfrm>
                <a:off x="4549691" y="1803505"/>
                <a:ext cx="106614" cy="137146"/>
              </a:xfrm>
              <a:custGeom>
                <a:avLst/>
                <a:gdLst/>
                <a:ahLst/>
                <a:cxnLst/>
                <a:rect l="l" t="t" r="r" b="b"/>
                <a:pathLst>
                  <a:path w="1142" h="1469" extrusionOk="0">
                    <a:moveTo>
                      <a:pt x="455" y="0"/>
                    </a:moveTo>
                    <a:cubicBezTo>
                      <a:pt x="406" y="0"/>
                      <a:pt x="369" y="23"/>
                      <a:pt x="354" y="78"/>
                    </a:cubicBezTo>
                    <a:cubicBezTo>
                      <a:pt x="316" y="210"/>
                      <a:pt x="161" y="434"/>
                      <a:pt x="0" y="643"/>
                    </a:cubicBezTo>
                    <a:cubicBezTo>
                      <a:pt x="166" y="887"/>
                      <a:pt x="686" y="1451"/>
                      <a:pt x="983" y="1469"/>
                    </a:cubicBezTo>
                    <a:lnTo>
                      <a:pt x="1141" y="440"/>
                    </a:lnTo>
                    <a:cubicBezTo>
                      <a:pt x="1141" y="440"/>
                      <a:pt x="674" y="0"/>
                      <a:pt x="4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2" name="Google Shape;1852;p46"/>
              <p:cNvSpPr/>
              <p:nvPr/>
            </p:nvSpPr>
            <p:spPr>
              <a:xfrm>
                <a:off x="4558280" y="1708465"/>
                <a:ext cx="165056" cy="219863"/>
              </a:xfrm>
              <a:custGeom>
                <a:avLst/>
                <a:gdLst/>
                <a:ahLst/>
                <a:cxnLst/>
                <a:rect l="l" t="t" r="r" b="b"/>
                <a:pathLst>
                  <a:path w="1768" h="2355" extrusionOk="0">
                    <a:moveTo>
                      <a:pt x="1260" y="1"/>
                    </a:moveTo>
                    <a:cubicBezTo>
                      <a:pt x="914" y="1"/>
                      <a:pt x="353" y="171"/>
                      <a:pt x="277" y="480"/>
                    </a:cubicBezTo>
                    <a:cubicBezTo>
                      <a:pt x="277" y="480"/>
                      <a:pt x="230" y="651"/>
                      <a:pt x="192" y="866"/>
                    </a:cubicBezTo>
                    <a:lnTo>
                      <a:pt x="186" y="866"/>
                    </a:lnTo>
                    <a:cubicBezTo>
                      <a:pt x="181" y="865"/>
                      <a:pt x="177" y="865"/>
                      <a:pt x="173" y="865"/>
                    </a:cubicBezTo>
                    <a:cubicBezTo>
                      <a:pt x="108" y="865"/>
                      <a:pt x="52" y="916"/>
                      <a:pt x="29" y="975"/>
                    </a:cubicBezTo>
                    <a:cubicBezTo>
                      <a:pt x="1" y="1045"/>
                      <a:pt x="20" y="1128"/>
                      <a:pt x="59" y="1191"/>
                    </a:cubicBezTo>
                    <a:cubicBezTo>
                      <a:pt x="80" y="1224"/>
                      <a:pt x="107" y="1252"/>
                      <a:pt x="137" y="1276"/>
                    </a:cubicBezTo>
                    <a:cubicBezTo>
                      <a:pt x="128" y="1427"/>
                      <a:pt x="137" y="1559"/>
                      <a:pt x="183" y="1629"/>
                    </a:cubicBezTo>
                    <a:cubicBezTo>
                      <a:pt x="317" y="1839"/>
                      <a:pt x="724" y="2355"/>
                      <a:pt x="998" y="2355"/>
                    </a:cubicBezTo>
                    <a:cubicBezTo>
                      <a:pt x="1031" y="2355"/>
                      <a:pt x="1061" y="2347"/>
                      <a:pt x="1089" y="2332"/>
                    </a:cubicBezTo>
                    <a:cubicBezTo>
                      <a:pt x="1353" y="2183"/>
                      <a:pt x="1655" y="1650"/>
                      <a:pt x="1711" y="1118"/>
                    </a:cubicBezTo>
                    <a:cubicBezTo>
                      <a:pt x="1768" y="586"/>
                      <a:pt x="1713" y="138"/>
                      <a:pt x="1467" y="32"/>
                    </a:cubicBezTo>
                    <a:cubicBezTo>
                      <a:pt x="1418" y="11"/>
                      <a:pt x="1346" y="1"/>
                      <a:pt x="1260" y="1"/>
                    </a:cubicBezTo>
                    <a:close/>
                  </a:path>
                </a:pathLst>
              </a:custGeom>
              <a:solidFill>
                <a:srgbClr val="F76E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3" name="Google Shape;1853;p46"/>
              <p:cNvSpPr/>
              <p:nvPr/>
            </p:nvSpPr>
            <p:spPr>
              <a:xfrm>
                <a:off x="4584607" y="1699129"/>
                <a:ext cx="151893" cy="54149"/>
              </a:xfrm>
              <a:custGeom>
                <a:avLst/>
                <a:gdLst/>
                <a:ahLst/>
                <a:cxnLst/>
                <a:rect l="l" t="t" r="r" b="b"/>
                <a:pathLst>
                  <a:path w="1627" h="580" extrusionOk="0">
                    <a:moveTo>
                      <a:pt x="970" y="1"/>
                    </a:moveTo>
                    <a:cubicBezTo>
                      <a:pt x="953" y="1"/>
                      <a:pt x="942" y="2"/>
                      <a:pt x="937" y="4"/>
                    </a:cubicBezTo>
                    <a:cubicBezTo>
                      <a:pt x="895" y="25"/>
                      <a:pt x="1" y="153"/>
                      <a:pt x="1" y="153"/>
                    </a:cubicBezTo>
                    <a:lnTo>
                      <a:pt x="1" y="174"/>
                    </a:lnTo>
                    <a:cubicBezTo>
                      <a:pt x="1" y="174"/>
                      <a:pt x="824" y="579"/>
                      <a:pt x="1259" y="579"/>
                    </a:cubicBezTo>
                    <a:cubicBezTo>
                      <a:pt x="1388" y="579"/>
                      <a:pt x="1483" y="544"/>
                      <a:pt x="1513" y="451"/>
                    </a:cubicBezTo>
                    <a:cubicBezTo>
                      <a:pt x="1626" y="90"/>
                      <a:pt x="1111" y="1"/>
                      <a:pt x="9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4" name="Google Shape;1854;p46"/>
              <p:cNvSpPr/>
              <p:nvPr/>
            </p:nvSpPr>
            <p:spPr>
              <a:xfrm>
                <a:off x="4566683" y="1709305"/>
                <a:ext cx="55734" cy="96908"/>
              </a:xfrm>
              <a:custGeom>
                <a:avLst/>
                <a:gdLst/>
                <a:ahLst/>
                <a:cxnLst/>
                <a:rect l="l" t="t" r="r" b="b"/>
                <a:pathLst>
                  <a:path w="597" h="1038" extrusionOk="0">
                    <a:moveTo>
                      <a:pt x="257" y="1"/>
                    </a:moveTo>
                    <a:lnTo>
                      <a:pt x="129" y="150"/>
                    </a:lnTo>
                    <a:cubicBezTo>
                      <a:pt x="129" y="150"/>
                      <a:pt x="0" y="618"/>
                      <a:pt x="0" y="682"/>
                    </a:cubicBezTo>
                    <a:cubicBezTo>
                      <a:pt x="0" y="747"/>
                      <a:pt x="129" y="873"/>
                      <a:pt x="303" y="1024"/>
                    </a:cubicBezTo>
                    <a:cubicBezTo>
                      <a:pt x="314" y="1033"/>
                      <a:pt x="324" y="1037"/>
                      <a:pt x="334" y="1037"/>
                    </a:cubicBezTo>
                    <a:cubicBezTo>
                      <a:pt x="492" y="1037"/>
                      <a:pt x="597" y="23"/>
                      <a:pt x="597" y="23"/>
                    </a:cubicBezTo>
                    <a:lnTo>
                      <a:pt x="2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5" name="Google Shape;1855;p46"/>
              <p:cNvSpPr/>
              <p:nvPr/>
            </p:nvSpPr>
            <p:spPr>
              <a:xfrm>
                <a:off x="4671710" y="1812934"/>
                <a:ext cx="19605" cy="39024"/>
              </a:xfrm>
              <a:custGeom>
                <a:avLst/>
                <a:gdLst/>
                <a:ahLst/>
                <a:cxnLst/>
                <a:rect l="l" t="t" r="r" b="b"/>
                <a:pathLst>
                  <a:path w="210" h="418" extrusionOk="0">
                    <a:moveTo>
                      <a:pt x="198" y="0"/>
                    </a:moveTo>
                    <a:cubicBezTo>
                      <a:pt x="194" y="0"/>
                      <a:pt x="191" y="2"/>
                      <a:pt x="189" y="6"/>
                    </a:cubicBezTo>
                    <a:cubicBezTo>
                      <a:pt x="176" y="60"/>
                      <a:pt x="162" y="114"/>
                      <a:pt x="147" y="166"/>
                    </a:cubicBezTo>
                    <a:cubicBezTo>
                      <a:pt x="141" y="191"/>
                      <a:pt x="134" y="218"/>
                      <a:pt x="125" y="243"/>
                    </a:cubicBezTo>
                    <a:cubicBezTo>
                      <a:pt x="119" y="264"/>
                      <a:pt x="110" y="285"/>
                      <a:pt x="104" y="306"/>
                    </a:cubicBezTo>
                    <a:cubicBezTo>
                      <a:pt x="94" y="302"/>
                      <a:pt x="84" y="296"/>
                      <a:pt x="73" y="296"/>
                    </a:cubicBezTo>
                    <a:cubicBezTo>
                      <a:pt x="70" y="296"/>
                      <a:pt x="66" y="297"/>
                      <a:pt x="62" y="299"/>
                    </a:cubicBezTo>
                    <a:cubicBezTo>
                      <a:pt x="56" y="302"/>
                      <a:pt x="55" y="306"/>
                      <a:pt x="56" y="312"/>
                    </a:cubicBezTo>
                    <a:cubicBezTo>
                      <a:pt x="61" y="327"/>
                      <a:pt x="80" y="333"/>
                      <a:pt x="94" y="337"/>
                    </a:cubicBezTo>
                    <a:cubicBezTo>
                      <a:pt x="107" y="343"/>
                      <a:pt x="119" y="348"/>
                      <a:pt x="131" y="354"/>
                    </a:cubicBezTo>
                    <a:cubicBezTo>
                      <a:pt x="137" y="357"/>
                      <a:pt x="144" y="360"/>
                      <a:pt x="140" y="367"/>
                    </a:cubicBezTo>
                    <a:cubicBezTo>
                      <a:pt x="137" y="375"/>
                      <a:pt x="129" y="381"/>
                      <a:pt x="122" y="384"/>
                    </a:cubicBezTo>
                    <a:cubicBezTo>
                      <a:pt x="114" y="387"/>
                      <a:pt x="106" y="388"/>
                      <a:pt x="98" y="388"/>
                    </a:cubicBezTo>
                    <a:cubicBezTo>
                      <a:pt x="87" y="388"/>
                      <a:pt x="75" y="386"/>
                      <a:pt x="65" y="381"/>
                    </a:cubicBezTo>
                    <a:cubicBezTo>
                      <a:pt x="58" y="375"/>
                      <a:pt x="49" y="369"/>
                      <a:pt x="41" y="361"/>
                    </a:cubicBezTo>
                    <a:cubicBezTo>
                      <a:pt x="34" y="352"/>
                      <a:pt x="23" y="346"/>
                      <a:pt x="13" y="342"/>
                    </a:cubicBezTo>
                    <a:cubicBezTo>
                      <a:pt x="12" y="342"/>
                      <a:pt x="11" y="341"/>
                      <a:pt x="11" y="341"/>
                    </a:cubicBezTo>
                    <a:cubicBezTo>
                      <a:pt x="3" y="341"/>
                      <a:pt x="0" y="353"/>
                      <a:pt x="7" y="357"/>
                    </a:cubicBezTo>
                    <a:cubicBezTo>
                      <a:pt x="15" y="363"/>
                      <a:pt x="21" y="370"/>
                      <a:pt x="25" y="378"/>
                    </a:cubicBezTo>
                    <a:cubicBezTo>
                      <a:pt x="32" y="387"/>
                      <a:pt x="40" y="396"/>
                      <a:pt x="49" y="401"/>
                    </a:cubicBezTo>
                    <a:cubicBezTo>
                      <a:pt x="64" y="411"/>
                      <a:pt x="81" y="417"/>
                      <a:pt x="98" y="417"/>
                    </a:cubicBezTo>
                    <a:cubicBezTo>
                      <a:pt x="101" y="417"/>
                      <a:pt x="105" y="417"/>
                      <a:pt x="108" y="416"/>
                    </a:cubicBezTo>
                    <a:cubicBezTo>
                      <a:pt x="131" y="415"/>
                      <a:pt x="152" y="403"/>
                      <a:pt x="165" y="385"/>
                    </a:cubicBezTo>
                    <a:cubicBezTo>
                      <a:pt x="171" y="375"/>
                      <a:pt x="174" y="363"/>
                      <a:pt x="170" y="351"/>
                    </a:cubicBezTo>
                    <a:cubicBezTo>
                      <a:pt x="165" y="340"/>
                      <a:pt x="158" y="331"/>
                      <a:pt x="147" y="327"/>
                    </a:cubicBezTo>
                    <a:cubicBezTo>
                      <a:pt x="141" y="324"/>
                      <a:pt x="135" y="321"/>
                      <a:pt x="129" y="318"/>
                    </a:cubicBezTo>
                    <a:cubicBezTo>
                      <a:pt x="137" y="299"/>
                      <a:pt x="141" y="276"/>
                      <a:pt x="147" y="257"/>
                    </a:cubicBezTo>
                    <a:cubicBezTo>
                      <a:pt x="158" y="229"/>
                      <a:pt x="165" y="202"/>
                      <a:pt x="173" y="175"/>
                    </a:cubicBezTo>
                    <a:cubicBezTo>
                      <a:pt x="188" y="121"/>
                      <a:pt x="198" y="67"/>
                      <a:pt x="208" y="12"/>
                    </a:cubicBezTo>
                    <a:cubicBezTo>
                      <a:pt x="209" y="5"/>
                      <a:pt x="204" y="0"/>
                      <a:pt x="1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6" name="Google Shape;1856;p46"/>
              <p:cNvSpPr/>
              <p:nvPr/>
            </p:nvSpPr>
            <p:spPr>
              <a:xfrm>
                <a:off x="4635954" y="1864562"/>
                <a:ext cx="22873" cy="22967"/>
              </a:xfrm>
              <a:custGeom>
                <a:avLst/>
                <a:gdLst/>
                <a:ahLst/>
                <a:cxnLst/>
                <a:rect l="l" t="t" r="r" b="b"/>
                <a:pathLst>
                  <a:path w="245" h="246" extrusionOk="0">
                    <a:moveTo>
                      <a:pt x="14" y="1"/>
                    </a:moveTo>
                    <a:cubicBezTo>
                      <a:pt x="14" y="1"/>
                      <a:pt x="13" y="2"/>
                      <a:pt x="11" y="2"/>
                    </a:cubicBezTo>
                    <a:cubicBezTo>
                      <a:pt x="8" y="7"/>
                      <a:pt x="4" y="13"/>
                      <a:pt x="1" y="17"/>
                    </a:cubicBezTo>
                    <a:cubicBezTo>
                      <a:pt x="4" y="21"/>
                      <a:pt x="7" y="24"/>
                      <a:pt x="8" y="29"/>
                    </a:cubicBezTo>
                    <a:cubicBezTo>
                      <a:pt x="10" y="29"/>
                      <a:pt x="10" y="30"/>
                      <a:pt x="10" y="30"/>
                    </a:cubicBezTo>
                    <a:cubicBezTo>
                      <a:pt x="13" y="35"/>
                      <a:pt x="17" y="39"/>
                      <a:pt x="20" y="42"/>
                    </a:cubicBezTo>
                    <a:cubicBezTo>
                      <a:pt x="41" y="81"/>
                      <a:pt x="68" y="115"/>
                      <a:pt x="98" y="148"/>
                    </a:cubicBezTo>
                    <a:cubicBezTo>
                      <a:pt x="116" y="166"/>
                      <a:pt x="134" y="183"/>
                      <a:pt x="151" y="199"/>
                    </a:cubicBezTo>
                    <a:cubicBezTo>
                      <a:pt x="171" y="215"/>
                      <a:pt x="192" y="230"/>
                      <a:pt x="213" y="244"/>
                    </a:cubicBezTo>
                    <a:cubicBezTo>
                      <a:pt x="215" y="245"/>
                      <a:pt x="217" y="245"/>
                      <a:pt x="219" y="245"/>
                    </a:cubicBezTo>
                    <a:cubicBezTo>
                      <a:pt x="232" y="245"/>
                      <a:pt x="245" y="229"/>
                      <a:pt x="232" y="220"/>
                    </a:cubicBezTo>
                    <a:cubicBezTo>
                      <a:pt x="214" y="205"/>
                      <a:pt x="192" y="191"/>
                      <a:pt x="174" y="177"/>
                    </a:cubicBezTo>
                    <a:cubicBezTo>
                      <a:pt x="154" y="162"/>
                      <a:pt x="137" y="145"/>
                      <a:pt x="120" y="129"/>
                    </a:cubicBezTo>
                    <a:cubicBezTo>
                      <a:pt x="89" y="98"/>
                      <a:pt x="59" y="62"/>
                      <a:pt x="34" y="24"/>
                    </a:cubicBezTo>
                    <a:cubicBezTo>
                      <a:pt x="32" y="21"/>
                      <a:pt x="29" y="18"/>
                      <a:pt x="28" y="16"/>
                    </a:cubicBezTo>
                    <a:cubicBezTo>
                      <a:pt x="22" y="11"/>
                      <a:pt x="17" y="5"/>
                      <a:pt x="1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7" name="Google Shape;1857;p46"/>
              <p:cNvSpPr/>
              <p:nvPr/>
            </p:nvSpPr>
            <p:spPr>
              <a:xfrm>
                <a:off x="4449612" y="1900505"/>
                <a:ext cx="721373" cy="164780"/>
              </a:xfrm>
              <a:custGeom>
                <a:avLst/>
                <a:gdLst/>
                <a:ahLst/>
                <a:cxnLst/>
                <a:rect l="l" t="t" r="r" b="b"/>
                <a:pathLst>
                  <a:path w="7727" h="1765" extrusionOk="0">
                    <a:moveTo>
                      <a:pt x="1060" y="0"/>
                    </a:moveTo>
                    <a:cubicBezTo>
                      <a:pt x="915" y="0"/>
                      <a:pt x="779" y="30"/>
                      <a:pt x="659" y="103"/>
                    </a:cubicBezTo>
                    <a:cubicBezTo>
                      <a:pt x="0" y="507"/>
                      <a:pt x="340" y="1487"/>
                      <a:pt x="489" y="1636"/>
                    </a:cubicBezTo>
                    <a:cubicBezTo>
                      <a:pt x="568" y="1715"/>
                      <a:pt x="1911" y="1764"/>
                      <a:pt x="3284" y="1764"/>
                    </a:cubicBezTo>
                    <a:cubicBezTo>
                      <a:pt x="4501" y="1764"/>
                      <a:pt x="5742" y="1726"/>
                      <a:pt x="6151" y="1636"/>
                    </a:cubicBezTo>
                    <a:cubicBezTo>
                      <a:pt x="7024" y="1444"/>
                      <a:pt x="7726" y="1061"/>
                      <a:pt x="7726" y="1061"/>
                    </a:cubicBezTo>
                    <a:lnTo>
                      <a:pt x="7620" y="636"/>
                    </a:lnTo>
                    <a:cubicBezTo>
                      <a:pt x="7620" y="636"/>
                      <a:pt x="5917" y="721"/>
                      <a:pt x="5853" y="721"/>
                    </a:cubicBezTo>
                    <a:cubicBezTo>
                      <a:pt x="5790" y="721"/>
                      <a:pt x="2596" y="636"/>
                      <a:pt x="2596" y="636"/>
                    </a:cubicBezTo>
                    <a:cubicBezTo>
                      <a:pt x="2527" y="617"/>
                      <a:pt x="1714"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8" name="Google Shape;1858;p46"/>
              <p:cNvSpPr/>
              <p:nvPr/>
            </p:nvSpPr>
            <p:spPr>
              <a:xfrm>
                <a:off x="5117212" y="1947839"/>
                <a:ext cx="57602" cy="75715"/>
              </a:xfrm>
              <a:custGeom>
                <a:avLst/>
                <a:gdLst/>
                <a:ahLst/>
                <a:cxnLst/>
                <a:rect l="l" t="t" r="r" b="b"/>
                <a:pathLst>
                  <a:path w="617" h="811" extrusionOk="0">
                    <a:moveTo>
                      <a:pt x="596" y="0"/>
                    </a:moveTo>
                    <a:lnTo>
                      <a:pt x="1" y="108"/>
                    </a:lnTo>
                    <a:cubicBezTo>
                      <a:pt x="1" y="149"/>
                      <a:pt x="83" y="811"/>
                      <a:pt x="126" y="811"/>
                    </a:cubicBezTo>
                    <a:cubicBezTo>
                      <a:pt x="126" y="811"/>
                      <a:pt x="127" y="810"/>
                      <a:pt x="128" y="810"/>
                    </a:cubicBezTo>
                    <a:cubicBezTo>
                      <a:pt x="171" y="788"/>
                      <a:pt x="575" y="639"/>
                      <a:pt x="596" y="533"/>
                    </a:cubicBezTo>
                    <a:cubicBezTo>
                      <a:pt x="617" y="427"/>
                      <a:pt x="596" y="0"/>
                      <a:pt x="596" y="0"/>
                    </a:cubicBezTo>
                    <a:close/>
                  </a:path>
                </a:pathLst>
              </a:custGeom>
              <a:solidFill>
                <a:srgbClr val="A48EF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9" name="Google Shape;1859;p46"/>
              <p:cNvSpPr/>
              <p:nvPr/>
            </p:nvSpPr>
            <p:spPr>
              <a:xfrm>
                <a:off x="4624564" y="1923472"/>
                <a:ext cx="215749" cy="47520"/>
              </a:xfrm>
              <a:custGeom>
                <a:avLst/>
                <a:gdLst/>
                <a:ahLst/>
                <a:cxnLst/>
                <a:rect l="l" t="t" r="r" b="b"/>
                <a:pathLst>
                  <a:path w="2311" h="509" extrusionOk="0">
                    <a:moveTo>
                      <a:pt x="13" y="0"/>
                    </a:moveTo>
                    <a:cubicBezTo>
                      <a:pt x="2" y="0"/>
                      <a:pt x="1" y="15"/>
                      <a:pt x="8" y="20"/>
                    </a:cubicBezTo>
                    <a:cubicBezTo>
                      <a:pt x="33" y="35"/>
                      <a:pt x="60" y="47"/>
                      <a:pt x="89" y="57"/>
                    </a:cubicBezTo>
                    <a:cubicBezTo>
                      <a:pt x="115" y="67"/>
                      <a:pt x="142" y="79"/>
                      <a:pt x="169" y="93"/>
                    </a:cubicBezTo>
                    <a:cubicBezTo>
                      <a:pt x="223" y="115"/>
                      <a:pt x="275" y="142"/>
                      <a:pt x="324" y="170"/>
                    </a:cubicBezTo>
                    <a:cubicBezTo>
                      <a:pt x="427" y="229"/>
                      <a:pt x="524" y="296"/>
                      <a:pt x="613" y="370"/>
                    </a:cubicBezTo>
                    <a:cubicBezTo>
                      <a:pt x="666" y="413"/>
                      <a:pt x="713" y="460"/>
                      <a:pt x="763" y="504"/>
                    </a:cubicBezTo>
                    <a:cubicBezTo>
                      <a:pt x="765" y="507"/>
                      <a:pt x="769" y="508"/>
                      <a:pt x="772" y="508"/>
                    </a:cubicBezTo>
                    <a:cubicBezTo>
                      <a:pt x="782" y="508"/>
                      <a:pt x="791" y="496"/>
                      <a:pt x="782" y="486"/>
                    </a:cubicBezTo>
                    <a:cubicBezTo>
                      <a:pt x="751" y="449"/>
                      <a:pt x="718" y="415"/>
                      <a:pt x="682" y="382"/>
                    </a:cubicBezTo>
                    <a:lnTo>
                      <a:pt x="682" y="382"/>
                    </a:lnTo>
                    <a:cubicBezTo>
                      <a:pt x="731" y="387"/>
                      <a:pt x="782" y="390"/>
                      <a:pt x="833" y="390"/>
                    </a:cubicBezTo>
                    <a:lnTo>
                      <a:pt x="991" y="396"/>
                    </a:lnTo>
                    <a:cubicBezTo>
                      <a:pt x="1097" y="399"/>
                      <a:pt x="1203" y="403"/>
                      <a:pt x="1308" y="406"/>
                    </a:cubicBezTo>
                    <a:cubicBezTo>
                      <a:pt x="1520" y="415"/>
                      <a:pt x="1730" y="425"/>
                      <a:pt x="1942" y="439"/>
                    </a:cubicBezTo>
                    <a:cubicBezTo>
                      <a:pt x="2000" y="442"/>
                      <a:pt x="2060" y="446"/>
                      <a:pt x="2118" y="449"/>
                    </a:cubicBezTo>
                    <a:cubicBezTo>
                      <a:pt x="2164" y="454"/>
                      <a:pt x="2210" y="456"/>
                      <a:pt x="2256" y="456"/>
                    </a:cubicBezTo>
                    <a:cubicBezTo>
                      <a:pt x="2270" y="456"/>
                      <a:pt x="2284" y="456"/>
                      <a:pt x="2299" y="455"/>
                    </a:cubicBezTo>
                    <a:cubicBezTo>
                      <a:pt x="2307" y="455"/>
                      <a:pt x="2310" y="439"/>
                      <a:pt x="2300" y="437"/>
                    </a:cubicBezTo>
                    <a:cubicBezTo>
                      <a:pt x="2196" y="419"/>
                      <a:pt x="2090" y="416"/>
                      <a:pt x="1985" y="410"/>
                    </a:cubicBezTo>
                    <a:cubicBezTo>
                      <a:pt x="1881" y="403"/>
                      <a:pt x="1774" y="397"/>
                      <a:pt x="1669" y="391"/>
                    </a:cubicBezTo>
                    <a:cubicBezTo>
                      <a:pt x="1457" y="381"/>
                      <a:pt x="1247" y="372"/>
                      <a:pt x="1035" y="366"/>
                    </a:cubicBezTo>
                    <a:cubicBezTo>
                      <a:pt x="976" y="363"/>
                      <a:pt x="918" y="361"/>
                      <a:pt x="858" y="361"/>
                    </a:cubicBezTo>
                    <a:lnTo>
                      <a:pt x="769" y="360"/>
                    </a:lnTo>
                    <a:cubicBezTo>
                      <a:pt x="756" y="359"/>
                      <a:pt x="743" y="359"/>
                      <a:pt x="730" y="359"/>
                    </a:cubicBezTo>
                    <a:cubicBezTo>
                      <a:pt x="713" y="359"/>
                      <a:pt x="695" y="359"/>
                      <a:pt x="678" y="361"/>
                    </a:cubicBezTo>
                    <a:cubicBezTo>
                      <a:pt x="673" y="361"/>
                      <a:pt x="669" y="366"/>
                      <a:pt x="669" y="370"/>
                    </a:cubicBezTo>
                    <a:cubicBezTo>
                      <a:pt x="664" y="366"/>
                      <a:pt x="658" y="361"/>
                      <a:pt x="654" y="357"/>
                    </a:cubicBezTo>
                    <a:cubicBezTo>
                      <a:pt x="609" y="318"/>
                      <a:pt x="561" y="281"/>
                      <a:pt x="512" y="245"/>
                    </a:cubicBezTo>
                    <a:cubicBezTo>
                      <a:pt x="417" y="176"/>
                      <a:pt x="314" y="117"/>
                      <a:pt x="205" y="66"/>
                    </a:cubicBezTo>
                    <a:cubicBezTo>
                      <a:pt x="174" y="53"/>
                      <a:pt x="142" y="39"/>
                      <a:pt x="111" y="27"/>
                    </a:cubicBezTo>
                    <a:cubicBezTo>
                      <a:pt x="80" y="14"/>
                      <a:pt x="47" y="5"/>
                      <a:pt x="14" y="0"/>
                    </a:cubicBezTo>
                    <a:cubicBezTo>
                      <a:pt x="14" y="0"/>
                      <a:pt x="13" y="0"/>
                      <a:pt x="13" y="0"/>
                    </a:cubicBezTo>
                    <a:close/>
                  </a:path>
                </a:pathLst>
              </a:custGeom>
              <a:solidFill>
                <a:srgbClr val="5344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0" name="Google Shape;1860;p46"/>
              <p:cNvSpPr/>
              <p:nvPr/>
            </p:nvSpPr>
            <p:spPr>
              <a:xfrm>
                <a:off x="4946554" y="2016085"/>
                <a:ext cx="184848" cy="46960"/>
              </a:xfrm>
              <a:custGeom>
                <a:avLst/>
                <a:gdLst/>
                <a:ahLst/>
                <a:cxnLst/>
                <a:rect l="l" t="t" r="r" b="b"/>
                <a:pathLst>
                  <a:path w="1980" h="503" extrusionOk="0">
                    <a:moveTo>
                      <a:pt x="1951" y="1"/>
                    </a:moveTo>
                    <a:cubicBezTo>
                      <a:pt x="1948" y="1"/>
                      <a:pt x="1945" y="2"/>
                      <a:pt x="1942" y="3"/>
                    </a:cubicBezTo>
                    <a:cubicBezTo>
                      <a:pt x="1707" y="112"/>
                      <a:pt x="1462" y="204"/>
                      <a:pt x="1213" y="276"/>
                    </a:cubicBezTo>
                    <a:cubicBezTo>
                      <a:pt x="963" y="349"/>
                      <a:pt x="708" y="404"/>
                      <a:pt x="448" y="438"/>
                    </a:cubicBezTo>
                    <a:cubicBezTo>
                      <a:pt x="303" y="459"/>
                      <a:pt x="157" y="470"/>
                      <a:pt x="11" y="488"/>
                    </a:cubicBezTo>
                    <a:cubicBezTo>
                      <a:pt x="1" y="488"/>
                      <a:pt x="1" y="503"/>
                      <a:pt x="11" y="503"/>
                    </a:cubicBezTo>
                    <a:cubicBezTo>
                      <a:pt x="21" y="503"/>
                      <a:pt x="30" y="503"/>
                      <a:pt x="40" y="503"/>
                    </a:cubicBezTo>
                    <a:cubicBezTo>
                      <a:pt x="163" y="503"/>
                      <a:pt x="285" y="494"/>
                      <a:pt x="406" y="477"/>
                    </a:cubicBezTo>
                    <a:cubicBezTo>
                      <a:pt x="536" y="462"/>
                      <a:pt x="666" y="441"/>
                      <a:pt x="794" y="416"/>
                    </a:cubicBezTo>
                    <a:cubicBezTo>
                      <a:pt x="1051" y="365"/>
                      <a:pt x="1304" y="294"/>
                      <a:pt x="1550" y="204"/>
                    </a:cubicBezTo>
                    <a:cubicBezTo>
                      <a:pt x="1689" y="154"/>
                      <a:pt x="1826" y="97"/>
                      <a:pt x="1960" y="34"/>
                    </a:cubicBezTo>
                    <a:cubicBezTo>
                      <a:pt x="1979" y="27"/>
                      <a:pt x="1968" y="1"/>
                      <a:pt x="1951" y="1"/>
                    </a:cubicBezTo>
                    <a:close/>
                  </a:path>
                </a:pathLst>
              </a:custGeom>
              <a:solidFill>
                <a:srgbClr val="5344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1" name="Google Shape;1861;p46"/>
              <p:cNvSpPr/>
              <p:nvPr/>
            </p:nvSpPr>
            <p:spPr>
              <a:xfrm>
                <a:off x="5177427" y="1835901"/>
                <a:ext cx="60496" cy="162726"/>
              </a:xfrm>
              <a:custGeom>
                <a:avLst/>
                <a:gdLst/>
                <a:ahLst/>
                <a:cxnLst/>
                <a:rect l="l" t="t" r="r" b="b"/>
                <a:pathLst>
                  <a:path w="648" h="1743" extrusionOk="0">
                    <a:moveTo>
                      <a:pt x="517" y="1"/>
                    </a:moveTo>
                    <a:cubicBezTo>
                      <a:pt x="515" y="1"/>
                      <a:pt x="512" y="3"/>
                      <a:pt x="510" y="6"/>
                    </a:cubicBezTo>
                    <a:cubicBezTo>
                      <a:pt x="504" y="32"/>
                      <a:pt x="503" y="60"/>
                      <a:pt x="504" y="87"/>
                    </a:cubicBezTo>
                    <a:lnTo>
                      <a:pt x="504" y="169"/>
                    </a:lnTo>
                    <a:cubicBezTo>
                      <a:pt x="504" y="224"/>
                      <a:pt x="503" y="281"/>
                      <a:pt x="501" y="336"/>
                    </a:cubicBezTo>
                    <a:cubicBezTo>
                      <a:pt x="498" y="445"/>
                      <a:pt x="494" y="555"/>
                      <a:pt x="486" y="665"/>
                    </a:cubicBezTo>
                    <a:cubicBezTo>
                      <a:pt x="483" y="700"/>
                      <a:pt x="480" y="734"/>
                      <a:pt x="477" y="768"/>
                    </a:cubicBezTo>
                    <a:cubicBezTo>
                      <a:pt x="470" y="768"/>
                      <a:pt x="464" y="774"/>
                      <a:pt x="464" y="782"/>
                    </a:cubicBezTo>
                    <a:cubicBezTo>
                      <a:pt x="464" y="830"/>
                      <a:pt x="473" y="877"/>
                      <a:pt x="488" y="923"/>
                    </a:cubicBezTo>
                    <a:cubicBezTo>
                      <a:pt x="503" y="970"/>
                      <a:pt x="519" y="1014"/>
                      <a:pt x="535" y="1059"/>
                    </a:cubicBezTo>
                    <a:cubicBezTo>
                      <a:pt x="568" y="1149"/>
                      <a:pt x="601" y="1240"/>
                      <a:pt x="607" y="1335"/>
                    </a:cubicBezTo>
                    <a:cubicBezTo>
                      <a:pt x="613" y="1419"/>
                      <a:pt x="597" y="1508"/>
                      <a:pt x="541" y="1574"/>
                    </a:cubicBezTo>
                    <a:cubicBezTo>
                      <a:pt x="489" y="1633"/>
                      <a:pt x="419" y="1675"/>
                      <a:pt x="342" y="1691"/>
                    </a:cubicBezTo>
                    <a:cubicBezTo>
                      <a:pt x="286" y="1706"/>
                      <a:pt x="229" y="1710"/>
                      <a:pt x="172" y="1710"/>
                    </a:cubicBezTo>
                    <a:cubicBezTo>
                      <a:pt x="120" y="1710"/>
                      <a:pt x="68" y="1707"/>
                      <a:pt x="17" y="1706"/>
                    </a:cubicBezTo>
                    <a:cubicBezTo>
                      <a:pt x="5" y="1706"/>
                      <a:pt x="0" y="1729"/>
                      <a:pt x="14" y="1730"/>
                    </a:cubicBezTo>
                    <a:cubicBezTo>
                      <a:pt x="67" y="1737"/>
                      <a:pt x="124" y="1743"/>
                      <a:pt x="182" y="1743"/>
                    </a:cubicBezTo>
                    <a:cubicBezTo>
                      <a:pt x="313" y="1743"/>
                      <a:pt x="446" y="1715"/>
                      <a:pt x="541" y="1623"/>
                    </a:cubicBezTo>
                    <a:cubicBezTo>
                      <a:pt x="604" y="1560"/>
                      <a:pt x="640" y="1477"/>
                      <a:pt x="641" y="1390"/>
                    </a:cubicBezTo>
                    <a:cubicBezTo>
                      <a:pt x="647" y="1292"/>
                      <a:pt x="620" y="1195"/>
                      <a:pt x="588" y="1104"/>
                    </a:cubicBezTo>
                    <a:cubicBezTo>
                      <a:pt x="570" y="1050"/>
                      <a:pt x="547" y="998"/>
                      <a:pt x="531" y="944"/>
                    </a:cubicBezTo>
                    <a:cubicBezTo>
                      <a:pt x="522" y="917"/>
                      <a:pt x="515" y="891"/>
                      <a:pt x="507" y="862"/>
                    </a:cubicBezTo>
                    <a:cubicBezTo>
                      <a:pt x="503" y="844"/>
                      <a:pt x="500" y="825"/>
                      <a:pt x="495" y="807"/>
                    </a:cubicBezTo>
                    <a:cubicBezTo>
                      <a:pt x="507" y="713"/>
                      <a:pt x="512" y="619"/>
                      <a:pt x="518" y="525"/>
                    </a:cubicBezTo>
                    <a:cubicBezTo>
                      <a:pt x="526" y="415"/>
                      <a:pt x="529" y="303"/>
                      <a:pt x="531" y="193"/>
                    </a:cubicBezTo>
                    <a:lnTo>
                      <a:pt x="531" y="97"/>
                    </a:lnTo>
                    <a:cubicBezTo>
                      <a:pt x="534" y="66"/>
                      <a:pt x="531" y="36"/>
                      <a:pt x="524" y="6"/>
                    </a:cubicBezTo>
                    <a:cubicBezTo>
                      <a:pt x="523" y="3"/>
                      <a:pt x="520" y="1"/>
                      <a:pt x="517" y="1"/>
                    </a:cubicBezTo>
                    <a:close/>
                  </a:path>
                </a:pathLst>
              </a:custGeom>
              <a:solidFill>
                <a:srgbClr val="CC47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2" name="Google Shape;1862;p46"/>
              <p:cNvSpPr/>
              <p:nvPr/>
            </p:nvSpPr>
            <p:spPr>
              <a:xfrm>
                <a:off x="4572657" y="2056976"/>
                <a:ext cx="159455" cy="8963"/>
              </a:xfrm>
              <a:custGeom>
                <a:avLst/>
                <a:gdLst/>
                <a:ahLst/>
                <a:cxnLst/>
                <a:rect l="l" t="t" r="r" b="b"/>
                <a:pathLst>
                  <a:path w="1708" h="96" extrusionOk="0">
                    <a:moveTo>
                      <a:pt x="17" y="0"/>
                    </a:moveTo>
                    <a:cubicBezTo>
                      <a:pt x="5" y="0"/>
                      <a:pt x="0" y="20"/>
                      <a:pt x="14" y="23"/>
                    </a:cubicBezTo>
                    <a:cubicBezTo>
                      <a:pt x="121" y="41"/>
                      <a:pt x="229" y="48"/>
                      <a:pt x="337" y="57"/>
                    </a:cubicBezTo>
                    <a:cubicBezTo>
                      <a:pt x="446" y="66"/>
                      <a:pt x="557" y="72"/>
                      <a:pt x="667" y="78"/>
                    </a:cubicBezTo>
                    <a:cubicBezTo>
                      <a:pt x="886" y="88"/>
                      <a:pt x="1105" y="94"/>
                      <a:pt x="1325" y="96"/>
                    </a:cubicBezTo>
                    <a:lnTo>
                      <a:pt x="1508" y="96"/>
                    </a:lnTo>
                    <a:cubicBezTo>
                      <a:pt x="1538" y="96"/>
                      <a:pt x="1569" y="96"/>
                      <a:pt x="1600" y="93"/>
                    </a:cubicBezTo>
                    <a:cubicBezTo>
                      <a:pt x="1632" y="90"/>
                      <a:pt x="1663" y="91"/>
                      <a:pt x="1694" y="85"/>
                    </a:cubicBezTo>
                    <a:cubicBezTo>
                      <a:pt x="1708" y="84"/>
                      <a:pt x="1703" y="63"/>
                      <a:pt x="1690" y="62"/>
                    </a:cubicBezTo>
                    <a:cubicBezTo>
                      <a:pt x="1663" y="59"/>
                      <a:pt x="1635" y="60"/>
                      <a:pt x="1608" y="59"/>
                    </a:cubicBezTo>
                    <a:cubicBezTo>
                      <a:pt x="1581" y="59"/>
                      <a:pt x="1554" y="57"/>
                      <a:pt x="1526" y="57"/>
                    </a:cubicBezTo>
                    <a:lnTo>
                      <a:pt x="1362" y="57"/>
                    </a:lnTo>
                    <a:cubicBezTo>
                      <a:pt x="1253" y="57"/>
                      <a:pt x="1144" y="56"/>
                      <a:pt x="1034" y="53"/>
                    </a:cubicBezTo>
                    <a:cubicBezTo>
                      <a:pt x="818" y="48"/>
                      <a:pt x="601" y="38"/>
                      <a:pt x="385" y="24"/>
                    </a:cubicBezTo>
                    <a:cubicBezTo>
                      <a:pt x="261" y="15"/>
                      <a:pt x="139" y="3"/>
                      <a:pt x="17" y="0"/>
                    </a:cubicBezTo>
                    <a:close/>
                  </a:path>
                </a:pathLst>
              </a:custGeom>
              <a:solidFill>
                <a:srgbClr val="5344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3" name="Google Shape;1863;p46"/>
              <p:cNvSpPr/>
              <p:nvPr/>
            </p:nvSpPr>
            <p:spPr>
              <a:xfrm>
                <a:off x="4217619" y="2562705"/>
                <a:ext cx="112589" cy="127997"/>
              </a:xfrm>
              <a:custGeom>
                <a:avLst/>
                <a:gdLst/>
                <a:ahLst/>
                <a:cxnLst/>
                <a:rect l="l" t="t" r="r" b="b"/>
                <a:pathLst>
                  <a:path w="1206" h="1371" extrusionOk="0">
                    <a:moveTo>
                      <a:pt x="472" y="1"/>
                    </a:moveTo>
                    <a:cubicBezTo>
                      <a:pt x="468" y="7"/>
                      <a:pt x="465" y="13"/>
                      <a:pt x="462" y="19"/>
                    </a:cubicBezTo>
                    <a:cubicBezTo>
                      <a:pt x="505" y="50"/>
                      <a:pt x="551" y="75"/>
                      <a:pt x="599" y="98"/>
                    </a:cubicBezTo>
                    <a:cubicBezTo>
                      <a:pt x="653" y="125"/>
                      <a:pt x="706" y="151"/>
                      <a:pt x="760" y="177"/>
                    </a:cubicBezTo>
                    <a:cubicBezTo>
                      <a:pt x="867" y="226"/>
                      <a:pt x="978" y="269"/>
                      <a:pt x="1086" y="314"/>
                    </a:cubicBezTo>
                    <a:cubicBezTo>
                      <a:pt x="1113" y="321"/>
                      <a:pt x="1137" y="336"/>
                      <a:pt x="1155" y="359"/>
                    </a:cubicBezTo>
                    <a:cubicBezTo>
                      <a:pt x="1163" y="369"/>
                      <a:pt x="1165" y="381"/>
                      <a:pt x="1165" y="395"/>
                    </a:cubicBezTo>
                    <a:cubicBezTo>
                      <a:pt x="1119" y="383"/>
                      <a:pt x="1075" y="374"/>
                      <a:pt x="1028" y="359"/>
                    </a:cubicBezTo>
                    <a:cubicBezTo>
                      <a:pt x="976" y="344"/>
                      <a:pt x="925" y="324"/>
                      <a:pt x="875" y="304"/>
                    </a:cubicBezTo>
                    <a:cubicBezTo>
                      <a:pt x="775" y="262"/>
                      <a:pt x="678" y="211"/>
                      <a:pt x="587" y="151"/>
                    </a:cubicBezTo>
                    <a:cubicBezTo>
                      <a:pt x="562" y="134"/>
                      <a:pt x="536" y="117"/>
                      <a:pt x="512" y="99"/>
                    </a:cubicBezTo>
                    <a:cubicBezTo>
                      <a:pt x="488" y="83"/>
                      <a:pt x="468" y="65"/>
                      <a:pt x="442" y="52"/>
                    </a:cubicBezTo>
                    <a:cubicBezTo>
                      <a:pt x="439" y="59"/>
                      <a:pt x="435" y="65"/>
                      <a:pt x="432" y="72"/>
                    </a:cubicBezTo>
                    <a:cubicBezTo>
                      <a:pt x="448" y="89"/>
                      <a:pt x="466" y="104"/>
                      <a:pt x="484" y="119"/>
                    </a:cubicBezTo>
                    <a:cubicBezTo>
                      <a:pt x="505" y="135"/>
                      <a:pt x="527" y="153"/>
                      <a:pt x="551" y="168"/>
                    </a:cubicBezTo>
                    <a:cubicBezTo>
                      <a:pt x="596" y="199"/>
                      <a:pt x="644" y="229"/>
                      <a:pt x="691" y="256"/>
                    </a:cubicBezTo>
                    <a:cubicBezTo>
                      <a:pt x="788" y="310"/>
                      <a:pt x="891" y="353"/>
                      <a:pt x="995" y="387"/>
                    </a:cubicBezTo>
                    <a:cubicBezTo>
                      <a:pt x="1048" y="405"/>
                      <a:pt x="1101" y="420"/>
                      <a:pt x="1155" y="430"/>
                    </a:cubicBezTo>
                    <a:cubicBezTo>
                      <a:pt x="1155" y="436"/>
                      <a:pt x="1158" y="441"/>
                      <a:pt x="1163" y="444"/>
                    </a:cubicBezTo>
                    <a:cubicBezTo>
                      <a:pt x="1148" y="582"/>
                      <a:pt x="1109" y="717"/>
                      <a:pt x="1048" y="842"/>
                    </a:cubicBezTo>
                    <a:cubicBezTo>
                      <a:pt x="982" y="975"/>
                      <a:pt x="896" y="1094"/>
                      <a:pt x="788" y="1197"/>
                    </a:cubicBezTo>
                    <a:cubicBezTo>
                      <a:pt x="758" y="1225"/>
                      <a:pt x="726" y="1252"/>
                      <a:pt x="693" y="1277"/>
                    </a:cubicBezTo>
                    <a:cubicBezTo>
                      <a:pt x="666" y="1298"/>
                      <a:pt x="638" y="1318"/>
                      <a:pt x="611" y="1338"/>
                    </a:cubicBezTo>
                    <a:cubicBezTo>
                      <a:pt x="596" y="1337"/>
                      <a:pt x="581" y="1337"/>
                      <a:pt x="566" y="1337"/>
                    </a:cubicBezTo>
                    <a:cubicBezTo>
                      <a:pt x="545" y="1337"/>
                      <a:pt x="524" y="1337"/>
                      <a:pt x="505" y="1335"/>
                    </a:cubicBezTo>
                    <a:cubicBezTo>
                      <a:pt x="380" y="1327"/>
                      <a:pt x="259" y="1295"/>
                      <a:pt x="147" y="1242"/>
                    </a:cubicBezTo>
                    <a:cubicBezTo>
                      <a:pt x="104" y="1222"/>
                      <a:pt x="61" y="1200"/>
                      <a:pt x="20" y="1176"/>
                    </a:cubicBezTo>
                    <a:cubicBezTo>
                      <a:pt x="18" y="1175"/>
                      <a:pt x="17" y="1175"/>
                      <a:pt x="15" y="1175"/>
                    </a:cubicBezTo>
                    <a:cubicBezTo>
                      <a:pt x="6" y="1175"/>
                      <a:pt x="1" y="1187"/>
                      <a:pt x="10" y="1194"/>
                    </a:cubicBezTo>
                    <a:cubicBezTo>
                      <a:pt x="146" y="1297"/>
                      <a:pt x="316" y="1352"/>
                      <a:pt x="484" y="1367"/>
                    </a:cubicBezTo>
                    <a:cubicBezTo>
                      <a:pt x="508" y="1368"/>
                      <a:pt x="532" y="1370"/>
                      <a:pt x="554" y="1370"/>
                    </a:cubicBezTo>
                    <a:cubicBezTo>
                      <a:pt x="561" y="1371"/>
                      <a:pt x="567" y="1371"/>
                      <a:pt x="573" y="1371"/>
                    </a:cubicBezTo>
                    <a:cubicBezTo>
                      <a:pt x="592" y="1371"/>
                      <a:pt x="609" y="1368"/>
                      <a:pt x="627" y="1362"/>
                    </a:cubicBezTo>
                    <a:cubicBezTo>
                      <a:pt x="632" y="1361"/>
                      <a:pt x="635" y="1356"/>
                      <a:pt x="635" y="1352"/>
                    </a:cubicBezTo>
                    <a:cubicBezTo>
                      <a:pt x="657" y="1340"/>
                      <a:pt x="678" y="1325"/>
                      <a:pt x="699" y="1310"/>
                    </a:cubicBezTo>
                    <a:cubicBezTo>
                      <a:pt x="730" y="1288"/>
                      <a:pt x="760" y="1264"/>
                      <a:pt x="788" y="1239"/>
                    </a:cubicBezTo>
                    <a:cubicBezTo>
                      <a:pt x="845" y="1188"/>
                      <a:pt x="897" y="1133"/>
                      <a:pt x="943" y="1072"/>
                    </a:cubicBezTo>
                    <a:cubicBezTo>
                      <a:pt x="1036" y="952"/>
                      <a:pt x="1107" y="815"/>
                      <a:pt x="1151" y="670"/>
                    </a:cubicBezTo>
                    <a:cubicBezTo>
                      <a:pt x="1176" y="590"/>
                      <a:pt x="1192" y="506"/>
                      <a:pt x="1198" y="423"/>
                    </a:cubicBezTo>
                    <a:cubicBezTo>
                      <a:pt x="1204" y="408"/>
                      <a:pt x="1206" y="392"/>
                      <a:pt x="1203" y="375"/>
                    </a:cubicBezTo>
                    <a:cubicBezTo>
                      <a:pt x="1197" y="350"/>
                      <a:pt x="1183" y="327"/>
                      <a:pt x="1163" y="311"/>
                    </a:cubicBezTo>
                    <a:cubicBezTo>
                      <a:pt x="1140" y="295"/>
                      <a:pt x="1116" y="283"/>
                      <a:pt x="1089" y="274"/>
                    </a:cubicBezTo>
                    <a:cubicBezTo>
                      <a:pt x="1060" y="263"/>
                      <a:pt x="1031" y="251"/>
                      <a:pt x="1001" y="239"/>
                    </a:cubicBezTo>
                    <a:cubicBezTo>
                      <a:pt x="882" y="193"/>
                      <a:pt x="764" y="141"/>
                      <a:pt x="648" y="84"/>
                    </a:cubicBezTo>
                    <a:cubicBezTo>
                      <a:pt x="615" y="69"/>
                      <a:pt x="584" y="53"/>
                      <a:pt x="553" y="38"/>
                    </a:cubicBezTo>
                    <a:cubicBezTo>
                      <a:pt x="526" y="23"/>
                      <a:pt x="499" y="11"/>
                      <a:pt x="47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4" name="Google Shape;1864;p46"/>
              <p:cNvSpPr/>
              <p:nvPr/>
            </p:nvSpPr>
            <p:spPr>
              <a:xfrm>
                <a:off x="4403400" y="2815523"/>
                <a:ext cx="138636" cy="190454"/>
              </a:xfrm>
              <a:custGeom>
                <a:avLst/>
                <a:gdLst/>
                <a:ahLst/>
                <a:cxnLst/>
                <a:rect l="l" t="t" r="r" b="b"/>
                <a:pathLst>
                  <a:path w="1485" h="2040" extrusionOk="0">
                    <a:moveTo>
                      <a:pt x="1437" y="0"/>
                    </a:moveTo>
                    <a:cubicBezTo>
                      <a:pt x="1418" y="0"/>
                      <a:pt x="1397" y="9"/>
                      <a:pt x="1379" y="14"/>
                    </a:cubicBezTo>
                    <a:cubicBezTo>
                      <a:pt x="1359" y="20"/>
                      <a:pt x="1333" y="26"/>
                      <a:pt x="1311" y="34"/>
                    </a:cubicBezTo>
                    <a:cubicBezTo>
                      <a:pt x="1265" y="44"/>
                      <a:pt x="1218" y="55"/>
                      <a:pt x="1172" y="62"/>
                    </a:cubicBezTo>
                    <a:lnTo>
                      <a:pt x="1165" y="63"/>
                    </a:lnTo>
                    <a:cubicBezTo>
                      <a:pt x="1162" y="60"/>
                      <a:pt x="1157" y="59"/>
                      <a:pt x="1153" y="59"/>
                    </a:cubicBezTo>
                    <a:cubicBezTo>
                      <a:pt x="1148" y="59"/>
                      <a:pt x="1143" y="61"/>
                      <a:pt x="1139" y="66"/>
                    </a:cubicBezTo>
                    <a:lnTo>
                      <a:pt x="1139" y="68"/>
                    </a:lnTo>
                    <a:cubicBezTo>
                      <a:pt x="1057" y="81"/>
                      <a:pt x="974" y="90"/>
                      <a:pt x="892" y="96"/>
                    </a:cubicBezTo>
                    <a:cubicBezTo>
                      <a:pt x="875" y="96"/>
                      <a:pt x="875" y="120"/>
                      <a:pt x="892" y="120"/>
                    </a:cubicBezTo>
                    <a:cubicBezTo>
                      <a:pt x="969" y="120"/>
                      <a:pt x="1047" y="116"/>
                      <a:pt x="1123" y="105"/>
                    </a:cubicBezTo>
                    <a:lnTo>
                      <a:pt x="1123" y="105"/>
                    </a:lnTo>
                    <a:cubicBezTo>
                      <a:pt x="1099" y="160"/>
                      <a:pt x="1077" y="217"/>
                      <a:pt x="1054" y="271"/>
                    </a:cubicBezTo>
                    <a:cubicBezTo>
                      <a:pt x="1025" y="339"/>
                      <a:pt x="995" y="406"/>
                      <a:pt x="963" y="474"/>
                    </a:cubicBezTo>
                    <a:cubicBezTo>
                      <a:pt x="901" y="609"/>
                      <a:pt x="834" y="740"/>
                      <a:pt x="764" y="872"/>
                    </a:cubicBezTo>
                    <a:cubicBezTo>
                      <a:pt x="623" y="1131"/>
                      <a:pt x="468" y="1382"/>
                      <a:pt x="298" y="1623"/>
                    </a:cubicBezTo>
                    <a:cubicBezTo>
                      <a:pt x="252" y="1692"/>
                      <a:pt x="203" y="1757"/>
                      <a:pt x="154" y="1823"/>
                    </a:cubicBezTo>
                    <a:cubicBezTo>
                      <a:pt x="104" y="1890"/>
                      <a:pt x="55" y="1957"/>
                      <a:pt x="5" y="2024"/>
                    </a:cubicBezTo>
                    <a:cubicBezTo>
                      <a:pt x="0" y="2031"/>
                      <a:pt x="7" y="2039"/>
                      <a:pt x="15" y="2039"/>
                    </a:cubicBezTo>
                    <a:cubicBezTo>
                      <a:pt x="18" y="2039"/>
                      <a:pt x="20" y="2039"/>
                      <a:pt x="22" y="2036"/>
                    </a:cubicBezTo>
                    <a:cubicBezTo>
                      <a:pt x="70" y="1981"/>
                      <a:pt x="118" y="1924"/>
                      <a:pt x="163" y="1865"/>
                    </a:cubicBezTo>
                    <a:cubicBezTo>
                      <a:pt x="209" y="1807"/>
                      <a:pt x="252" y="1747"/>
                      <a:pt x="295" y="1687"/>
                    </a:cubicBezTo>
                    <a:cubicBezTo>
                      <a:pt x="382" y="1567"/>
                      <a:pt x="465" y="1444"/>
                      <a:pt x="544" y="1319"/>
                    </a:cubicBezTo>
                    <a:cubicBezTo>
                      <a:pt x="598" y="1233"/>
                      <a:pt x="650" y="1146"/>
                      <a:pt x="701" y="1058"/>
                    </a:cubicBezTo>
                    <a:cubicBezTo>
                      <a:pt x="705" y="1067"/>
                      <a:pt x="713" y="1075"/>
                      <a:pt x="719" y="1082"/>
                    </a:cubicBezTo>
                    <a:cubicBezTo>
                      <a:pt x="732" y="1097"/>
                      <a:pt x="747" y="1113"/>
                      <a:pt x="762" y="1130"/>
                    </a:cubicBezTo>
                    <a:cubicBezTo>
                      <a:pt x="789" y="1160"/>
                      <a:pt x="816" y="1191"/>
                      <a:pt x="844" y="1222"/>
                    </a:cubicBezTo>
                    <a:cubicBezTo>
                      <a:pt x="898" y="1285"/>
                      <a:pt x="950" y="1347"/>
                      <a:pt x="1002" y="1410"/>
                    </a:cubicBezTo>
                    <a:cubicBezTo>
                      <a:pt x="1107" y="1537"/>
                      <a:pt x="1206" y="1665"/>
                      <a:pt x="1300" y="1798"/>
                    </a:cubicBezTo>
                    <a:cubicBezTo>
                      <a:pt x="1329" y="1835"/>
                      <a:pt x="1354" y="1872"/>
                      <a:pt x="1381" y="1910"/>
                    </a:cubicBezTo>
                    <a:cubicBezTo>
                      <a:pt x="1405" y="1948"/>
                      <a:pt x="1433" y="1984"/>
                      <a:pt x="1463" y="2018"/>
                    </a:cubicBezTo>
                    <a:cubicBezTo>
                      <a:pt x="1465" y="2021"/>
                      <a:pt x="1468" y="2022"/>
                      <a:pt x="1470" y="2022"/>
                    </a:cubicBezTo>
                    <a:cubicBezTo>
                      <a:pt x="1478" y="2022"/>
                      <a:pt x="1484" y="2013"/>
                      <a:pt x="1481" y="2005"/>
                    </a:cubicBezTo>
                    <a:cubicBezTo>
                      <a:pt x="1461" y="1968"/>
                      <a:pt x="1441" y="1933"/>
                      <a:pt x="1415" y="1901"/>
                    </a:cubicBezTo>
                    <a:cubicBezTo>
                      <a:pt x="1393" y="1866"/>
                      <a:pt x="1369" y="1832"/>
                      <a:pt x="1345" y="1799"/>
                    </a:cubicBezTo>
                    <a:cubicBezTo>
                      <a:pt x="1297" y="1732"/>
                      <a:pt x="1248" y="1667"/>
                      <a:pt x="1198" y="1601"/>
                    </a:cubicBezTo>
                    <a:cubicBezTo>
                      <a:pt x="1098" y="1471"/>
                      <a:pt x="995" y="1343"/>
                      <a:pt x="886" y="1221"/>
                    </a:cubicBezTo>
                    <a:cubicBezTo>
                      <a:pt x="855" y="1186"/>
                      <a:pt x="825" y="1152"/>
                      <a:pt x="793" y="1118"/>
                    </a:cubicBezTo>
                    <a:cubicBezTo>
                      <a:pt x="779" y="1101"/>
                      <a:pt x="762" y="1083"/>
                      <a:pt x="747" y="1067"/>
                    </a:cubicBezTo>
                    <a:cubicBezTo>
                      <a:pt x="737" y="1055"/>
                      <a:pt x="725" y="1045"/>
                      <a:pt x="713" y="1036"/>
                    </a:cubicBezTo>
                    <a:cubicBezTo>
                      <a:pt x="805" y="873"/>
                      <a:pt x="892" y="709"/>
                      <a:pt x="972" y="539"/>
                    </a:cubicBezTo>
                    <a:cubicBezTo>
                      <a:pt x="1008" y="465"/>
                      <a:pt x="1042" y="389"/>
                      <a:pt x="1075" y="311"/>
                    </a:cubicBezTo>
                    <a:cubicBezTo>
                      <a:pt x="1107" y="241"/>
                      <a:pt x="1136" y="171"/>
                      <a:pt x="1162" y="99"/>
                    </a:cubicBezTo>
                    <a:lnTo>
                      <a:pt x="1177" y="98"/>
                    </a:lnTo>
                    <a:cubicBezTo>
                      <a:pt x="1223" y="90"/>
                      <a:pt x="1271" y="80"/>
                      <a:pt x="1315" y="69"/>
                    </a:cubicBezTo>
                    <a:cubicBezTo>
                      <a:pt x="1338" y="63"/>
                      <a:pt x="1362" y="58"/>
                      <a:pt x="1384" y="50"/>
                    </a:cubicBezTo>
                    <a:cubicBezTo>
                      <a:pt x="1396" y="47"/>
                      <a:pt x="1406" y="44"/>
                      <a:pt x="1418" y="41"/>
                    </a:cubicBezTo>
                    <a:cubicBezTo>
                      <a:pt x="1430" y="38"/>
                      <a:pt x="1442" y="32"/>
                      <a:pt x="1451" y="25"/>
                    </a:cubicBezTo>
                    <a:cubicBezTo>
                      <a:pt x="1458" y="17"/>
                      <a:pt x="1456" y="4"/>
                      <a:pt x="1445" y="1"/>
                    </a:cubicBezTo>
                    <a:cubicBezTo>
                      <a:pt x="1443" y="0"/>
                      <a:pt x="1440" y="0"/>
                      <a:pt x="143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5" name="Google Shape;1865;p46"/>
              <p:cNvSpPr/>
              <p:nvPr/>
            </p:nvSpPr>
            <p:spPr>
              <a:xfrm>
                <a:off x="4260563" y="3109979"/>
                <a:ext cx="73659" cy="97188"/>
              </a:xfrm>
              <a:custGeom>
                <a:avLst/>
                <a:gdLst/>
                <a:ahLst/>
                <a:cxnLst/>
                <a:rect l="l" t="t" r="r" b="b"/>
                <a:pathLst>
                  <a:path w="789" h="1041" extrusionOk="0">
                    <a:moveTo>
                      <a:pt x="770" y="1"/>
                    </a:moveTo>
                    <a:cubicBezTo>
                      <a:pt x="767" y="1"/>
                      <a:pt x="764" y="2"/>
                      <a:pt x="761" y="4"/>
                    </a:cubicBezTo>
                    <a:cubicBezTo>
                      <a:pt x="747" y="19"/>
                      <a:pt x="735" y="35"/>
                      <a:pt x="723" y="51"/>
                    </a:cubicBezTo>
                    <a:lnTo>
                      <a:pt x="686" y="105"/>
                    </a:lnTo>
                    <a:cubicBezTo>
                      <a:pt x="664" y="138"/>
                      <a:pt x="640" y="172"/>
                      <a:pt x="616" y="205"/>
                    </a:cubicBezTo>
                    <a:cubicBezTo>
                      <a:pt x="567" y="274"/>
                      <a:pt x="519" y="341"/>
                      <a:pt x="470" y="408"/>
                    </a:cubicBezTo>
                    <a:cubicBezTo>
                      <a:pt x="373" y="541"/>
                      <a:pt x="273" y="672"/>
                      <a:pt x="173" y="803"/>
                    </a:cubicBezTo>
                    <a:cubicBezTo>
                      <a:pt x="116" y="876"/>
                      <a:pt x="61" y="949"/>
                      <a:pt x="5" y="1024"/>
                    </a:cubicBezTo>
                    <a:cubicBezTo>
                      <a:pt x="0" y="1031"/>
                      <a:pt x="9" y="1040"/>
                      <a:pt x="16" y="1040"/>
                    </a:cubicBezTo>
                    <a:cubicBezTo>
                      <a:pt x="19" y="1040"/>
                      <a:pt x="21" y="1039"/>
                      <a:pt x="23" y="1037"/>
                    </a:cubicBezTo>
                    <a:cubicBezTo>
                      <a:pt x="237" y="785"/>
                      <a:pt x="434" y="518"/>
                      <a:pt x="626" y="250"/>
                    </a:cubicBezTo>
                    <a:cubicBezTo>
                      <a:pt x="653" y="212"/>
                      <a:pt x="680" y="175"/>
                      <a:pt x="707" y="136"/>
                    </a:cubicBezTo>
                    <a:lnTo>
                      <a:pt x="749" y="78"/>
                    </a:lnTo>
                    <a:cubicBezTo>
                      <a:pt x="762" y="59"/>
                      <a:pt x="774" y="39"/>
                      <a:pt x="785" y="17"/>
                    </a:cubicBezTo>
                    <a:cubicBezTo>
                      <a:pt x="789" y="7"/>
                      <a:pt x="780" y="1"/>
                      <a:pt x="770" y="1"/>
                    </a:cubicBezTo>
                    <a:close/>
                  </a:path>
                </a:pathLst>
              </a:custGeom>
              <a:solidFill>
                <a:srgbClr val="985A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6" name="Google Shape;1866;p46"/>
              <p:cNvSpPr/>
              <p:nvPr/>
            </p:nvSpPr>
            <p:spPr>
              <a:xfrm>
                <a:off x="3873223" y="3467453"/>
                <a:ext cx="127246" cy="100642"/>
              </a:xfrm>
              <a:custGeom>
                <a:avLst/>
                <a:gdLst/>
                <a:ahLst/>
                <a:cxnLst/>
                <a:rect l="l" t="t" r="r" b="b"/>
                <a:pathLst>
                  <a:path w="1363" h="1078" extrusionOk="0">
                    <a:moveTo>
                      <a:pt x="292" y="0"/>
                    </a:moveTo>
                    <a:cubicBezTo>
                      <a:pt x="270" y="0"/>
                      <a:pt x="249" y="7"/>
                      <a:pt x="235" y="28"/>
                    </a:cubicBezTo>
                    <a:cubicBezTo>
                      <a:pt x="235" y="28"/>
                      <a:pt x="1" y="390"/>
                      <a:pt x="127" y="519"/>
                    </a:cubicBezTo>
                    <a:cubicBezTo>
                      <a:pt x="171" y="562"/>
                      <a:pt x="266" y="648"/>
                      <a:pt x="376" y="741"/>
                    </a:cubicBezTo>
                    <a:cubicBezTo>
                      <a:pt x="566" y="900"/>
                      <a:pt x="805" y="1077"/>
                      <a:pt x="910" y="1077"/>
                    </a:cubicBezTo>
                    <a:cubicBezTo>
                      <a:pt x="920" y="1077"/>
                      <a:pt x="929" y="1076"/>
                      <a:pt x="937" y="1072"/>
                    </a:cubicBezTo>
                    <a:cubicBezTo>
                      <a:pt x="1064" y="1008"/>
                      <a:pt x="1362" y="645"/>
                      <a:pt x="1362" y="645"/>
                    </a:cubicBezTo>
                    <a:lnTo>
                      <a:pt x="937" y="390"/>
                    </a:lnTo>
                    <a:lnTo>
                      <a:pt x="494" y="101"/>
                    </a:lnTo>
                    <a:lnTo>
                      <a:pt x="384" y="28"/>
                    </a:lnTo>
                    <a:cubicBezTo>
                      <a:pt x="384" y="28"/>
                      <a:pt x="336" y="0"/>
                      <a:pt x="29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7" name="Google Shape;1867;p46"/>
              <p:cNvSpPr/>
              <p:nvPr/>
            </p:nvSpPr>
            <p:spPr>
              <a:xfrm>
                <a:off x="4561548" y="2614239"/>
                <a:ext cx="53307" cy="44439"/>
              </a:xfrm>
              <a:custGeom>
                <a:avLst/>
                <a:gdLst/>
                <a:ahLst/>
                <a:cxnLst/>
                <a:rect l="l" t="t" r="r" b="b"/>
                <a:pathLst>
                  <a:path w="571" h="476" extrusionOk="0">
                    <a:moveTo>
                      <a:pt x="10" y="0"/>
                    </a:moveTo>
                    <a:cubicBezTo>
                      <a:pt x="5" y="0"/>
                      <a:pt x="0" y="6"/>
                      <a:pt x="3" y="13"/>
                    </a:cubicBezTo>
                    <a:cubicBezTo>
                      <a:pt x="81" y="186"/>
                      <a:pt x="228" y="326"/>
                      <a:pt x="395" y="412"/>
                    </a:cubicBezTo>
                    <a:cubicBezTo>
                      <a:pt x="443" y="438"/>
                      <a:pt x="494" y="458"/>
                      <a:pt x="544" y="475"/>
                    </a:cubicBezTo>
                    <a:cubicBezTo>
                      <a:pt x="545" y="475"/>
                      <a:pt x="546" y="475"/>
                      <a:pt x="547" y="475"/>
                    </a:cubicBezTo>
                    <a:cubicBezTo>
                      <a:pt x="564" y="475"/>
                      <a:pt x="570" y="451"/>
                      <a:pt x="553" y="443"/>
                    </a:cubicBezTo>
                    <a:cubicBezTo>
                      <a:pt x="465" y="415"/>
                      <a:pt x="383" y="373"/>
                      <a:pt x="307" y="321"/>
                    </a:cubicBezTo>
                    <a:cubicBezTo>
                      <a:pt x="231" y="269"/>
                      <a:pt x="164" y="206"/>
                      <a:pt x="107" y="133"/>
                    </a:cubicBezTo>
                    <a:cubicBezTo>
                      <a:pt x="75" y="93"/>
                      <a:pt x="45" y="50"/>
                      <a:pt x="17" y="5"/>
                    </a:cubicBezTo>
                    <a:cubicBezTo>
                      <a:pt x="15" y="2"/>
                      <a:pt x="13" y="0"/>
                      <a:pt x="1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8" name="Google Shape;1868;p46"/>
              <p:cNvSpPr/>
              <p:nvPr/>
            </p:nvSpPr>
            <p:spPr>
              <a:xfrm>
                <a:off x="4377354" y="2616293"/>
                <a:ext cx="92237" cy="51348"/>
              </a:xfrm>
              <a:custGeom>
                <a:avLst/>
                <a:gdLst/>
                <a:ahLst/>
                <a:cxnLst/>
                <a:rect l="l" t="t" r="r" b="b"/>
                <a:pathLst>
                  <a:path w="988" h="550" extrusionOk="0">
                    <a:moveTo>
                      <a:pt x="953" y="1"/>
                    </a:moveTo>
                    <a:cubicBezTo>
                      <a:pt x="947" y="1"/>
                      <a:pt x="940" y="3"/>
                      <a:pt x="935" y="10"/>
                    </a:cubicBezTo>
                    <a:cubicBezTo>
                      <a:pt x="843" y="117"/>
                      <a:pt x="737" y="213"/>
                      <a:pt x="619" y="293"/>
                    </a:cubicBezTo>
                    <a:cubicBezTo>
                      <a:pt x="503" y="369"/>
                      <a:pt x="376" y="429"/>
                      <a:pt x="245" y="471"/>
                    </a:cubicBezTo>
                    <a:cubicBezTo>
                      <a:pt x="169" y="493"/>
                      <a:pt x="93" y="511"/>
                      <a:pt x="17" y="524"/>
                    </a:cubicBezTo>
                    <a:cubicBezTo>
                      <a:pt x="0" y="527"/>
                      <a:pt x="3" y="550"/>
                      <a:pt x="18" y="550"/>
                    </a:cubicBezTo>
                    <a:cubicBezTo>
                      <a:pt x="296" y="538"/>
                      <a:pt x="574" y="407"/>
                      <a:pt x="794" y="219"/>
                    </a:cubicBezTo>
                    <a:cubicBezTo>
                      <a:pt x="859" y="165"/>
                      <a:pt x="917" y="105"/>
                      <a:pt x="971" y="40"/>
                    </a:cubicBezTo>
                    <a:cubicBezTo>
                      <a:pt x="988" y="22"/>
                      <a:pt x="971" y="1"/>
                      <a:pt x="95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9" name="Google Shape;1869;p46"/>
              <p:cNvSpPr/>
              <p:nvPr/>
            </p:nvSpPr>
            <p:spPr>
              <a:xfrm>
                <a:off x="4183170" y="2728698"/>
                <a:ext cx="177939" cy="421334"/>
              </a:xfrm>
              <a:custGeom>
                <a:avLst/>
                <a:gdLst/>
                <a:ahLst/>
                <a:cxnLst/>
                <a:rect l="l" t="t" r="r" b="b"/>
                <a:pathLst>
                  <a:path w="1906" h="4513" extrusionOk="0">
                    <a:moveTo>
                      <a:pt x="1897" y="1"/>
                    </a:moveTo>
                    <a:cubicBezTo>
                      <a:pt x="1894" y="1"/>
                      <a:pt x="1892" y="3"/>
                      <a:pt x="1891" y="6"/>
                    </a:cubicBezTo>
                    <a:cubicBezTo>
                      <a:pt x="1831" y="316"/>
                      <a:pt x="1758" y="625"/>
                      <a:pt x="1669" y="928"/>
                    </a:cubicBezTo>
                    <a:cubicBezTo>
                      <a:pt x="1578" y="1232"/>
                      <a:pt x="1469" y="1532"/>
                      <a:pt x="1350" y="1827"/>
                    </a:cubicBezTo>
                    <a:cubicBezTo>
                      <a:pt x="1230" y="2121"/>
                      <a:pt x="1099" y="2412"/>
                      <a:pt x="960" y="2696"/>
                    </a:cubicBezTo>
                    <a:cubicBezTo>
                      <a:pt x="822" y="2983"/>
                      <a:pt x="673" y="3271"/>
                      <a:pt x="522" y="3552"/>
                    </a:cubicBezTo>
                    <a:cubicBezTo>
                      <a:pt x="370" y="3834"/>
                      <a:pt x="215" y="4112"/>
                      <a:pt x="60" y="4390"/>
                    </a:cubicBezTo>
                    <a:cubicBezTo>
                      <a:pt x="42" y="4425"/>
                      <a:pt x="22" y="4459"/>
                      <a:pt x="5" y="4495"/>
                    </a:cubicBezTo>
                    <a:cubicBezTo>
                      <a:pt x="0" y="4504"/>
                      <a:pt x="8" y="4513"/>
                      <a:pt x="17" y="4513"/>
                    </a:cubicBezTo>
                    <a:cubicBezTo>
                      <a:pt x="20" y="4513"/>
                      <a:pt x="24" y="4511"/>
                      <a:pt x="27" y="4507"/>
                    </a:cubicBezTo>
                    <a:cubicBezTo>
                      <a:pt x="191" y="4231"/>
                      <a:pt x="343" y="3949"/>
                      <a:pt x="495" y="3669"/>
                    </a:cubicBezTo>
                    <a:cubicBezTo>
                      <a:pt x="647" y="3387"/>
                      <a:pt x="798" y="3102"/>
                      <a:pt x="938" y="2813"/>
                    </a:cubicBezTo>
                    <a:cubicBezTo>
                      <a:pt x="1080" y="2526"/>
                      <a:pt x="1214" y="2237"/>
                      <a:pt x="1336" y="1942"/>
                    </a:cubicBezTo>
                    <a:cubicBezTo>
                      <a:pt x="1457" y="1650"/>
                      <a:pt x="1566" y="1351"/>
                      <a:pt x="1660" y="1050"/>
                    </a:cubicBezTo>
                    <a:cubicBezTo>
                      <a:pt x="1706" y="898"/>
                      <a:pt x="1748" y="746"/>
                      <a:pt x="1786" y="592"/>
                    </a:cubicBezTo>
                    <a:cubicBezTo>
                      <a:pt x="1825" y="437"/>
                      <a:pt x="1861" y="282"/>
                      <a:pt x="1886" y="126"/>
                    </a:cubicBezTo>
                    <a:cubicBezTo>
                      <a:pt x="1892" y="87"/>
                      <a:pt x="1898" y="48"/>
                      <a:pt x="1904" y="9"/>
                    </a:cubicBezTo>
                    <a:cubicBezTo>
                      <a:pt x="1905" y="4"/>
                      <a:pt x="1901" y="1"/>
                      <a:pt x="189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0" name="Google Shape;1870;p46"/>
              <p:cNvSpPr/>
              <p:nvPr/>
            </p:nvSpPr>
            <p:spPr>
              <a:xfrm>
                <a:off x="4549038" y="2873406"/>
                <a:ext cx="156374" cy="256273"/>
              </a:xfrm>
              <a:custGeom>
                <a:avLst/>
                <a:gdLst/>
                <a:ahLst/>
                <a:cxnLst/>
                <a:rect l="l" t="t" r="r" b="b"/>
                <a:pathLst>
                  <a:path w="1675" h="2745" extrusionOk="0">
                    <a:moveTo>
                      <a:pt x="20" y="1"/>
                    </a:moveTo>
                    <a:cubicBezTo>
                      <a:pt x="11" y="1"/>
                      <a:pt x="1" y="10"/>
                      <a:pt x="6" y="21"/>
                    </a:cubicBezTo>
                    <a:cubicBezTo>
                      <a:pt x="212" y="375"/>
                      <a:pt x="420" y="727"/>
                      <a:pt x="632" y="1079"/>
                    </a:cubicBezTo>
                    <a:cubicBezTo>
                      <a:pt x="844" y="1431"/>
                      <a:pt x="1056" y="1785"/>
                      <a:pt x="1266" y="2140"/>
                    </a:cubicBezTo>
                    <a:cubicBezTo>
                      <a:pt x="1385" y="2338"/>
                      <a:pt x="1502" y="2536"/>
                      <a:pt x="1622" y="2733"/>
                    </a:cubicBezTo>
                    <a:cubicBezTo>
                      <a:pt x="1627" y="2741"/>
                      <a:pt x="1635" y="2745"/>
                      <a:pt x="1642" y="2745"/>
                    </a:cubicBezTo>
                    <a:cubicBezTo>
                      <a:pt x="1658" y="2745"/>
                      <a:pt x="1674" y="2728"/>
                      <a:pt x="1664" y="2711"/>
                    </a:cubicBezTo>
                    <a:cubicBezTo>
                      <a:pt x="1457" y="2356"/>
                      <a:pt x="1242" y="2007"/>
                      <a:pt x="1030" y="1655"/>
                    </a:cubicBezTo>
                    <a:cubicBezTo>
                      <a:pt x="820" y="1304"/>
                      <a:pt x="607" y="950"/>
                      <a:pt x="394" y="598"/>
                    </a:cubicBezTo>
                    <a:cubicBezTo>
                      <a:pt x="274" y="399"/>
                      <a:pt x="153" y="203"/>
                      <a:pt x="31" y="7"/>
                    </a:cubicBezTo>
                    <a:cubicBezTo>
                      <a:pt x="28" y="3"/>
                      <a:pt x="24" y="1"/>
                      <a:pt x="2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1" name="Google Shape;1871;p46"/>
              <p:cNvSpPr/>
              <p:nvPr/>
            </p:nvSpPr>
            <p:spPr>
              <a:xfrm>
                <a:off x="4726137" y="3206886"/>
                <a:ext cx="16618" cy="266449"/>
              </a:xfrm>
              <a:custGeom>
                <a:avLst/>
                <a:gdLst/>
                <a:ahLst/>
                <a:cxnLst/>
                <a:rect l="l" t="t" r="r" b="b"/>
                <a:pathLst>
                  <a:path w="178" h="2854" extrusionOk="0">
                    <a:moveTo>
                      <a:pt x="9" y="1"/>
                    </a:moveTo>
                    <a:cubicBezTo>
                      <a:pt x="5" y="1"/>
                      <a:pt x="0" y="5"/>
                      <a:pt x="1" y="13"/>
                    </a:cubicBezTo>
                    <a:cubicBezTo>
                      <a:pt x="30" y="379"/>
                      <a:pt x="56" y="748"/>
                      <a:pt x="79" y="1116"/>
                    </a:cubicBezTo>
                    <a:cubicBezTo>
                      <a:pt x="101" y="1484"/>
                      <a:pt x="120" y="1851"/>
                      <a:pt x="134" y="2219"/>
                    </a:cubicBezTo>
                    <a:cubicBezTo>
                      <a:pt x="137" y="2322"/>
                      <a:pt x="140" y="2425"/>
                      <a:pt x="143" y="2530"/>
                    </a:cubicBezTo>
                    <a:cubicBezTo>
                      <a:pt x="147" y="2634"/>
                      <a:pt x="149" y="2738"/>
                      <a:pt x="156" y="2843"/>
                    </a:cubicBezTo>
                    <a:cubicBezTo>
                      <a:pt x="157" y="2850"/>
                      <a:pt x="161" y="2854"/>
                      <a:pt x="165" y="2854"/>
                    </a:cubicBezTo>
                    <a:cubicBezTo>
                      <a:pt x="169" y="2854"/>
                      <a:pt x="173" y="2850"/>
                      <a:pt x="174" y="2843"/>
                    </a:cubicBezTo>
                    <a:cubicBezTo>
                      <a:pt x="177" y="2750"/>
                      <a:pt x="176" y="2656"/>
                      <a:pt x="173" y="2564"/>
                    </a:cubicBezTo>
                    <a:cubicBezTo>
                      <a:pt x="170" y="2470"/>
                      <a:pt x="167" y="2378"/>
                      <a:pt x="164" y="2284"/>
                    </a:cubicBezTo>
                    <a:cubicBezTo>
                      <a:pt x="156" y="2100"/>
                      <a:pt x="149" y="1917"/>
                      <a:pt x="140" y="1733"/>
                    </a:cubicBezTo>
                    <a:cubicBezTo>
                      <a:pt x="123" y="1365"/>
                      <a:pt x="100" y="995"/>
                      <a:pt x="73" y="627"/>
                    </a:cubicBezTo>
                    <a:cubicBezTo>
                      <a:pt x="56" y="421"/>
                      <a:pt x="38" y="215"/>
                      <a:pt x="16" y="10"/>
                    </a:cubicBezTo>
                    <a:cubicBezTo>
                      <a:pt x="16" y="4"/>
                      <a:pt x="13" y="1"/>
                      <a:pt x="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2" name="Google Shape;1872;p46"/>
              <p:cNvSpPr/>
              <p:nvPr/>
            </p:nvSpPr>
            <p:spPr>
              <a:xfrm>
                <a:off x="3977503" y="3224438"/>
                <a:ext cx="153106" cy="219583"/>
              </a:xfrm>
              <a:custGeom>
                <a:avLst/>
                <a:gdLst/>
                <a:ahLst/>
                <a:cxnLst/>
                <a:rect l="l" t="t" r="r" b="b"/>
                <a:pathLst>
                  <a:path w="1640" h="2352" extrusionOk="0">
                    <a:moveTo>
                      <a:pt x="1630" y="1"/>
                    </a:moveTo>
                    <a:cubicBezTo>
                      <a:pt x="1627" y="1"/>
                      <a:pt x="1624" y="2"/>
                      <a:pt x="1621" y="6"/>
                    </a:cubicBezTo>
                    <a:cubicBezTo>
                      <a:pt x="1417" y="314"/>
                      <a:pt x="1213" y="621"/>
                      <a:pt x="1004" y="925"/>
                    </a:cubicBezTo>
                    <a:cubicBezTo>
                      <a:pt x="797" y="1229"/>
                      <a:pt x="585" y="1530"/>
                      <a:pt x="370" y="1829"/>
                    </a:cubicBezTo>
                    <a:cubicBezTo>
                      <a:pt x="309" y="1914"/>
                      <a:pt x="248" y="1997"/>
                      <a:pt x="188" y="2079"/>
                    </a:cubicBezTo>
                    <a:cubicBezTo>
                      <a:pt x="126" y="2164"/>
                      <a:pt x="63" y="2248"/>
                      <a:pt x="7" y="2336"/>
                    </a:cubicBezTo>
                    <a:cubicBezTo>
                      <a:pt x="0" y="2344"/>
                      <a:pt x="4" y="2351"/>
                      <a:pt x="10" y="2351"/>
                    </a:cubicBezTo>
                    <a:cubicBezTo>
                      <a:pt x="13" y="2351"/>
                      <a:pt x="17" y="2350"/>
                      <a:pt x="20" y="2346"/>
                    </a:cubicBezTo>
                    <a:cubicBezTo>
                      <a:pt x="80" y="2275"/>
                      <a:pt x="135" y="2198"/>
                      <a:pt x="190" y="2124"/>
                    </a:cubicBezTo>
                    <a:cubicBezTo>
                      <a:pt x="245" y="2049"/>
                      <a:pt x="300" y="1975"/>
                      <a:pt x="354" y="1899"/>
                    </a:cubicBezTo>
                    <a:cubicBezTo>
                      <a:pt x="461" y="1750"/>
                      <a:pt x="569" y="1601"/>
                      <a:pt x="675" y="1450"/>
                    </a:cubicBezTo>
                    <a:cubicBezTo>
                      <a:pt x="888" y="1147"/>
                      <a:pt x="1097" y="843"/>
                      <a:pt x="1299" y="536"/>
                    </a:cubicBezTo>
                    <a:cubicBezTo>
                      <a:pt x="1414" y="363"/>
                      <a:pt x="1526" y="188"/>
                      <a:pt x="1635" y="14"/>
                    </a:cubicBezTo>
                    <a:cubicBezTo>
                      <a:pt x="1640" y="7"/>
                      <a:pt x="1636" y="1"/>
                      <a:pt x="163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3" name="Google Shape;1873;p46"/>
              <p:cNvSpPr/>
              <p:nvPr/>
            </p:nvSpPr>
            <p:spPr>
              <a:xfrm>
                <a:off x="4713814" y="3474081"/>
                <a:ext cx="137236" cy="125382"/>
              </a:xfrm>
              <a:custGeom>
                <a:avLst/>
                <a:gdLst/>
                <a:ahLst/>
                <a:cxnLst/>
                <a:rect l="l" t="t" r="r" b="b"/>
                <a:pathLst>
                  <a:path w="1470" h="1343" extrusionOk="0">
                    <a:moveTo>
                      <a:pt x="1469" y="0"/>
                    </a:moveTo>
                    <a:lnTo>
                      <a:pt x="0" y="574"/>
                    </a:lnTo>
                    <a:cubicBezTo>
                      <a:pt x="0" y="574"/>
                      <a:pt x="61" y="1342"/>
                      <a:pt x="281" y="1342"/>
                    </a:cubicBezTo>
                    <a:cubicBezTo>
                      <a:pt x="287" y="1342"/>
                      <a:pt x="293" y="1342"/>
                      <a:pt x="299" y="1341"/>
                    </a:cubicBezTo>
                    <a:cubicBezTo>
                      <a:pt x="533" y="1299"/>
                      <a:pt x="1278" y="1171"/>
                      <a:pt x="1363" y="808"/>
                    </a:cubicBezTo>
                    <a:cubicBezTo>
                      <a:pt x="1448" y="448"/>
                      <a:pt x="1469" y="0"/>
                      <a:pt x="146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4" name="Google Shape;1874;p46"/>
              <p:cNvSpPr/>
              <p:nvPr/>
            </p:nvSpPr>
            <p:spPr>
              <a:xfrm>
                <a:off x="3827478" y="3624390"/>
                <a:ext cx="269523" cy="56296"/>
              </a:xfrm>
              <a:custGeom>
                <a:avLst/>
                <a:gdLst/>
                <a:ahLst/>
                <a:cxnLst/>
                <a:rect l="l" t="t" r="r" b="b"/>
                <a:pathLst>
                  <a:path w="2887" h="603" extrusionOk="0">
                    <a:moveTo>
                      <a:pt x="36" y="1"/>
                    </a:moveTo>
                    <a:lnTo>
                      <a:pt x="36" y="1"/>
                    </a:lnTo>
                    <a:cubicBezTo>
                      <a:pt x="0" y="133"/>
                      <a:pt x="2" y="236"/>
                      <a:pt x="64" y="284"/>
                    </a:cubicBezTo>
                    <a:cubicBezTo>
                      <a:pt x="264" y="438"/>
                      <a:pt x="1658" y="602"/>
                      <a:pt x="2405" y="602"/>
                    </a:cubicBezTo>
                    <a:cubicBezTo>
                      <a:pt x="2695" y="602"/>
                      <a:pt x="2887" y="578"/>
                      <a:pt x="2875" y="518"/>
                    </a:cubicBezTo>
                    <a:cubicBezTo>
                      <a:pt x="2866" y="476"/>
                      <a:pt x="2804" y="412"/>
                      <a:pt x="2710" y="336"/>
                    </a:cubicBezTo>
                    <a:lnTo>
                      <a:pt x="2710" y="336"/>
                    </a:lnTo>
                    <a:cubicBezTo>
                      <a:pt x="2717" y="452"/>
                      <a:pt x="2653" y="582"/>
                      <a:pt x="2364" y="582"/>
                    </a:cubicBezTo>
                    <a:cubicBezTo>
                      <a:pt x="1949" y="582"/>
                      <a:pt x="564" y="75"/>
                      <a:pt x="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5" name="Google Shape;1875;p46"/>
              <p:cNvSpPr/>
              <p:nvPr/>
            </p:nvSpPr>
            <p:spPr>
              <a:xfrm>
                <a:off x="4697663" y="3637460"/>
                <a:ext cx="306493" cy="72727"/>
              </a:xfrm>
              <a:custGeom>
                <a:avLst/>
                <a:gdLst/>
                <a:ahLst/>
                <a:cxnLst/>
                <a:rect l="l" t="t" r="r" b="b"/>
                <a:pathLst>
                  <a:path w="3283" h="779" extrusionOk="0">
                    <a:moveTo>
                      <a:pt x="162" y="1"/>
                    </a:moveTo>
                    <a:lnTo>
                      <a:pt x="162" y="1"/>
                    </a:lnTo>
                    <a:cubicBezTo>
                      <a:pt x="51" y="181"/>
                      <a:pt x="0" y="394"/>
                      <a:pt x="302" y="465"/>
                    </a:cubicBezTo>
                    <a:cubicBezTo>
                      <a:pt x="708" y="558"/>
                      <a:pt x="2162" y="778"/>
                      <a:pt x="2870" y="778"/>
                    </a:cubicBezTo>
                    <a:cubicBezTo>
                      <a:pt x="3125" y="778"/>
                      <a:pt x="3283" y="750"/>
                      <a:pt x="3260" y="676"/>
                    </a:cubicBezTo>
                    <a:cubicBezTo>
                      <a:pt x="3245" y="627"/>
                      <a:pt x="3187" y="560"/>
                      <a:pt x="3102" y="485"/>
                    </a:cubicBezTo>
                    <a:cubicBezTo>
                      <a:pt x="3042" y="615"/>
                      <a:pt x="2713" y="664"/>
                      <a:pt x="2313" y="664"/>
                    </a:cubicBezTo>
                    <a:cubicBezTo>
                      <a:pt x="1792" y="664"/>
                      <a:pt x="1149" y="581"/>
                      <a:pt x="812" y="485"/>
                    </a:cubicBezTo>
                    <a:cubicBezTo>
                      <a:pt x="542" y="411"/>
                      <a:pt x="309" y="238"/>
                      <a:pt x="1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6" name="Google Shape;1876;p46"/>
              <p:cNvSpPr/>
              <p:nvPr/>
            </p:nvSpPr>
            <p:spPr>
              <a:xfrm>
                <a:off x="4825003" y="3597876"/>
                <a:ext cx="35196" cy="42105"/>
              </a:xfrm>
              <a:custGeom>
                <a:avLst/>
                <a:gdLst/>
                <a:ahLst/>
                <a:cxnLst/>
                <a:rect l="l" t="t" r="r" b="b"/>
                <a:pathLst>
                  <a:path w="377" h="451" extrusionOk="0">
                    <a:moveTo>
                      <a:pt x="358" y="0"/>
                    </a:moveTo>
                    <a:cubicBezTo>
                      <a:pt x="356" y="0"/>
                      <a:pt x="355" y="1"/>
                      <a:pt x="353" y="1"/>
                    </a:cubicBezTo>
                    <a:cubicBezTo>
                      <a:pt x="317" y="15"/>
                      <a:pt x="284" y="34"/>
                      <a:pt x="254" y="58"/>
                    </a:cubicBezTo>
                    <a:cubicBezTo>
                      <a:pt x="223" y="80"/>
                      <a:pt x="195" y="106"/>
                      <a:pt x="168" y="133"/>
                    </a:cubicBezTo>
                    <a:cubicBezTo>
                      <a:pt x="114" y="188"/>
                      <a:pt x="72" y="250"/>
                      <a:pt x="40" y="319"/>
                    </a:cubicBezTo>
                    <a:cubicBezTo>
                      <a:pt x="23" y="356"/>
                      <a:pt x="1" y="402"/>
                      <a:pt x="7" y="443"/>
                    </a:cubicBezTo>
                    <a:cubicBezTo>
                      <a:pt x="8" y="448"/>
                      <a:pt x="12" y="451"/>
                      <a:pt x="17" y="451"/>
                    </a:cubicBezTo>
                    <a:cubicBezTo>
                      <a:pt x="21" y="451"/>
                      <a:pt x="25" y="449"/>
                      <a:pt x="28" y="446"/>
                    </a:cubicBezTo>
                    <a:cubicBezTo>
                      <a:pt x="37" y="431"/>
                      <a:pt x="44" y="414"/>
                      <a:pt x="49" y="396"/>
                    </a:cubicBezTo>
                    <a:cubicBezTo>
                      <a:pt x="56" y="380"/>
                      <a:pt x="62" y="364"/>
                      <a:pt x="68" y="347"/>
                    </a:cubicBezTo>
                    <a:cubicBezTo>
                      <a:pt x="83" y="314"/>
                      <a:pt x="99" y="283"/>
                      <a:pt x="120" y="253"/>
                    </a:cubicBezTo>
                    <a:cubicBezTo>
                      <a:pt x="159" y="192"/>
                      <a:pt x="207" y="140"/>
                      <a:pt x="263" y="97"/>
                    </a:cubicBezTo>
                    <a:cubicBezTo>
                      <a:pt x="296" y="71"/>
                      <a:pt x="330" y="52"/>
                      <a:pt x="365" y="28"/>
                    </a:cubicBezTo>
                    <a:cubicBezTo>
                      <a:pt x="377" y="21"/>
                      <a:pt x="372" y="0"/>
                      <a:pt x="3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7" name="Google Shape;1877;p46"/>
              <p:cNvSpPr/>
              <p:nvPr/>
            </p:nvSpPr>
            <p:spPr>
              <a:xfrm>
                <a:off x="6870466" y="2493899"/>
                <a:ext cx="16991" cy="46400"/>
              </a:xfrm>
              <a:custGeom>
                <a:avLst/>
                <a:gdLst/>
                <a:ahLst/>
                <a:cxnLst/>
                <a:rect l="l" t="t" r="r" b="b"/>
                <a:pathLst>
                  <a:path w="182" h="497" extrusionOk="0">
                    <a:moveTo>
                      <a:pt x="131" y="1"/>
                    </a:moveTo>
                    <a:cubicBezTo>
                      <a:pt x="130" y="1"/>
                      <a:pt x="129" y="1"/>
                      <a:pt x="128" y="1"/>
                    </a:cubicBezTo>
                    <a:cubicBezTo>
                      <a:pt x="70" y="22"/>
                      <a:pt x="1" y="373"/>
                      <a:pt x="1" y="373"/>
                    </a:cubicBezTo>
                    <a:lnTo>
                      <a:pt x="104" y="496"/>
                    </a:lnTo>
                    <a:cubicBezTo>
                      <a:pt x="104" y="496"/>
                      <a:pt x="181" y="1"/>
                      <a:pt x="131" y="1"/>
                    </a:cubicBezTo>
                    <a:close/>
                  </a:path>
                </a:pathLst>
              </a:custGeom>
              <a:solidFill>
                <a:srgbClr val="FFBA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8" name="Google Shape;1878;p46"/>
              <p:cNvSpPr/>
              <p:nvPr/>
            </p:nvSpPr>
            <p:spPr>
              <a:xfrm>
                <a:off x="6853195" y="2442925"/>
                <a:ext cx="24366" cy="85144"/>
              </a:xfrm>
              <a:custGeom>
                <a:avLst/>
                <a:gdLst/>
                <a:ahLst/>
                <a:cxnLst/>
                <a:rect l="l" t="t" r="r" b="b"/>
                <a:pathLst>
                  <a:path w="261" h="912" extrusionOk="0">
                    <a:moveTo>
                      <a:pt x="49" y="0"/>
                    </a:moveTo>
                    <a:cubicBezTo>
                      <a:pt x="1" y="0"/>
                      <a:pt x="8" y="204"/>
                      <a:pt x="8" y="204"/>
                    </a:cubicBezTo>
                    <a:lnTo>
                      <a:pt x="260" y="911"/>
                    </a:lnTo>
                    <a:cubicBezTo>
                      <a:pt x="256" y="866"/>
                      <a:pt x="126" y="43"/>
                      <a:pt x="62" y="4"/>
                    </a:cubicBezTo>
                    <a:cubicBezTo>
                      <a:pt x="57" y="2"/>
                      <a:pt x="53" y="0"/>
                      <a:pt x="49" y="0"/>
                    </a:cubicBezTo>
                    <a:close/>
                  </a:path>
                </a:pathLst>
              </a:custGeom>
              <a:solidFill>
                <a:srgbClr val="FFBA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9" name="Google Shape;1879;p46"/>
              <p:cNvSpPr/>
              <p:nvPr/>
            </p:nvSpPr>
            <p:spPr>
              <a:xfrm>
                <a:off x="6842085" y="2438817"/>
                <a:ext cx="67031" cy="137613"/>
              </a:xfrm>
              <a:custGeom>
                <a:avLst/>
                <a:gdLst/>
                <a:ahLst/>
                <a:cxnLst/>
                <a:rect l="l" t="t" r="r" b="b"/>
                <a:pathLst>
                  <a:path w="718" h="1474" extrusionOk="0">
                    <a:moveTo>
                      <a:pt x="46" y="1"/>
                    </a:moveTo>
                    <a:cubicBezTo>
                      <a:pt x="45" y="1"/>
                      <a:pt x="43" y="1"/>
                      <a:pt x="42" y="2"/>
                    </a:cubicBezTo>
                    <a:cubicBezTo>
                      <a:pt x="1" y="37"/>
                      <a:pt x="160" y="857"/>
                      <a:pt x="136" y="919"/>
                    </a:cubicBezTo>
                    <a:cubicBezTo>
                      <a:pt x="111" y="980"/>
                      <a:pt x="69" y="1149"/>
                      <a:pt x="80" y="1253"/>
                    </a:cubicBezTo>
                    <a:cubicBezTo>
                      <a:pt x="90" y="1356"/>
                      <a:pt x="129" y="1443"/>
                      <a:pt x="206" y="1464"/>
                    </a:cubicBezTo>
                    <a:cubicBezTo>
                      <a:pt x="232" y="1471"/>
                      <a:pt x="288" y="1474"/>
                      <a:pt x="352" y="1474"/>
                    </a:cubicBezTo>
                    <a:cubicBezTo>
                      <a:pt x="481" y="1474"/>
                      <a:pt x="639" y="1464"/>
                      <a:pt x="639" y="1464"/>
                    </a:cubicBezTo>
                    <a:lnTo>
                      <a:pt x="718" y="1204"/>
                    </a:lnTo>
                    <a:lnTo>
                      <a:pt x="718" y="1204"/>
                    </a:lnTo>
                    <a:cubicBezTo>
                      <a:pt x="718" y="1204"/>
                      <a:pt x="712" y="1204"/>
                      <a:pt x="702" y="1204"/>
                    </a:cubicBezTo>
                    <a:cubicBezTo>
                      <a:pt x="655" y="1204"/>
                      <a:pt x="518" y="1201"/>
                      <a:pt x="490" y="1167"/>
                    </a:cubicBezTo>
                    <a:cubicBezTo>
                      <a:pt x="456" y="1124"/>
                      <a:pt x="354" y="716"/>
                      <a:pt x="351" y="688"/>
                    </a:cubicBezTo>
                    <a:cubicBezTo>
                      <a:pt x="348" y="659"/>
                      <a:pt x="97" y="1"/>
                      <a:pt x="46" y="1"/>
                    </a:cubicBezTo>
                    <a:close/>
                  </a:path>
                </a:pathLst>
              </a:custGeom>
              <a:solidFill>
                <a:srgbClr val="FFD5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0" name="Google Shape;1880;p46"/>
              <p:cNvSpPr/>
              <p:nvPr/>
            </p:nvSpPr>
            <p:spPr>
              <a:xfrm>
                <a:off x="6847406" y="2467665"/>
                <a:ext cx="45745" cy="111005"/>
              </a:xfrm>
              <a:custGeom>
                <a:avLst/>
                <a:gdLst/>
                <a:ahLst/>
                <a:cxnLst/>
                <a:rect l="l" t="t" r="r" b="b"/>
                <a:pathLst>
                  <a:path w="490" h="1189" extrusionOk="0">
                    <a:moveTo>
                      <a:pt x="8" y="0"/>
                    </a:moveTo>
                    <a:cubicBezTo>
                      <a:pt x="6" y="0"/>
                      <a:pt x="4" y="2"/>
                      <a:pt x="3" y="5"/>
                    </a:cubicBezTo>
                    <a:cubicBezTo>
                      <a:pt x="0" y="26"/>
                      <a:pt x="2" y="47"/>
                      <a:pt x="5" y="69"/>
                    </a:cubicBezTo>
                    <a:cubicBezTo>
                      <a:pt x="8" y="90"/>
                      <a:pt x="11" y="112"/>
                      <a:pt x="12" y="135"/>
                    </a:cubicBezTo>
                    <a:cubicBezTo>
                      <a:pt x="21" y="212"/>
                      <a:pt x="32" y="288"/>
                      <a:pt x="45" y="364"/>
                    </a:cubicBezTo>
                    <a:cubicBezTo>
                      <a:pt x="57" y="430"/>
                      <a:pt x="66" y="494"/>
                      <a:pt x="81" y="558"/>
                    </a:cubicBezTo>
                    <a:cubicBezTo>
                      <a:pt x="79" y="572"/>
                      <a:pt x="78" y="585"/>
                      <a:pt x="76" y="598"/>
                    </a:cubicBezTo>
                    <a:cubicBezTo>
                      <a:pt x="73" y="618"/>
                      <a:pt x="70" y="639"/>
                      <a:pt x="66" y="657"/>
                    </a:cubicBezTo>
                    <a:cubicBezTo>
                      <a:pt x="57" y="695"/>
                      <a:pt x="47" y="734"/>
                      <a:pt x="38" y="771"/>
                    </a:cubicBezTo>
                    <a:cubicBezTo>
                      <a:pt x="18" y="837"/>
                      <a:pt x="12" y="906"/>
                      <a:pt x="20" y="973"/>
                    </a:cubicBezTo>
                    <a:cubicBezTo>
                      <a:pt x="29" y="1034"/>
                      <a:pt x="59" y="1089"/>
                      <a:pt x="106" y="1128"/>
                    </a:cubicBezTo>
                    <a:cubicBezTo>
                      <a:pt x="164" y="1173"/>
                      <a:pt x="235" y="1189"/>
                      <a:pt x="308" y="1189"/>
                    </a:cubicBezTo>
                    <a:cubicBezTo>
                      <a:pt x="367" y="1189"/>
                      <a:pt x="426" y="1178"/>
                      <a:pt x="481" y="1165"/>
                    </a:cubicBezTo>
                    <a:cubicBezTo>
                      <a:pt x="489" y="1164"/>
                      <a:pt x="485" y="1149"/>
                      <a:pt x="476" y="1149"/>
                    </a:cubicBezTo>
                    <a:cubicBezTo>
                      <a:pt x="420" y="1155"/>
                      <a:pt x="363" y="1166"/>
                      <a:pt x="306" y="1166"/>
                    </a:cubicBezTo>
                    <a:cubicBezTo>
                      <a:pt x="287" y="1166"/>
                      <a:pt x="268" y="1165"/>
                      <a:pt x="249" y="1162"/>
                    </a:cubicBezTo>
                    <a:cubicBezTo>
                      <a:pt x="194" y="1156"/>
                      <a:pt x="144" y="1132"/>
                      <a:pt x="103" y="1093"/>
                    </a:cubicBezTo>
                    <a:cubicBezTo>
                      <a:pt x="63" y="1050"/>
                      <a:pt x="39" y="992"/>
                      <a:pt x="41" y="932"/>
                    </a:cubicBezTo>
                    <a:cubicBezTo>
                      <a:pt x="38" y="865"/>
                      <a:pt x="54" y="800"/>
                      <a:pt x="70" y="737"/>
                    </a:cubicBezTo>
                    <a:cubicBezTo>
                      <a:pt x="79" y="704"/>
                      <a:pt x="87" y="671"/>
                      <a:pt x="94" y="639"/>
                    </a:cubicBezTo>
                    <a:cubicBezTo>
                      <a:pt x="102" y="606"/>
                      <a:pt x="103" y="572"/>
                      <a:pt x="102" y="539"/>
                    </a:cubicBezTo>
                    <a:cubicBezTo>
                      <a:pt x="100" y="535"/>
                      <a:pt x="97" y="531"/>
                      <a:pt x="92" y="531"/>
                    </a:cubicBezTo>
                    <a:cubicBezTo>
                      <a:pt x="91" y="531"/>
                      <a:pt x="91" y="531"/>
                      <a:pt x="90" y="531"/>
                    </a:cubicBezTo>
                    <a:cubicBezTo>
                      <a:pt x="85" y="507"/>
                      <a:pt x="81" y="484"/>
                      <a:pt x="76" y="460"/>
                    </a:cubicBezTo>
                    <a:cubicBezTo>
                      <a:pt x="63" y="384"/>
                      <a:pt x="53" y="308"/>
                      <a:pt x="42" y="232"/>
                    </a:cubicBezTo>
                    <a:cubicBezTo>
                      <a:pt x="38" y="193"/>
                      <a:pt x="33" y="154"/>
                      <a:pt x="29" y="117"/>
                    </a:cubicBezTo>
                    <a:cubicBezTo>
                      <a:pt x="26" y="96"/>
                      <a:pt x="24" y="78"/>
                      <a:pt x="23" y="59"/>
                    </a:cubicBezTo>
                    <a:cubicBezTo>
                      <a:pt x="23" y="41"/>
                      <a:pt x="20" y="21"/>
                      <a:pt x="14" y="3"/>
                    </a:cubicBezTo>
                    <a:cubicBezTo>
                      <a:pt x="12" y="1"/>
                      <a:pt x="10" y="0"/>
                      <a:pt x="8" y="0"/>
                    </a:cubicBezTo>
                    <a:close/>
                  </a:path>
                </a:pathLst>
              </a:custGeom>
              <a:solidFill>
                <a:srgbClr val="D996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1" name="Google Shape;1881;p46"/>
              <p:cNvSpPr/>
              <p:nvPr/>
            </p:nvSpPr>
            <p:spPr>
              <a:xfrm>
                <a:off x="6893992" y="2397458"/>
                <a:ext cx="548102" cy="185973"/>
              </a:xfrm>
              <a:custGeom>
                <a:avLst/>
                <a:gdLst/>
                <a:ahLst/>
                <a:cxnLst/>
                <a:rect l="l" t="t" r="r" b="b"/>
                <a:pathLst>
                  <a:path w="5871" h="1992" extrusionOk="0">
                    <a:moveTo>
                      <a:pt x="5061" y="1"/>
                    </a:moveTo>
                    <a:cubicBezTo>
                      <a:pt x="5020" y="1"/>
                      <a:pt x="4985" y="11"/>
                      <a:pt x="4958" y="32"/>
                    </a:cubicBezTo>
                    <a:cubicBezTo>
                      <a:pt x="4870" y="101"/>
                      <a:pt x="4418" y="320"/>
                      <a:pt x="3969" y="529"/>
                    </a:cubicBezTo>
                    <a:cubicBezTo>
                      <a:pt x="3478" y="757"/>
                      <a:pt x="2991" y="975"/>
                      <a:pt x="2991" y="975"/>
                    </a:cubicBezTo>
                    <a:lnTo>
                      <a:pt x="2438" y="1086"/>
                    </a:lnTo>
                    <a:lnTo>
                      <a:pt x="32" y="1571"/>
                    </a:lnTo>
                    <a:lnTo>
                      <a:pt x="1" y="1992"/>
                    </a:lnTo>
                    <a:cubicBezTo>
                      <a:pt x="1" y="1992"/>
                      <a:pt x="1931" y="1854"/>
                      <a:pt x="2860" y="1786"/>
                    </a:cubicBezTo>
                    <a:cubicBezTo>
                      <a:pt x="3120" y="1766"/>
                      <a:pt x="3302" y="1753"/>
                      <a:pt x="3340" y="1749"/>
                    </a:cubicBezTo>
                    <a:cubicBezTo>
                      <a:pt x="3371" y="1746"/>
                      <a:pt x="3474" y="1717"/>
                      <a:pt x="3622" y="1671"/>
                    </a:cubicBezTo>
                    <a:cubicBezTo>
                      <a:pt x="4290" y="1462"/>
                      <a:pt x="5870" y="887"/>
                      <a:pt x="5803" y="614"/>
                    </a:cubicBezTo>
                    <a:cubicBezTo>
                      <a:pt x="5732" y="328"/>
                      <a:pt x="5300" y="1"/>
                      <a:pt x="506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2" name="Google Shape;1882;p46"/>
              <p:cNvSpPr/>
              <p:nvPr/>
            </p:nvSpPr>
            <p:spPr>
              <a:xfrm>
                <a:off x="6880922" y="2527228"/>
                <a:ext cx="50413" cy="64138"/>
              </a:xfrm>
              <a:custGeom>
                <a:avLst/>
                <a:gdLst/>
                <a:ahLst/>
                <a:cxnLst/>
                <a:rect l="l" t="t" r="r" b="b"/>
                <a:pathLst>
                  <a:path w="540" h="687" extrusionOk="0">
                    <a:moveTo>
                      <a:pt x="497" y="1"/>
                    </a:moveTo>
                    <a:lnTo>
                      <a:pt x="66" y="118"/>
                    </a:lnTo>
                    <a:cubicBezTo>
                      <a:pt x="66" y="118"/>
                      <a:pt x="1" y="666"/>
                      <a:pt x="75" y="682"/>
                    </a:cubicBezTo>
                    <a:cubicBezTo>
                      <a:pt x="91" y="685"/>
                      <a:pt x="117" y="687"/>
                      <a:pt x="149" y="687"/>
                    </a:cubicBezTo>
                    <a:cubicBezTo>
                      <a:pt x="269" y="687"/>
                      <a:pt x="467" y="667"/>
                      <a:pt x="467" y="667"/>
                    </a:cubicBezTo>
                    <a:lnTo>
                      <a:pt x="475" y="274"/>
                    </a:lnTo>
                    <a:lnTo>
                      <a:pt x="403" y="281"/>
                    </a:lnTo>
                    <a:lnTo>
                      <a:pt x="403" y="281"/>
                    </a:lnTo>
                    <a:lnTo>
                      <a:pt x="539" y="169"/>
                    </a:lnTo>
                    <a:lnTo>
                      <a:pt x="49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3" name="Google Shape;1883;p46"/>
              <p:cNvSpPr/>
              <p:nvPr/>
            </p:nvSpPr>
            <p:spPr>
              <a:xfrm>
                <a:off x="7790877" y="2680711"/>
                <a:ext cx="507491" cy="817740"/>
              </a:xfrm>
              <a:custGeom>
                <a:avLst/>
                <a:gdLst/>
                <a:ahLst/>
                <a:cxnLst/>
                <a:rect l="l" t="t" r="r" b="b"/>
                <a:pathLst>
                  <a:path w="5436" h="8759" extrusionOk="0">
                    <a:moveTo>
                      <a:pt x="203" y="0"/>
                    </a:moveTo>
                    <a:cubicBezTo>
                      <a:pt x="76" y="0"/>
                      <a:pt x="0" y="21"/>
                      <a:pt x="0" y="21"/>
                    </a:cubicBezTo>
                    <a:lnTo>
                      <a:pt x="698" y="2785"/>
                    </a:lnTo>
                    <a:lnTo>
                      <a:pt x="746" y="2839"/>
                    </a:lnTo>
                    <a:lnTo>
                      <a:pt x="1834" y="4056"/>
                    </a:lnTo>
                    <a:lnTo>
                      <a:pt x="2517" y="4821"/>
                    </a:lnTo>
                    <a:lnTo>
                      <a:pt x="2569" y="4879"/>
                    </a:lnTo>
                    <a:lnTo>
                      <a:pt x="3111" y="5483"/>
                    </a:lnTo>
                    <a:cubicBezTo>
                      <a:pt x="3111" y="5483"/>
                      <a:pt x="3190" y="5654"/>
                      <a:pt x="3314" y="5915"/>
                    </a:cubicBezTo>
                    <a:cubicBezTo>
                      <a:pt x="3493" y="6294"/>
                      <a:pt x="3764" y="6867"/>
                      <a:pt x="4017" y="7392"/>
                    </a:cubicBezTo>
                    <a:cubicBezTo>
                      <a:pt x="4308" y="7996"/>
                      <a:pt x="4574" y="8535"/>
                      <a:pt x="4645" y="8641"/>
                    </a:cubicBezTo>
                    <a:cubicBezTo>
                      <a:pt x="4704" y="8729"/>
                      <a:pt x="4811" y="8759"/>
                      <a:pt x="4928" y="8759"/>
                    </a:cubicBezTo>
                    <a:cubicBezTo>
                      <a:pt x="5162" y="8759"/>
                      <a:pt x="5436" y="8641"/>
                      <a:pt x="5436" y="8641"/>
                    </a:cubicBezTo>
                    <a:cubicBezTo>
                      <a:pt x="5436" y="8641"/>
                      <a:pt x="4930" y="6513"/>
                      <a:pt x="4711" y="5899"/>
                    </a:cubicBezTo>
                    <a:cubicBezTo>
                      <a:pt x="4492" y="5286"/>
                      <a:pt x="3703" y="4649"/>
                      <a:pt x="3615" y="4627"/>
                    </a:cubicBezTo>
                    <a:cubicBezTo>
                      <a:pt x="3591" y="4621"/>
                      <a:pt x="3510" y="4490"/>
                      <a:pt x="3390" y="4271"/>
                    </a:cubicBezTo>
                    <a:cubicBezTo>
                      <a:pt x="3056" y="3667"/>
                      <a:pt x="2417" y="2399"/>
                      <a:pt x="1839" y="1272"/>
                    </a:cubicBezTo>
                    <a:cubicBezTo>
                      <a:pt x="1262" y="151"/>
                      <a:pt x="547" y="0"/>
                      <a:pt x="20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4" name="Google Shape;1884;p46"/>
              <p:cNvSpPr/>
              <p:nvPr/>
            </p:nvSpPr>
            <p:spPr>
              <a:xfrm>
                <a:off x="7860429" y="2891704"/>
                <a:ext cx="101760" cy="167861"/>
              </a:xfrm>
              <a:custGeom>
                <a:avLst/>
                <a:gdLst/>
                <a:ahLst/>
                <a:cxnLst/>
                <a:rect l="l" t="t" r="r" b="b"/>
                <a:pathLst>
                  <a:path w="1090" h="1798" extrusionOk="0">
                    <a:moveTo>
                      <a:pt x="195" y="1"/>
                    </a:moveTo>
                    <a:lnTo>
                      <a:pt x="1" y="581"/>
                    </a:lnTo>
                    <a:lnTo>
                      <a:pt x="1089" y="1797"/>
                    </a:lnTo>
                    <a:cubicBezTo>
                      <a:pt x="1022" y="1459"/>
                      <a:pt x="195" y="1"/>
                      <a:pt x="1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5" name="Google Shape;1885;p46"/>
              <p:cNvSpPr/>
              <p:nvPr/>
            </p:nvSpPr>
            <p:spPr>
              <a:xfrm>
                <a:off x="7672967" y="2682765"/>
                <a:ext cx="459506" cy="584620"/>
              </a:xfrm>
              <a:custGeom>
                <a:avLst/>
                <a:gdLst/>
                <a:ahLst/>
                <a:cxnLst/>
                <a:rect l="l" t="t" r="r" b="b"/>
                <a:pathLst>
                  <a:path w="4922" h="6262" extrusionOk="0">
                    <a:moveTo>
                      <a:pt x="1143" y="0"/>
                    </a:moveTo>
                    <a:cubicBezTo>
                      <a:pt x="1116" y="0"/>
                      <a:pt x="1089" y="1"/>
                      <a:pt x="1062" y="2"/>
                    </a:cubicBezTo>
                    <a:lnTo>
                      <a:pt x="9" y="1383"/>
                    </a:lnTo>
                    <a:cubicBezTo>
                      <a:pt x="2" y="1406"/>
                      <a:pt x="0" y="1454"/>
                      <a:pt x="5" y="1523"/>
                    </a:cubicBezTo>
                    <a:cubicBezTo>
                      <a:pt x="15" y="1681"/>
                      <a:pt x="54" y="1948"/>
                      <a:pt x="112" y="2277"/>
                    </a:cubicBezTo>
                    <a:cubicBezTo>
                      <a:pt x="345" y="3588"/>
                      <a:pt x="887" y="5884"/>
                      <a:pt x="1193" y="6207"/>
                    </a:cubicBezTo>
                    <a:cubicBezTo>
                      <a:pt x="1229" y="6245"/>
                      <a:pt x="1286" y="6262"/>
                      <a:pt x="1359" y="6262"/>
                    </a:cubicBezTo>
                    <a:cubicBezTo>
                      <a:pt x="2136" y="6262"/>
                      <a:pt x="4795" y="4314"/>
                      <a:pt x="4855" y="4234"/>
                    </a:cubicBezTo>
                    <a:cubicBezTo>
                      <a:pt x="4921" y="4146"/>
                      <a:pt x="4767" y="3818"/>
                      <a:pt x="4679" y="3773"/>
                    </a:cubicBezTo>
                    <a:cubicBezTo>
                      <a:pt x="4678" y="3772"/>
                      <a:pt x="4675" y="3772"/>
                      <a:pt x="4672" y="3772"/>
                    </a:cubicBezTo>
                    <a:cubicBezTo>
                      <a:pt x="4557" y="3772"/>
                      <a:pt x="3481" y="4208"/>
                      <a:pt x="2714" y="4525"/>
                    </a:cubicBezTo>
                    <a:cubicBezTo>
                      <a:pt x="2276" y="4705"/>
                      <a:pt x="1939" y="4848"/>
                      <a:pt x="1939" y="4848"/>
                    </a:cubicBezTo>
                    <a:cubicBezTo>
                      <a:pt x="1939" y="4848"/>
                      <a:pt x="2258" y="3181"/>
                      <a:pt x="2374" y="1913"/>
                    </a:cubicBezTo>
                    <a:cubicBezTo>
                      <a:pt x="2374" y="1912"/>
                      <a:pt x="2374" y="1912"/>
                      <a:pt x="2374" y="1912"/>
                    </a:cubicBezTo>
                    <a:cubicBezTo>
                      <a:pt x="2376" y="1907"/>
                      <a:pt x="2376" y="1905"/>
                      <a:pt x="2376" y="1900"/>
                    </a:cubicBezTo>
                    <a:cubicBezTo>
                      <a:pt x="2428" y="1321"/>
                      <a:pt x="2438" y="828"/>
                      <a:pt x="2355" y="616"/>
                    </a:cubicBezTo>
                    <a:cubicBezTo>
                      <a:pt x="2241" y="319"/>
                      <a:pt x="1980" y="164"/>
                      <a:pt x="1722" y="84"/>
                    </a:cubicBezTo>
                    <a:cubicBezTo>
                      <a:pt x="1534" y="29"/>
                      <a:pt x="1339" y="0"/>
                      <a:pt x="11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6" name="Google Shape;1886;p46"/>
              <p:cNvSpPr/>
              <p:nvPr/>
            </p:nvSpPr>
            <p:spPr>
              <a:xfrm>
                <a:off x="6857862" y="2429574"/>
                <a:ext cx="20539" cy="45840"/>
              </a:xfrm>
              <a:custGeom>
                <a:avLst/>
                <a:gdLst/>
                <a:ahLst/>
                <a:cxnLst/>
                <a:rect l="l" t="t" r="r" b="b"/>
                <a:pathLst>
                  <a:path w="220" h="491" extrusionOk="0">
                    <a:moveTo>
                      <a:pt x="167" y="1"/>
                    </a:moveTo>
                    <a:cubicBezTo>
                      <a:pt x="166" y="1"/>
                      <a:pt x="165" y="1"/>
                      <a:pt x="164" y="1"/>
                    </a:cubicBezTo>
                    <a:cubicBezTo>
                      <a:pt x="105" y="15"/>
                      <a:pt x="0" y="358"/>
                      <a:pt x="0" y="358"/>
                    </a:cubicBezTo>
                    <a:lnTo>
                      <a:pt x="90" y="490"/>
                    </a:lnTo>
                    <a:cubicBezTo>
                      <a:pt x="90" y="490"/>
                      <a:pt x="220" y="1"/>
                      <a:pt x="167" y="1"/>
                    </a:cubicBezTo>
                    <a:close/>
                  </a:path>
                </a:pathLst>
              </a:custGeom>
              <a:solidFill>
                <a:srgbClr val="FFBA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7" name="Google Shape;1887;p46"/>
              <p:cNvSpPr/>
              <p:nvPr/>
            </p:nvSpPr>
            <p:spPr>
              <a:xfrm>
                <a:off x="6848247" y="2376359"/>
                <a:ext cx="16618" cy="86638"/>
              </a:xfrm>
              <a:custGeom>
                <a:avLst/>
                <a:gdLst/>
                <a:ahLst/>
                <a:cxnLst/>
                <a:rect l="l" t="t" r="r" b="b"/>
                <a:pathLst>
                  <a:path w="178" h="928" extrusionOk="0">
                    <a:moveTo>
                      <a:pt x="60" y="0"/>
                    </a:moveTo>
                    <a:cubicBezTo>
                      <a:pt x="13" y="0"/>
                      <a:pt x="0" y="199"/>
                      <a:pt x="0" y="199"/>
                    </a:cubicBezTo>
                    <a:lnTo>
                      <a:pt x="178" y="928"/>
                    </a:lnTo>
                    <a:cubicBezTo>
                      <a:pt x="178" y="883"/>
                      <a:pt x="133" y="51"/>
                      <a:pt x="75" y="6"/>
                    </a:cubicBezTo>
                    <a:cubicBezTo>
                      <a:pt x="70" y="2"/>
                      <a:pt x="65" y="0"/>
                      <a:pt x="60" y="0"/>
                    </a:cubicBezTo>
                    <a:close/>
                  </a:path>
                </a:pathLst>
              </a:custGeom>
              <a:solidFill>
                <a:srgbClr val="FFBA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8" name="Google Shape;1888;p46"/>
              <p:cNvSpPr/>
              <p:nvPr/>
            </p:nvSpPr>
            <p:spPr>
              <a:xfrm>
                <a:off x="6834150" y="2371224"/>
                <a:ext cx="59842" cy="141814"/>
              </a:xfrm>
              <a:custGeom>
                <a:avLst/>
                <a:gdLst/>
                <a:ahLst/>
                <a:cxnLst/>
                <a:rect l="l" t="t" r="r" b="b"/>
                <a:pathLst>
                  <a:path w="641" h="1519" extrusionOk="0">
                    <a:moveTo>
                      <a:pt x="95" y="1"/>
                    </a:moveTo>
                    <a:cubicBezTo>
                      <a:pt x="94" y="1"/>
                      <a:pt x="93" y="1"/>
                      <a:pt x="92" y="1"/>
                    </a:cubicBezTo>
                    <a:cubicBezTo>
                      <a:pt x="47" y="31"/>
                      <a:pt x="120" y="863"/>
                      <a:pt x="90" y="923"/>
                    </a:cubicBezTo>
                    <a:cubicBezTo>
                      <a:pt x="60" y="983"/>
                      <a:pt x="1" y="1147"/>
                      <a:pt x="1" y="1250"/>
                    </a:cubicBezTo>
                    <a:cubicBezTo>
                      <a:pt x="1" y="1353"/>
                      <a:pt x="31" y="1442"/>
                      <a:pt x="105" y="1473"/>
                    </a:cubicBezTo>
                    <a:cubicBezTo>
                      <a:pt x="180" y="1503"/>
                      <a:pt x="536" y="1518"/>
                      <a:pt x="536" y="1518"/>
                    </a:cubicBezTo>
                    <a:lnTo>
                      <a:pt x="640" y="1265"/>
                    </a:lnTo>
                    <a:cubicBezTo>
                      <a:pt x="640" y="1265"/>
                      <a:pt x="447" y="1250"/>
                      <a:pt x="417" y="1205"/>
                    </a:cubicBezTo>
                    <a:cubicBezTo>
                      <a:pt x="388" y="1160"/>
                      <a:pt x="329" y="744"/>
                      <a:pt x="329" y="714"/>
                    </a:cubicBezTo>
                    <a:cubicBezTo>
                      <a:pt x="329" y="685"/>
                      <a:pt x="144" y="1"/>
                      <a:pt x="95" y="1"/>
                    </a:cubicBezTo>
                    <a:close/>
                  </a:path>
                </a:pathLst>
              </a:custGeom>
              <a:solidFill>
                <a:srgbClr val="FFD5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9" name="Google Shape;1889;p46"/>
              <p:cNvSpPr/>
              <p:nvPr/>
            </p:nvSpPr>
            <p:spPr>
              <a:xfrm>
                <a:off x="6833589" y="2399979"/>
                <a:ext cx="41918" cy="113619"/>
              </a:xfrm>
              <a:custGeom>
                <a:avLst/>
                <a:gdLst/>
                <a:ahLst/>
                <a:cxnLst/>
                <a:rect l="l" t="t" r="r" b="b"/>
                <a:pathLst>
                  <a:path w="449" h="1217" extrusionOk="0">
                    <a:moveTo>
                      <a:pt x="89" y="0"/>
                    </a:moveTo>
                    <a:cubicBezTo>
                      <a:pt x="87" y="0"/>
                      <a:pt x="85" y="1"/>
                      <a:pt x="84" y="4"/>
                    </a:cubicBezTo>
                    <a:cubicBezTo>
                      <a:pt x="78" y="25"/>
                      <a:pt x="77" y="45"/>
                      <a:pt x="80" y="68"/>
                    </a:cubicBezTo>
                    <a:lnTo>
                      <a:pt x="80" y="133"/>
                    </a:lnTo>
                    <a:cubicBezTo>
                      <a:pt x="80" y="211"/>
                      <a:pt x="81" y="288"/>
                      <a:pt x="87" y="366"/>
                    </a:cubicBezTo>
                    <a:cubicBezTo>
                      <a:pt x="93" y="432"/>
                      <a:pt x="95" y="497"/>
                      <a:pt x="104" y="563"/>
                    </a:cubicBezTo>
                    <a:cubicBezTo>
                      <a:pt x="101" y="576"/>
                      <a:pt x="98" y="590"/>
                      <a:pt x="95" y="602"/>
                    </a:cubicBezTo>
                    <a:cubicBezTo>
                      <a:pt x="90" y="621"/>
                      <a:pt x="84" y="640"/>
                      <a:pt x="78" y="658"/>
                    </a:cubicBezTo>
                    <a:cubicBezTo>
                      <a:pt x="66" y="696"/>
                      <a:pt x="51" y="733"/>
                      <a:pt x="40" y="770"/>
                    </a:cubicBezTo>
                    <a:cubicBezTo>
                      <a:pt x="13" y="834"/>
                      <a:pt x="1" y="901"/>
                      <a:pt x="1" y="970"/>
                    </a:cubicBezTo>
                    <a:cubicBezTo>
                      <a:pt x="2" y="1031"/>
                      <a:pt x="28" y="1089"/>
                      <a:pt x="71" y="1132"/>
                    </a:cubicBezTo>
                    <a:cubicBezTo>
                      <a:pt x="137" y="1197"/>
                      <a:pt x="229" y="1216"/>
                      <a:pt x="321" y="1216"/>
                    </a:cubicBezTo>
                    <a:cubicBezTo>
                      <a:pt x="361" y="1216"/>
                      <a:pt x="401" y="1213"/>
                      <a:pt x="439" y="1207"/>
                    </a:cubicBezTo>
                    <a:cubicBezTo>
                      <a:pt x="448" y="1207"/>
                      <a:pt x="445" y="1192"/>
                      <a:pt x="436" y="1192"/>
                    </a:cubicBezTo>
                    <a:cubicBezTo>
                      <a:pt x="402" y="1192"/>
                      <a:pt x="367" y="1194"/>
                      <a:pt x="333" y="1194"/>
                    </a:cubicBezTo>
                    <a:cubicBezTo>
                      <a:pt x="291" y="1194"/>
                      <a:pt x="250" y="1191"/>
                      <a:pt x="210" y="1182"/>
                    </a:cubicBezTo>
                    <a:cubicBezTo>
                      <a:pt x="156" y="1168"/>
                      <a:pt x="107" y="1140"/>
                      <a:pt x="71" y="1098"/>
                    </a:cubicBezTo>
                    <a:cubicBezTo>
                      <a:pt x="35" y="1050"/>
                      <a:pt x="19" y="991"/>
                      <a:pt x="25" y="931"/>
                    </a:cubicBezTo>
                    <a:cubicBezTo>
                      <a:pt x="29" y="864"/>
                      <a:pt x="53" y="801"/>
                      <a:pt x="75" y="739"/>
                    </a:cubicBezTo>
                    <a:cubicBezTo>
                      <a:pt x="87" y="708"/>
                      <a:pt x="99" y="676"/>
                      <a:pt x="108" y="643"/>
                    </a:cubicBezTo>
                    <a:cubicBezTo>
                      <a:pt x="119" y="612"/>
                      <a:pt x="125" y="579"/>
                      <a:pt x="126" y="545"/>
                    </a:cubicBezTo>
                    <a:cubicBezTo>
                      <a:pt x="126" y="540"/>
                      <a:pt x="122" y="536"/>
                      <a:pt x="116" y="536"/>
                    </a:cubicBezTo>
                    <a:cubicBezTo>
                      <a:pt x="114" y="512"/>
                      <a:pt x="113" y="488"/>
                      <a:pt x="110" y="464"/>
                    </a:cubicBezTo>
                    <a:cubicBezTo>
                      <a:pt x="105" y="387"/>
                      <a:pt x="101" y="311"/>
                      <a:pt x="99" y="233"/>
                    </a:cubicBezTo>
                    <a:cubicBezTo>
                      <a:pt x="98" y="195"/>
                      <a:pt x="98" y="156"/>
                      <a:pt x="98" y="117"/>
                    </a:cubicBezTo>
                    <a:lnTo>
                      <a:pt x="98" y="60"/>
                    </a:lnTo>
                    <a:cubicBezTo>
                      <a:pt x="99" y="41"/>
                      <a:pt x="98" y="22"/>
                      <a:pt x="93" y="4"/>
                    </a:cubicBezTo>
                    <a:cubicBezTo>
                      <a:pt x="92" y="1"/>
                      <a:pt x="91" y="0"/>
                      <a:pt x="89" y="0"/>
                    </a:cubicBezTo>
                    <a:close/>
                  </a:path>
                </a:pathLst>
              </a:custGeom>
              <a:solidFill>
                <a:srgbClr val="D996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0" name="Google Shape;1890;p46"/>
              <p:cNvSpPr/>
              <p:nvPr/>
            </p:nvSpPr>
            <p:spPr>
              <a:xfrm>
                <a:off x="7249871" y="2242015"/>
                <a:ext cx="243383" cy="388844"/>
              </a:xfrm>
              <a:custGeom>
                <a:avLst/>
                <a:gdLst/>
                <a:ahLst/>
                <a:cxnLst/>
                <a:rect l="l" t="t" r="r" b="b"/>
                <a:pathLst>
                  <a:path w="2607" h="4165" extrusionOk="0">
                    <a:moveTo>
                      <a:pt x="1005" y="0"/>
                    </a:moveTo>
                    <a:lnTo>
                      <a:pt x="0" y="139"/>
                    </a:lnTo>
                    <a:cubicBezTo>
                      <a:pt x="0" y="139"/>
                      <a:pt x="580" y="3756"/>
                      <a:pt x="376" y="4004"/>
                    </a:cubicBezTo>
                    <a:cubicBezTo>
                      <a:pt x="320" y="4074"/>
                      <a:pt x="473" y="4128"/>
                      <a:pt x="724" y="4152"/>
                    </a:cubicBezTo>
                    <a:cubicBezTo>
                      <a:pt x="811" y="4160"/>
                      <a:pt x="911" y="4164"/>
                      <a:pt x="1018" y="4164"/>
                    </a:cubicBezTo>
                    <a:cubicBezTo>
                      <a:pt x="1681" y="4164"/>
                      <a:pt x="2607" y="3991"/>
                      <a:pt x="2559" y="3485"/>
                    </a:cubicBezTo>
                    <a:cubicBezTo>
                      <a:pt x="2485" y="2668"/>
                      <a:pt x="2106" y="1849"/>
                      <a:pt x="1826" y="1280"/>
                    </a:cubicBezTo>
                    <a:cubicBezTo>
                      <a:pt x="1788" y="1204"/>
                      <a:pt x="1747" y="1125"/>
                      <a:pt x="1702" y="1044"/>
                    </a:cubicBezTo>
                    <a:cubicBezTo>
                      <a:pt x="1420" y="534"/>
                      <a:pt x="1041" y="9"/>
                      <a:pt x="10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1" name="Google Shape;1891;p46"/>
              <p:cNvSpPr/>
              <p:nvPr/>
            </p:nvSpPr>
            <p:spPr>
              <a:xfrm>
                <a:off x="7293002" y="2339482"/>
                <a:ext cx="200252" cy="291377"/>
              </a:xfrm>
              <a:custGeom>
                <a:avLst/>
                <a:gdLst/>
                <a:ahLst/>
                <a:cxnLst/>
                <a:rect l="l" t="t" r="r" b="b"/>
                <a:pathLst>
                  <a:path w="2145" h="3121" extrusionOk="0">
                    <a:moveTo>
                      <a:pt x="1241" y="0"/>
                    </a:moveTo>
                    <a:lnTo>
                      <a:pt x="1" y="349"/>
                    </a:lnTo>
                    <a:cubicBezTo>
                      <a:pt x="1" y="349"/>
                      <a:pt x="804" y="2402"/>
                      <a:pt x="315" y="3036"/>
                    </a:cubicBezTo>
                    <a:cubicBezTo>
                      <a:pt x="296" y="3060"/>
                      <a:pt x="278" y="3084"/>
                      <a:pt x="262" y="3108"/>
                    </a:cubicBezTo>
                    <a:cubicBezTo>
                      <a:pt x="349" y="3116"/>
                      <a:pt x="449" y="3120"/>
                      <a:pt x="556" y="3120"/>
                    </a:cubicBezTo>
                    <a:cubicBezTo>
                      <a:pt x="1219" y="3120"/>
                      <a:pt x="2145" y="2947"/>
                      <a:pt x="2097" y="2441"/>
                    </a:cubicBezTo>
                    <a:cubicBezTo>
                      <a:pt x="2023" y="1624"/>
                      <a:pt x="1644" y="805"/>
                      <a:pt x="1364" y="236"/>
                    </a:cubicBezTo>
                    <a:cubicBezTo>
                      <a:pt x="1326" y="160"/>
                      <a:pt x="1285" y="79"/>
                      <a:pt x="1241"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2" name="Google Shape;1892;p46"/>
              <p:cNvSpPr/>
              <p:nvPr/>
            </p:nvSpPr>
            <p:spPr>
              <a:xfrm>
                <a:off x="7311393" y="2202337"/>
                <a:ext cx="106334" cy="64979"/>
              </a:xfrm>
              <a:custGeom>
                <a:avLst/>
                <a:gdLst/>
                <a:ahLst/>
                <a:cxnLst/>
                <a:rect l="l" t="t" r="r" b="b"/>
                <a:pathLst>
                  <a:path w="1139" h="696" extrusionOk="0">
                    <a:moveTo>
                      <a:pt x="418" y="1"/>
                    </a:moveTo>
                    <a:cubicBezTo>
                      <a:pt x="392" y="1"/>
                      <a:pt x="368" y="4"/>
                      <a:pt x="343" y="11"/>
                    </a:cubicBezTo>
                    <a:cubicBezTo>
                      <a:pt x="0" y="108"/>
                      <a:pt x="99" y="303"/>
                      <a:pt x="99" y="328"/>
                    </a:cubicBezTo>
                    <a:lnTo>
                      <a:pt x="440" y="695"/>
                    </a:lnTo>
                    <a:cubicBezTo>
                      <a:pt x="440" y="695"/>
                      <a:pt x="441" y="695"/>
                      <a:pt x="442" y="695"/>
                    </a:cubicBezTo>
                    <a:cubicBezTo>
                      <a:pt x="472" y="695"/>
                      <a:pt x="862" y="694"/>
                      <a:pt x="1003" y="622"/>
                    </a:cubicBezTo>
                    <a:cubicBezTo>
                      <a:pt x="1138" y="553"/>
                      <a:pt x="748" y="1"/>
                      <a:pt x="4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3" name="Google Shape;1893;p46"/>
              <p:cNvSpPr/>
              <p:nvPr/>
            </p:nvSpPr>
            <p:spPr>
              <a:xfrm>
                <a:off x="7327171" y="2350592"/>
                <a:ext cx="484245" cy="515347"/>
              </a:xfrm>
              <a:custGeom>
                <a:avLst/>
                <a:gdLst/>
                <a:ahLst/>
                <a:cxnLst/>
                <a:rect l="l" t="t" r="r" b="b"/>
                <a:pathLst>
                  <a:path w="5187" h="5520" extrusionOk="0">
                    <a:moveTo>
                      <a:pt x="809" y="0"/>
                    </a:moveTo>
                    <a:cubicBezTo>
                      <a:pt x="790" y="0"/>
                      <a:pt x="773" y="3"/>
                      <a:pt x="759" y="9"/>
                    </a:cubicBezTo>
                    <a:cubicBezTo>
                      <a:pt x="367" y="181"/>
                      <a:pt x="367" y="303"/>
                      <a:pt x="197" y="571"/>
                    </a:cubicBezTo>
                    <a:lnTo>
                      <a:pt x="0" y="937"/>
                    </a:lnTo>
                    <a:cubicBezTo>
                      <a:pt x="0" y="937"/>
                      <a:pt x="219" y="2501"/>
                      <a:pt x="585" y="2795"/>
                    </a:cubicBezTo>
                    <a:cubicBezTo>
                      <a:pt x="619" y="2822"/>
                      <a:pt x="674" y="2869"/>
                      <a:pt x="744" y="2930"/>
                    </a:cubicBezTo>
                    <a:cubicBezTo>
                      <a:pt x="1411" y="3523"/>
                      <a:pt x="3542" y="5519"/>
                      <a:pt x="3808" y="5519"/>
                    </a:cubicBezTo>
                    <a:cubicBezTo>
                      <a:pt x="3819" y="5519"/>
                      <a:pt x="3826" y="5516"/>
                      <a:pt x="3831" y="5509"/>
                    </a:cubicBezTo>
                    <a:cubicBezTo>
                      <a:pt x="3943" y="5331"/>
                      <a:pt x="5010" y="3947"/>
                      <a:pt x="5164" y="3500"/>
                    </a:cubicBezTo>
                    <a:cubicBezTo>
                      <a:pt x="5180" y="3448"/>
                      <a:pt x="5186" y="3409"/>
                      <a:pt x="5176" y="3385"/>
                    </a:cubicBezTo>
                    <a:cubicBezTo>
                      <a:pt x="5109" y="3232"/>
                      <a:pt x="4685" y="3350"/>
                      <a:pt x="4295" y="3197"/>
                    </a:cubicBezTo>
                    <a:cubicBezTo>
                      <a:pt x="4259" y="3190"/>
                      <a:pt x="4225" y="3177"/>
                      <a:pt x="4193" y="3157"/>
                    </a:cubicBezTo>
                    <a:cubicBezTo>
                      <a:pt x="4181" y="3151"/>
                      <a:pt x="4168" y="3144"/>
                      <a:pt x="4156" y="3136"/>
                    </a:cubicBezTo>
                    <a:cubicBezTo>
                      <a:pt x="4147" y="3130"/>
                      <a:pt x="4138" y="3124"/>
                      <a:pt x="4129" y="3117"/>
                    </a:cubicBezTo>
                    <a:cubicBezTo>
                      <a:pt x="4101" y="3102"/>
                      <a:pt x="4077" y="3081"/>
                      <a:pt x="4056" y="3059"/>
                    </a:cubicBezTo>
                    <a:cubicBezTo>
                      <a:pt x="3967" y="2986"/>
                      <a:pt x="3891" y="2898"/>
                      <a:pt x="3834" y="2798"/>
                    </a:cubicBezTo>
                    <a:cubicBezTo>
                      <a:pt x="3585" y="2373"/>
                      <a:pt x="2674" y="1398"/>
                      <a:pt x="1897" y="719"/>
                    </a:cubicBezTo>
                    <a:lnTo>
                      <a:pt x="1898" y="718"/>
                    </a:lnTo>
                    <a:cubicBezTo>
                      <a:pt x="1891" y="712"/>
                      <a:pt x="1883" y="704"/>
                      <a:pt x="1876" y="697"/>
                    </a:cubicBezTo>
                    <a:lnTo>
                      <a:pt x="1874" y="698"/>
                    </a:lnTo>
                    <a:cubicBezTo>
                      <a:pt x="1860" y="686"/>
                      <a:pt x="1845" y="674"/>
                      <a:pt x="1831" y="661"/>
                    </a:cubicBezTo>
                    <a:cubicBezTo>
                      <a:pt x="1791" y="640"/>
                      <a:pt x="1757" y="612"/>
                      <a:pt x="1730" y="576"/>
                    </a:cubicBezTo>
                    <a:cubicBezTo>
                      <a:pt x="1325" y="237"/>
                      <a:pt x="977" y="0"/>
                      <a:pt x="8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4" name="Google Shape;1894;p46"/>
              <p:cNvSpPr/>
              <p:nvPr/>
            </p:nvSpPr>
            <p:spPr>
              <a:xfrm>
                <a:off x="7308873" y="2342376"/>
                <a:ext cx="77767" cy="61711"/>
              </a:xfrm>
              <a:custGeom>
                <a:avLst/>
                <a:gdLst/>
                <a:ahLst/>
                <a:cxnLst/>
                <a:rect l="l" t="t" r="r" b="b"/>
                <a:pathLst>
                  <a:path w="833" h="661" extrusionOk="0">
                    <a:moveTo>
                      <a:pt x="294" y="0"/>
                    </a:moveTo>
                    <a:lnTo>
                      <a:pt x="1" y="661"/>
                    </a:lnTo>
                    <a:lnTo>
                      <a:pt x="1" y="661"/>
                    </a:lnTo>
                    <a:lnTo>
                      <a:pt x="136" y="650"/>
                    </a:lnTo>
                    <a:cubicBezTo>
                      <a:pt x="136" y="650"/>
                      <a:pt x="734" y="342"/>
                      <a:pt x="784" y="269"/>
                    </a:cubicBezTo>
                    <a:cubicBezTo>
                      <a:pt x="833" y="196"/>
                      <a:pt x="294" y="0"/>
                      <a:pt x="294" y="0"/>
                    </a:cubicBezTo>
                    <a:close/>
                  </a:path>
                </a:pathLst>
              </a:custGeom>
              <a:solidFill>
                <a:srgbClr val="D996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5" name="Google Shape;1895;p46"/>
              <p:cNvSpPr/>
              <p:nvPr/>
            </p:nvSpPr>
            <p:spPr>
              <a:xfrm>
                <a:off x="7219063" y="2233332"/>
                <a:ext cx="145078" cy="178411"/>
              </a:xfrm>
              <a:custGeom>
                <a:avLst/>
                <a:gdLst/>
                <a:ahLst/>
                <a:cxnLst/>
                <a:rect l="l" t="t" r="r" b="b"/>
                <a:pathLst>
                  <a:path w="1554" h="1911" extrusionOk="0">
                    <a:moveTo>
                      <a:pt x="892" y="1"/>
                    </a:moveTo>
                    <a:cubicBezTo>
                      <a:pt x="723" y="1"/>
                      <a:pt x="503" y="53"/>
                      <a:pt x="216" y="204"/>
                    </a:cubicBezTo>
                    <a:cubicBezTo>
                      <a:pt x="216" y="204"/>
                      <a:pt x="1" y="1147"/>
                      <a:pt x="74" y="1394"/>
                    </a:cubicBezTo>
                    <a:cubicBezTo>
                      <a:pt x="144" y="1626"/>
                      <a:pt x="507" y="1911"/>
                      <a:pt x="726" y="1911"/>
                    </a:cubicBezTo>
                    <a:cubicBezTo>
                      <a:pt x="739" y="1911"/>
                      <a:pt x="751" y="1910"/>
                      <a:pt x="763" y="1908"/>
                    </a:cubicBezTo>
                    <a:cubicBezTo>
                      <a:pt x="976" y="1871"/>
                      <a:pt x="1479" y="1498"/>
                      <a:pt x="1516" y="1349"/>
                    </a:cubicBezTo>
                    <a:cubicBezTo>
                      <a:pt x="1553" y="1200"/>
                      <a:pt x="1395" y="296"/>
                      <a:pt x="1395" y="296"/>
                    </a:cubicBezTo>
                    <a:cubicBezTo>
                      <a:pt x="1395" y="296"/>
                      <a:pt x="1290" y="1"/>
                      <a:pt x="892" y="1"/>
                    </a:cubicBezTo>
                    <a:close/>
                  </a:path>
                </a:pathLst>
              </a:custGeom>
              <a:solidFill>
                <a:srgbClr val="FFD5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6" name="Google Shape;1896;p46"/>
              <p:cNvSpPr/>
              <p:nvPr/>
            </p:nvSpPr>
            <p:spPr>
              <a:xfrm>
                <a:off x="6875694" y="2383361"/>
                <a:ext cx="555664" cy="145922"/>
              </a:xfrm>
              <a:custGeom>
                <a:avLst/>
                <a:gdLst/>
                <a:ahLst/>
                <a:cxnLst/>
                <a:rect l="l" t="t" r="r" b="b"/>
                <a:pathLst>
                  <a:path w="5952" h="1563" extrusionOk="0">
                    <a:moveTo>
                      <a:pt x="5214" y="0"/>
                    </a:moveTo>
                    <a:cubicBezTo>
                      <a:pt x="5182" y="0"/>
                      <a:pt x="5154" y="7"/>
                      <a:pt x="5131" y="22"/>
                    </a:cubicBezTo>
                    <a:cubicBezTo>
                      <a:pt x="5037" y="82"/>
                      <a:pt x="4566" y="252"/>
                      <a:pt x="4098" y="413"/>
                    </a:cubicBezTo>
                    <a:cubicBezTo>
                      <a:pt x="3586" y="590"/>
                      <a:pt x="3078" y="756"/>
                      <a:pt x="3078" y="756"/>
                    </a:cubicBezTo>
                    <a:lnTo>
                      <a:pt x="2517" y="811"/>
                    </a:lnTo>
                    <a:lnTo>
                      <a:pt x="75" y="1047"/>
                    </a:lnTo>
                    <a:lnTo>
                      <a:pt x="0" y="1461"/>
                    </a:lnTo>
                    <a:cubicBezTo>
                      <a:pt x="0" y="1461"/>
                      <a:pt x="1933" y="1524"/>
                      <a:pt x="2863" y="1551"/>
                    </a:cubicBezTo>
                    <a:cubicBezTo>
                      <a:pt x="3126" y="1558"/>
                      <a:pt x="3309" y="1562"/>
                      <a:pt x="3346" y="1562"/>
                    </a:cubicBezTo>
                    <a:cubicBezTo>
                      <a:pt x="3376" y="1562"/>
                      <a:pt x="3482" y="1545"/>
                      <a:pt x="3634" y="1515"/>
                    </a:cubicBezTo>
                    <a:cubicBezTo>
                      <a:pt x="4320" y="1375"/>
                      <a:pt x="5951" y="966"/>
                      <a:pt x="5913" y="686"/>
                    </a:cubicBezTo>
                    <a:cubicBezTo>
                      <a:pt x="5869" y="385"/>
                      <a:pt x="5447" y="0"/>
                      <a:pt x="52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7" name="Google Shape;1897;p46"/>
              <p:cNvSpPr/>
              <p:nvPr/>
            </p:nvSpPr>
            <p:spPr>
              <a:xfrm>
                <a:off x="7270596" y="2349285"/>
                <a:ext cx="12883" cy="19419"/>
              </a:xfrm>
              <a:custGeom>
                <a:avLst/>
                <a:gdLst/>
                <a:ahLst/>
                <a:cxnLst/>
                <a:rect l="l" t="t" r="r" b="b"/>
                <a:pathLst>
                  <a:path w="138" h="208" extrusionOk="0">
                    <a:moveTo>
                      <a:pt x="73" y="1"/>
                    </a:moveTo>
                    <a:cubicBezTo>
                      <a:pt x="68" y="1"/>
                      <a:pt x="63" y="2"/>
                      <a:pt x="57" y="5"/>
                    </a:cubicBezTo>
                    <a:cubicBezTo>
                      <a:pt x="53" y="8"/>
                      <a:pt x="48" y="11"/>
                      <a:pt x="45" y="16"/>
                    </a:cubicBezTo>
                    <a:cubicBezTo>
                      <a:pt x="27" y="19"/>
                      <a:pt x="13" y="32"/>
                      <a:pt x="8" y="50"/>
                    </a:cubicBezTo>
                    <a:cubicBezTo>
                      <a:pt x="1" y="87"/>
                      <a:pt x="5" y="128"/>
                      <a:pt x="23" y="160"/>
                    </a:cubicBezTo>
                    <a:cubicBezTo>
                      <a:pt x="26" y="166"/>
                      <a:pt x="30" y="172"/>
                      <a:pt x="35" y="177"/>
                    </a:cubicBezTo>
                    <a:cubicBezTo>
                      <a:pt x="35" y="178"/>
                      <a:pt x="36" y="181"/>
                      <a:pt x="38" y="183"/>
                    </a:cubicBezTo>
                    <a:cubicBezTo>
                      <a:pt x="46" y="198"/>
                      <a:pt x="62" y="207"/>
                      <a:pt x="79" y="207"/>
                    </a:cubicBezTo>
                    <a:cubicBezTo>
                      <a:pt x="83" y="207"/>
                      <a:pt x="87" y="206"/>
                      <a:pt x="92" y="205"/>
                    </a:cubicBezTo>
                    <a:cubicBezTo>
                      <a:pt x="102" y="201"/>
                      <a:pt x="109" y="195"/>
                      <a:pt x="115" y="186"/>
                    </a:cubicBezTo>
                    <a:cubicBezTo>
                      <a:pt x="123" y="181"/>
                      <a:pt x="126" y="174"/>
                      <a:pt x="124" y="166"/>
                    </a:cubicBezTo>
                    <a:cubicBezTo>
                      <a:pt x="124" y="165"/>
                      <a:pt x="127" y="162"/>
                      <a:pt x="127" y="159"/>
                    </a:cubicBezTo>
                    <a:cubicBezTo>
                      <a:pt x="138" y="116"/>
                      <a:pt x="132" y="71"/>
                      <a:pt x="112" y="31"/>
                    </a:cubicBezTo>
                    <a:cubicBezTo>
                      <a:pt x="106" y="16"/>
                      <a:pt x="91" y="1"/>
                      <a:pt x="73" y="1"/>
                    </a:cubicBezTo>
                    <a:close/>
                  </a:path>
                </a:pathLst>
              </a:custGeom>
              <a:solidFill>
                <a:srgbClr val="D996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8" name="Google Shape;1898;p46"/>
              <p:cNvSpPr/>
              <p:nvPr/>
            </p:nvSpPr>
            <p:spPr>
              <a:xfrm>
                <a:off x="7265275" y="2301485"/>
                <a:ext cx="15311" cy="35570"/>
              </a:xfrm>
              <a:custGeom>
                <a:avLst/>
                <a:gdLst/>
                <a:ahLst/>
                <a:cxnLst/>
                <a:rect l="l" t="t" r="r" b="b"/>
                <a:pathLst>
                  <a:path w="164" h="381" extrusionOk="0">
                    <a:moveTo>
                      <a:pt x="99" y="0"/>
                    </a:moveTo>
                    <a:cubicBezTo>
                      <a:pt x="96" y="0"/>
                      <a:pt x="93" y="2"/>
                      <a:pt x="92" y="6"/>
                    </a:cubicBezTo>
                    <a:cubicBezTo>
                      <a:pt x="87" y="28"/>
                      <a:pt x="83" y="49"/>
                      <a:pt x="81" y="70"/>
                    </a:cubicBezTo>
                    <a:cubicBezTo>
                      <a:pt x="80" y="94"/>
                      <a:pt x="78" y="116"/>
                      <a:pt x="78" y="139"/>
                    </a:cubicBezTo>
                    <a:cubicBezTo>
                      <a:pt x="78" y="162"/>
                      <a:pt x="78" y="183"/>
                      <a:pt x="81" y="206"/>
                    </a:cubicBezTo>
                    <a:cubicBezTo>
                      <a:pt x="81" y="224"/>
                      <a:pt x="83" y="241"/>
                      <a:pt x="84" y="258"/>
                    </a:cubicBezTo>
                    <a:cubicBezTo>
                      <a:pt x="71" y="259"/>
                      <a:pt x="56" y="262"/>
                      <a:pt x="44" y="267"/>
                    </a:cubicBezTo>
                    <a:cubicBezTo>
                      <a:pt x="25" y="276"/>
                      <a:pt x="11" y="292"/>
                      <a:pt x="7" y="312"/>
                    </a:cubicBezTo>
                    <a:cubicBezTo>
                      <a:pt x="1" y="332"/>
                      <a:pt x="10" y="355"/>
                      <a:pt x="29" y="365"/>
                    </a:cubicBezTo>
                    <a:cubicBezTo>
                      <a:pt x="47" y="376"/>
                      <a:pt x="68" y="380"/>
                      <a:pt x="89" y="380"/>
                    </a:cubicBezTo>
                    <a:cubicBezTo>
                      <a:pt x="101" y="380"/>
                      <a:pt x="114" y="380"/>
                      <a:pt x="126" y="377"/>
                    </a:cubicBezTo>
                    <a:cubicBezTo>
                      <a:pt x="132" y="377"/>
                      <a:pt x="138" y="374"/>
                      <a:pt x="144" y="373"/>
                    </a:cubicBezTo>
                    <a:cubicBezTo>
                      <a:pt x="150" y="370"/>
                      <a:pt x="156" y="365"/>
                      <a:pt x="159" y="361"/>
                    </a:cubicBezTo>
                    <a:cubicBezTo>
                      <a:pt x="163" y="355"/>
                      <a:pt x="159" y="349"/>
                      <a:pt x="155" y="347"/>
                    </a:cubicBezTo>
                    <a:cubicBezTo>
                      <a:pt x="149" y="346"/>
                      <a:pt x="143" y="345"/>
                      <a:pt x="138" y="345"/>
                    </a:cubicBezTo>
                    <a:cubicBezTo>
                      <a:pt x="132" y="345"/>
                      <a:pt x="127" y="346"/>
                      <a:pt x="122" y="347"/>
                    </a:cubicBezTo>
                    <a:cubicBezTo>
                      <a:pt x="114" y="347"/>
                      <a:pt x="106" y="348"/>
                      <a:pt x="99" y="348"/>
                    </a:cubicBezTo>
                    <a:cubicBezTo>
                      <a:pt x="95" y="348"/>
                      <a:pt x="91" y="348"/>
                      <a:pt x="87" y="347"/>
                    </a:cubicBezTo>
                    <a:cubicBezTo>
                      <a:pt x="77" y="347"/>
                      <a:pt x="68" y="346"/>
                      <a:pt x="58" y="343"/>
                    </a:cubicBezTo>
                    <a:cubicBezTo>
                      <a:pt x="50" y="341"/>
                      <a:pt x="44" y="338"/>
                      <a:pt x="40" y="332"/>
                    </a:cubicBezTo>
                    <a:cubicBezTo>
                      <a:pt x="37" y="331"/>
                      <a:pt x="37" y="328"/>
                      <a:pt x="37" y="325"/>
                    </a:cubicBezTo>
                    <a:cubicBezTo>
                      <a:pt x="35" y="321"/>
                      <a:pt x="37" y="318"/>
                      <a:pt x="38" y="315"/>
                    </a:cubicBezTo>
                    <a:cubicBezTo>
                      <a:pt x="40" y="309"/>
                      <a:pt x="44" y="303"/>
                      <a:pt x="50" y="298"/>
                    </a:cubicBezTo>
                    <a:cubicBezTo>
                      <a:pt x="58" y="294"/>
                      <a:pt x="67" y="289"/>
                      <a:pt x="77" y="288"/>
                    </a:cubicBezTo>
                    <a:lnTo>
                      <a:pt x="107" y="282"/>
                    </a:lnTo>
                    <a:cubicBezTo>
                      <a:pt x="113" y="280"/>
                      <a:pt x="116" y="274"/>
                      <a:pt x="114" y="268"/>
                    </a:cubicBezTo>
                    <a:cubicBezTo>
                      <a:pt x="114" y="267"/>
                      <a:pt x="114" y="265"/>
                      <a:pt x="113" y="264"/>
                    </a:cubicBezTo>
                    <a:cubicBezTo>
                      <a:pt x="113" y="255"/>
                      <a:pt x="111" y="246"/>
                      <a:pt x="110" y="236"/>
                    </a:cubicBezTo>
                    <a:cubicBezTo>
                      <a:pt x="110" y="227"/>
                      <a:pt x="108" y="213"/>
                      <a:pt x="107" y="203"/>
                    </a:cubicBezTo>
                    <a:cubicBezTo>
                      <a:pt x="107" y="182"/>
                      <a:pt x="105" y="159"/>
                      <a:pt x="105" y="139"/>
                    </a:cubicBezTo>
                    <a:cubicBezTo>
                      <a:pt x="105" y="118"/>
                      <a:pt x="105" y="95"/>
                      <a:pt x="107" y="74"/>
                    </a:cubicBezTo>
                    <a:cubicBezTo>
                      <a:pt x="107" y="54"/>
                      <a:pt x="107" y="30"/>
                      <a:pt x="108" y="9"/>
                    </a:cubicBezTo>
                    <a:cubicBezTo>
                      <a:pt x="107" y="3"/>
                      <a:pt x="103" y="0"/>
                      <a:pt x="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9" name="Google Shape;1899;p46"/>
              <p:cNvSpPr/>
              <p:nvPr/>
            </p:nvSpPr>
            <p:spPr>
              <a:xfrm>
                <a:off x="7334826" y="2242388"/>
                <a:ext cx="93" cy="93"/>
              </a:xfrm>
              <a:custGeom>
                <a:avLst/>
                <a:gdLst/>
                <a:ahLst/>
                <a:cxnLst/>
                <a:rect l="l" t="t" r="r" b="b"/>
                <a:pathLst>
                  <a:path w="1" h="1" extrusionOk="0">
                    <a:moveTo>
                      <a:pt x="0" y="1"/>
                    </a:moveTo>
                    <a:close/>
                  </a:path>
                </a:pathLst>
              </a:custGeom>
              <a:solidFill>
                <a:srgbClr val="AE4C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0" name="Google Shape;1900;p46"/>
              <p:cNvSpPr/>
              <p:nvPr/>
            </p:nvSpPr>
            <p:spPr>
              <a:xfrm>
                <a:off x="7350230" y="2296817"/>
                <a:ext cx="19605" cy="30902"/>
              </a:xfrm>
              <a:custGeom>
                <a:avLst/>
                <a:gdLst/>
                <a:ahLst/>
                <a:cxnLst/>
                <a:rect l="l" t="t" r="r" b="b"/>
                <a:pathLst>
                  <a:path w="210" h="331" extrusionOk="0">
                    <a:moveTo>
                      <a:pt x="87" y="1"/>
                    </a:moveTo>
                    <a:cubicBezTo>
                      <a:pt x="85" y="1"/>
                      <a:pt x="84" y="1"/>
                      <a:pt x="83" y="1"/>
                    </a:cubicBezTo>
                    <a:cubicBezTo>
                      <a:pt x="44" y="4"/>
                      <a:pt x="2" y="31"/>
                      <a:pt x="1" y="72"/>
                    </a:cubicBezTo>
                    <a:cubicBezTo>
                      <a:pt x="1" y="79"/>
                      <a:pt x="5" y="83"/>
                      <a:pt x="11" y="83"/>
                    </a:cubicBezTo>
                    <a:cubicBezTo>
                      <a:pt x="13" y="83"/>
                      <a:pt x="15" y="82"/>
                      <a:pt x="17" y="81"/>
                    </a:cubicBezTo>
                    <a:cubicBezTo>
                      <a:pt x="24" y="117"/>
                      <a:pt x="33" y="154"/>
                      <a:pt x="42" y="190"/>
                    </a:cubicBezTo>
                    <a:cubicBezTo>
                      <a:pt x="51" y="232"/>
                      <a:pt x="59" y="277"/>
                      <a:pt x="72" y="317"/>
                    </a:cubicBezTo>
                    <a:cubicBezTo>
                      <a:pt x="74" y="325"/>
                      <a:pt x="82" y="330"/>
                      <a:pt x="90" y="330"/>
                    </a:cubicBezTo>
                    <a:cubicBezTo>
                      <a:pt x="94" y="330"/>
                      <a:pt x="99" y="329"/>
                      <a:pt x="102" y="324"/>
                    </a:cubicBezTo>
                    <a:cubicBezTo>
                      <a:pt x="117" y="305"/>
                      <a:pt x="138" y="287"/>
                      <a:pt x="153" y="266"/>
                    </a:cubicBezTo>
                    <a:cubicBezTo>
                      <a:pt x="169" y="247"/>
                      <a:pt x="181" y="224"/>
                      <a:pt x="190" y="201"/>
                    </a:cubicBezTo>
                    <a:cubicBezTo>
                      <a:pt x="209" y="157"/>
                      <a:pt x="208" y="107"/>
                      <a:pt x="187" y="63"/>
                    </a:cubicBezTo>
                    <a:cubicBezTo>
                      <a:pt x="168" y="24"/>
                      <a:pt x="130" y="1"/>
                      <a:pt x="87" y="1"/>
                    </a:cubicBezTo>
                    <a:close/>
                  </a:path>
                </a:pathLst>
              </a:custGeom>
              <a:solidFill>
                <a:srgbClr val="FFD5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1" name="Google Shape;1901;p46"/>
              <p:cNvSpPr/>
              <p:nvPr/>
            </p:nvSpPr>
            <p:spPr>
              <a:xfrm>
                <a:off x="7222143" y="2223810"/>
                <a:ext cx="137236" cy="71794"/>
              </a:xfrm>
              <a:custGeom>
                <a:avLst/>
                <a:gdLst/>
                <a:ahLst/>
                <a:cxnLst/>
                <a:rect l="l" t="t" r="r" b="b"/>
                <a:pathLst>
                  <a:path w="1470" h="769" extrusionOk="0">
                    <a:moveTo>
                      <a:pt x="739" y="0"/>
                    </a:moveTo>
                    <a:cubicBezTo>
                      <a:pt x="562" y="0"/>
                      <a:pt x="387" y="44"/>
                      <a:pt x="250" y="164"/>
                    </a:cubicBezTo>
                    <a:cubicBezTo>
                      <a:pt x="248" y="164"/>
                      <a:pt x="245" y="165"/>
                      <a:pt x="244" y="167"/>
                    </a:cubicBezTo>
                    <a:cubicBezTo>
                      <a:pt x="174" y="218"/>
                      <a:pt x="118" y="286"/>
                      <a:pt x="83" y="364"/>
                    </a:cubicBezTo>
                    <a:cubicBezTo>
                      <a:pt x="78" y="364"/>
                      <a:pt x="75" y="365"/>
                      <a:pt x="74" y="367"/>
                    </a:cubicBezTo>
                    <a:cubicBezTo>
                      <a:pt x="48" y="395"/>
                      <a:pt x="29" y="428"/>
                      <a:pt x="17" y="464"/>
                    </a:cubicBezTo>
                    <a:cubicBezTo>
                      <a:pt x="11" y="480"/>
                      <a:pt x="7" y="498"/>
                      <a:pt x="5" y="516"/>
                    </a:cubicBezTo>
                    <a:cubicBezTo>
                      <a:pt x="4" y="525"/>
                      <a:pt x="2" y="535"/>
                      <a:pt x="2" y="544"/>
                    </a:cubicBezTo>
                    <a:cubicBezTo>
                      <a:pt x="1" y="553"/>
                      <a:pt x="4" y="564"/>
                      <a:pt x="10" y="569"/>
                    </a:cubicBezTo>
                    <a:cubicBezTo>
                      <a:pt x="11" y="571"/>
                      <a:pt x="13" y="572"/>
                      <a:pt x="15" y="572"/>
                    </a:cubicBezTo>
                    <a:cubicBezTo>
                      <a:pt x="17" y="572"/>
                      <a:pt x="19" y="571"/>
                      <a:pt x="20" y="569"/>
                    </a:cubicBezTo>
                    <a:lnTo>
                      <a:pt x="20" y="569"/>
                    </a:lnTo>
                    <a:cubicBezTo>
                      <a:pt x="20" y="574"/>
                      <a:pt x="20" y="577"/>
                      <a:pt x="19" y="580"/>
                    </a:cubicBezTo>
                    <a:cubicBezTo>
                      <a:pt x="17" y="602"/>
                      <a:pt x="16" y="625"/>
                      <a:pt x="16" y="647"/>
                    </a:cubicBezTo>
                    <a:cubicBezTo>
                      <a:pt x="13" y="669"/>
                      <a:pt x="17" y="693"/>
                      <a:pt x="26" y="714"/>
                    </a:cubicBezTo>
                    <a:cubicBezTo>
                      <a:pt x="29" y="718"/>
                      <a:pt x="33" y="720"/>
                      <a:pt x="37" y="720"/>
                    </a:cubicBezTo>
                    <a:cubicBezTo>
                      <a:pt x="42" y="720"/>
                      <a:pt x="47" y="717"/>
                      <a:pt x="50" y="711"/>
                    </a:cubicBezTo>
                    <a:cubicBezTo>
                      <a:pt x="54" y="687"/>
                      <a:pt x="56" y="662"/>
                      <a:pt x="53" y="637"/>
                    </a:cubicBezTo>
                    <a:cubicBezTo>
                      <a:pt x="54" y="572"/>
                      <a:pt x="66" y="507"/>
                      <a:pt x="89" y="446"/>
                    </a:cubicBezTo>
                    <a:lnTo>
                      <a:pt x="89" y="446"/>
                    </a:lnTo>
                    <a:cubicBezTo>
                      <a:pt x="87" y="456"/>
                      <a:pt x="86" y="465"/>
                      <a:pt x="86" y="474"/>
                    </a:cubicBezTo>
                    <a:cubicBezTo>
                      <a:pt x="66" y="544"/>
                      <a:pt x="63" y="617"/>
                      <a:pt x="75" y="689"/>
                    </a:cubicBezTo>
                    <a:cubicBezTo>
                      <a:pt x="76" y="698"/>
                      <a:pt x="82" y="702"/>
                      <a:pt x="89" y="702"/>
                    </a:cubicBezTo>
                    <a:cubicBezTo>
                      <a:pt x="93" y="702"/>
                      <a:pt x="98" y="701"/>
                      <a:pt x="102" y="698"/>
                    </a:cubicBezTo>
                    <a:cubicBezTo>
                      <a:pt x="121" y="696"/>
                      <a:pt x="141" y="693"/>
                      <a:pt x="160" y="689"/>
                    </a:cubicBezTo>
                    <a:lnTo>
                      <a:pt x="238" y="672"/>
                    </a:lnTo>
                    <a:cubicBezTo>
                      <a:pt x="290" y="662"/>
                      <a:pt x="341" y="653"/>
                      <a:pt x="393" y="641"/>
                    </a:cubicBezTo>
                    <a:lnTo>
                      <a:pt x="699" y="578"/>
                    </a:lnTo>
                    <a:lnTo>
                      <a:pt x="867" y="543"/>
                    </a:lnTo>
                    <a:cubicBezTo>
                      <a:pt x="870" y="545"/>
                      <a:pt x="873" y="546"/>
                      <a:pt x="876" y="546"/>
                    </a:cubicBezTo>
                    <a:cubicBezTo>
                      <a:pt x="882" y="546"/>
                      <a:pt x="888" y="542"/>
                      <a:pt x="889" y="534"/>
                    </a:cubicBezTo>
                    <a:lnTo>
                      <a:pt x="889" y="531"/>
                    </a:lnTo>
                    <a:cubicBezTo>
                      <a:pt x="891" y="526"/>
                      <a:pt x="891" y="520"/>
                      <a:pt x="889" y="516"/>
                    </a:cubicBezTo>
                    <a:cubicBezTo>
                      <a:pt x="889" y="490"/>
                      <a:pt x="888" y="464"/>
                      <a:pt x="886" y="437"/>
                    </a:cubicBezTo>
                    <a:lnTo>
                      <a:pt x="886" y="437"/>
                    </a:lnTo>
                    <a:lnTo>
                      <a:pt x="892" y="449"/>
                    </a:lnTo>
                    <a:cubicBezTo>
                      <a:pt x="898" y="462"/>
                      <a:pt x="906" y="477"/>
                      <a:pt x="913" y="490"/>
                    </a:cubicBezTo>
                    <a:cubicBezTo>
                      <a:pt x="919" y="507"/>
                      <a:pt x="927" y="522"/>
                      <a:pt x="936" y="537"/>
                    </a:cubicBezTo>
                    <a:cubicBezTo>
                      <a:pt x="940" y="542"/>
                      <a:pt x="946" y="546"/>
                      <a:pt x="953" y="546"/>
                    </a:cubicBezTo>
                    <a:cubicBezTo>
                      <a:pt x="955" y="546"/>
                      <a:pt x="958" y="545"/>
                      <a:pt x="961" y="544"/>
                    </a:cubicBezTo>
                    <a:cubicBezTo>
                      <a:pt x="964" y="543"/>
                      <a:pt x="965" y="541"/>
                      <a:pt x="968" y="538"/>
                    </a:cubicBezTo>
                    <a:cubicBezTo>
                      <a:pt x="982" y="540"/>
                      <a:pt x="995" y="541"/>
                      <a:pt x="1009" y="543"/>
                    </a:cubicBezTo>
                    <a:cubicBezTo>
                      <a:pt x="1031" y="546"/>
                      <a:pt x="1052" y="549"/>
                      <a:pt x="1074" y="553"/>
                    </a:cubicBezTo>
                    <a:cubicBezTo>
                      <a:pt x="1118" y="562"/>
                      <a:pt x="1161" y="574"/>
                      <a:pt x="1203" y="589"/>
                    </a:cubicBezTo>
                    <a:cubicBezTo>
                      <a:pt x="1244" y="604"/>
                      <a:pt x="1285" y="620"/>
                      <a:pt x="1323" y="641"/>
                    </a:cubicBezTo>
                    <a:cubicBezTo>
                      <a:pt x="1343" y="651"/>
                      <a:pt x="1362" y="663"/>
                      <a:pt x="1381" y="675"/>
                    </a:cubicBezTo>
                    <a:cubicBezTo>
                      <a:pt x="1390" y="681"/>
                      <a:pt x="1399" y="687"/>
                      <a:pt x="1408" y="693"/>
                    </a:cubicBezTo>
                    <a:lnTo>
                      <a:pt x="1416" y="698"/>
                    </a:lnTo>
                    <a:cubicBezTo>
                      <a:pt x="1416" y="701"/>
                      <a:pt x="1417" y="704"/>
                      <a:pt x="1422" y="707"/>
                    </a:cubicBezTo>
                    <a:cubicBezTo>
                      <a:pt x="1417" y="723"/>
                      <a:pt x="1417" y="742"/>
                      <a:pt x="1422" y="760"/>
                    </a:cubicBezTo>
                    <a:cubicBezTo>
                      <a:pt x="1423" y="766"/>
                      <a:pt x="1429" y="769"/>
                      <a:pt x="1434" y="769"/>
                    </a:cubicBezTo>
                    <a:cubicBezTo>
                      <a:pt x="1438" y="769"/>
                      <a:pt x="1442" y="767"/>
                      <a:pt x="1444" y="763"/>
                    </a:cubicBezTo>
                    <a:cubicBezTo>
                      <a:pt x="1455" y="742"/>
                      <a:pt x="1459" y="722"/>
                      <a:pt x="1459" y="699"/>
                    </a:cubicBezTo>
                    <a:cubicBezTo>
                      <a:pt x="1461" y="696"/>
                      <a:pt x="1461" y="692"/>
                      <a:pt x="1461" y="689"/>
                    </a:cubicBezTo>
                    <a:lnTo>
                      <a:pt x="1461" y="687"/>
                    </a:lnTo>
                    <a:cubicBezTo>
                      <a:pt x="1458" y="680"/>
                      <a:pt x="1459" y="672"/>
                      <a:pt x="1459" y="663"/>
                    </a:cubicBezTo>
                    <a:cubicBezTo>
                      <a:pt x="1462" y="643"/>
                      <a:pt x="1464" y="622"/>
                      <a:pt x="1466" y="604"/>
                    </a:cubicBezTo>
                    <a:cubicBezTo>
                      <a:pt x="1469" y="561"/>
                      <a:pt x="1469" y="516"/>
                      <a:pt x="1466" y="473"/>
                    </a:cubicBezTo>
                    <a:lnTo>
                      <a:pt x="1466" y="467"/>
                    </a:lnTo>
                    <a:lnTo>
                      <a:pt x="1466" y="453"/>
                    </a:lnTo>
                    <a:cubicBezTo>
                      <a:pt x="1466" y="402"/>
                      <a:pt x="1461" y="353"/>
                      <a:pt x="1446" y="306"/>
                    </a:cubicBezTo>
                    <a:cubicBezTo>
                      <a:pt x="1432" y="267"/>
                      <a:pt x="1411" y="222"/>
                      <a:pt x="1373" y="203"/>
                    </a:cubicBezTo>
                    <a:cubicBezTo>
                      <a:pt x="1372" y="202"/>
                      <a:pt x="1371" y="202"/>
                      <a:pt x="1370" y="202"/>
                    </a:cubicBezTo>
                    <a:cubicBezTo>
                      <a:pt x="1368" y="202"/>
                      <a:pt x="1367" y="202"/>
                      <a:pt x="1367" y="203"/>
                    </a:cubicBezTo>
                    <a:cubicBezTo>
                      <a:pt x="1296" y="119"/>
                      <a:pt x="1191" y="74"/>
                      <a:pt x="1085" y="48"/>
                    </a:cubicBezTo>
                    <a:cubicBezTo>
                      <a:pt x="975" y="19"/>
                      <a:pt x="856" y="0"/>
                      <a:pt x="7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2" name="Google Shape;1902;p46"/>
              <p:cNvSpPr/>
              <p:nvPr/>
            </p:nvSpPr>
            <p:spPr>
              <a:xfrm>
                <a:off x="7356298" y="2262741"/>
                <a:ext cx="45185" cy="40518"/>
              </a:xfrm>
              <a:custGeom>
                <a:avLst/>
                <a:gdLst/>
                <a:ahLst/>
                <a:cxnLst/>
                <a:rect l="l" t="t" r="r" b="b"/>
                <a:pathLst>
                  <a:path w="484" h="434" extrusionOk="0">
                    <a:moveTo>
                      <a:pt x="17" y="0"/>
                    </a:moveTo>
                    <a:cubicBezTo>
                      <a:pt x="7" y="0"/>
                      <a:pt x="0" y="15"/>
                      <a:pt x="10" y="23"/>
                    </a:cubicBezTo>
                    <a:cubicBezTo>
                      <a:pt x="97" y="73"/>
                      <a:pt x="177" y="135"/>
                      <a:pt x="250" y="203"/>
                    </a:cubicBezTo>
                    <a:cubicBezTo>
                      <a:pt x="286" y="237"/>
                      <a:pt x="320" y="275"/>
                      <a:pt x="352" y="312"/>
                    </a:cubicBezTo>
                    <a:cubicBezTo>
                      <a:pt x="366" y="331"/>
                      <a:pt x="381" y="352"/>
                      <a:pt x="396" y="372"/>
                    </a:cubicBezTo>
                    <a:cubicBezTo>
                      <a:pt x="410" y="393"/>
                      <a:pt x="426" y="413"/>
                      <a:pt x="444" y="431"/>
                    </a:cubicBezTo>
                    <a:cubicBezTo>
                      <a:pt x="446" y="433"/>
                      <a:pt x="448" y="434"/>
                      <a:pt x="450" y="434"/>
                    </a:cubicBezTo>
                    <a:cubicBezTo>
                      <a:pt x="455" y="434"/>
                      <a:pt x="460" y="429"/>
                      <a:pt x="459" y="422"/>
                    </a:cubicBezTo>
                    <a:cubicBezTo>
                      <a:pt x="450" y="397"/>
                      <a:pt x="438" y="375"/>
                      <a:pt x="423" y="354"/>
                    </a:cubicBezTo>
                    <a:cubicBezTo>
                      <a:pt x="410" y="333"/>
                      <a:pt x="395" y="314"/>
                      <a:pt x="380" y="294"/>
                    </a:cubicBezTo>
                    <a:cubicBezTo>
                      <a:pt x="347" y="254"/>
                      <a:pt x="313" y="215"/>
                      <a:pt x="276" y="179"/>
                    </a:cubicBezTo>
                    <a:cubicBezTo>
                      <a:pt x="234" y="141"/>
                      <a:pt x="191" y="105"/>
                      <a:pt x="144" y="72"/>
                    </a:cubicBezTo>
                    <a:lnTo>
                      <a:pt x="144" y="72"/>
                    </a:lnTo>
                    <a:cubicBezTo>
                      <a:pt x="189" y="91"/>
                      <a:pt x="232" y="112"/>
                      <a:pt x="274" y="136"/>
                    </a:cubicBezTo>
                    <a:cubicBezTo>
                      <a:pt x="308" y="155"/>
                      <a:pt x="341" y="178"/>
                      <a:pt x="372" y="200"/>
                    </a:cubicBezTo>
                    <a:cubicBezTo>
                      <a:pt x="402" y="227"/>
                      <a:pt x="435" y="252"/>
                      <a:pt x="469" y="273"/>
                    </a:cubicBezTo>
                    <a:cubicBezTo>
                      <a:pt x="471" y="274"/>
                      <a:pt x="472" y="275"/>
                      <a:pt x="473" y="275"/>
                    </a:cubicBezTo>
                    <a:cubicBezTo>
                      <a:pt x="479" y="275"/>
                      <a:pt x="483" y="269"/>
                      <a:pt x="480" y="264"/>
                    </a:cubicBezTo>
                    <a:cubicBezTo>
                      <a:pt x="456" y="232"/>
                      <a:pt x="428" y="203"/>
                      <a:pt x="393" y="179"/>
                    </a:cubicBezTo>
                    <a:cubicBezTo>
                      <a:pt x="361" y="155"/>
                      <a:pt x="325" y="132"/>
                      <a:pt x="289" y="111"/>
                    </a:cubicBezTo>
                    <a:cubicBezTo>
                      <a:pt x="216" y="69"/>
                      <a:pt x="138" y="38"/>
                      <a:pt x="58" y="17"/>
                    </a:cubicBezTo>
                    <a:cubicBezTo>
                      <a:pt x="57" y="16"/>
                      <a:pt x="56" y="16"/>
                      <a:pt x="56" y="16"/>
                    </a:cubicBezTo>
                    <a:cubicBezTo>
                      <a:pt x="55" y="16"/>
                      <a:pt x="54" y="16"/>
                      <a:pt x="53" y="17"/>
                    </a:cubicBezTo>
                    <a:cubicBezTo>
                      <a:pt x="43" y="11"/>
                      <a:pt x="32" y="6"/>
                      <a:pt x="24" y="2"/>
                    </a:cubicBezTo>
                    <a:cubicBezTo>
                      <a:pt x="21" y="1"/>
                      <a:pt x="19" y="0"/>
                      <a:pt x="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3" name="Google Shape;1903;p46"/>
              <p:cNvSpPr/>
              <p:nvPr/>
            </p:nvSpPr>
            <p:spPr>
              <a:xfrm>
                <a:off x="7187508" y="2446379"/>
                <a:ext cx="235448" cy="82250"/>
              </a:xfrm>
              <a:custGeom>
                <a:avLst/>
                <a:gdLst/>
                <a:ahLst/>
                <a:cxnLst/>
                <a:rect l="l" t="t" r="r" b="b"/>
                <a:pathLst>
                  <a:path w="2522" h="881" extrusionOk="0">
                    <a:moveTo>
                      <a:pt x="2503" y="0"/>
                    </a:moveTo>
                    <a:cubicBezTo>
                      <a:pt x="2501" y="0"/>
                      <a:pt x="2499" y="1"/>
                      <a:pt x="2497" y="2"/>
                    </a:cubicBezTo>
                    <a:cubicBezTo>
                      <a:pt x="2424" y="41"/>
                      <a:pt x="2355" y="88"/>
                      <a:pt x="2283" y="131"/>
                    </a:cubicBezTo>
                    <a:cubicBezTo>
                      <a:pt x="2212" y="176"/>
                      <a:pt x="2143" y="213"/>
                      <a:pt x="2070" y="251"/>
                    </a:cubicBezTo>
                    <a:cubicBezTo>
                      <a:pt x="1922" y="327"/>
                      <a:pt x="1770" y="392"/>
                      <a:pt x="1614" y="451"/>
                    </a:cubicBezTo>
                    <a:cubicBezTo>
                      <a:pt x="1286" y="573"/>
                      <a:pt x="946" y="659"/>
                      <a:pt x="604" y="732"/>
                    </a:cubicBezTo>
                    <a:cubicBezTo>
                      <a:pt x="506" y="755"/>
                      <a:pt x="407" y="774"/>
                      <a:pt x="309" y="795"/>
                    </a:cubicBezTo>
                    <a:cubicBezTo>
                      <a:pt x="258" y="804"/>
                      <a:pt x="209" y="814"/>
                      <a:pt x="160" y="823"/>
                    </a:cubicBezTo>
                    <a:cubicBezTo>
                      <a:pt x="109" y="832"/>
                      <a:pt x="60" y="844"/>
                      <a:pt x="11" y="861"/>
                    </a:cubicBezTo>
                    <a:cubicBezTo>
                      <a:pt x="0" y="864"/>
                      <a:pt x="2" y="880"/>
                      <a:pt x="14" y="880"/>
                    </a:cubicBezTo>
                    <a:cubicBezTo>
                      <a:pt x="58" y="879"/>
                      <a:pt x="103" y="873"/>
                      <a:pt x="146" y="864"/>
                    </a:cubicBezTo>
                    <a:cubicBezTo>
                      <a:pt x="191" y="856"/>
                      <a:pt x="236" y="847"/>
                      <a:pt x="281" y="838"/>
                    </a:cubicBezTo>
                    <a:cubicBezTo>
                      <a:pt x="370" y="822"/>
                      <a:pt x="460" y="804"/>
                      <a:pt x="549" y="786"/>
                    </a:cubicBezTo>
                    <a:cubicBezTo>
                      <a:pt x="727" y="749"/>
                      <a:pt x="904" y="710"/>
                      <a:pt x="1080" y="662"/>
                    </a:cubicBezTo>
                    <a:cubicBezTo>
                      <a:pt x="1408" y="576"/>
                      <a:pt x="1732" y="465"/>
                      <a:pt x="2037" y="315"/>
                    </a:cubicBezTo>
                    <a:cubicBezTo>
                      <a:pt x="2121" y="273"/>
                      <a:pt x="2203" y="230"/>
                      <a:pt x="2282" y="184"/>
                    </a:cubicBezTo>
                    <a:cubicBezTo>
                      <a:pt x="2361" y="136"/>
                      <a:pt x="2444" y="87"/>
                      <a:pt x="2513" y="23"/>
                    </a:cubicBezTo>
                    <a:cubicBezTo>
                      <a:pt x="2522" y="13"/>
                      <a:pt x="2514" y="0"/>
                      <a:pt x="2503" y="0"/>
                    </a:cubicBezTo>
                    <a:close/>
                  </a:path>
                </a:pathLst>
              </a:custGeom>
              <a:solidFill>
                <a:srgbClr val="5344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4" name="Google Shape;1904;p46"/>
              <p:cNvSpPr/>
              <p:nvPr/>
            </p:nvSpPr>
            <p:spPr>
              <a:xfrm>
                <a:off x="7325210" y="2361422"/>
                <a:ext cx="58068" cy="39211"/>
              </a:xfrm>
              <a:custGeom>
                <a:avLst/>
                <a:gdLst/>
                <a:ahLst/>
                <a:cxnLst/>
                <a:rect l="l" t="t" r="r" b="b"/>
                <a:pathLst>
                  <a:path w="622" h="420" extrusionOk="0">
                    <a:moveTo>
                      <a:pt x="587" y="1"/>
                    </a:moveTo>
                    <a:cubicBezTo>
                      <a:pt x="581" y="1"/>
                      <a:pt x="576" y="7"/>
                      <a:pt x="579" y="13"/>
                    </a:cubicBezTo>
                    <a:cubicBezTo>
                      <a:pt x="585" y="30"/>
                      <a:pt x="585" y="48"/>
                      <a:pt x="582" y="66"/>
                    </a:cubicBezTo>
                    <a:cubicBezTo>
                      <a:pt x="574" y="87"/>
                      <a:pt x="561" y="105"/>
                      <a:pt x="541" y="117"/>
                    </a:cubicBezTo>
                    <a:cubicBezTo>
                      <a:pt x="503" y="145"/>
                      <a:pt x="462" y="172"/>
                      <a:pt x="421" y="194"/>
                    </a:cubicBezTo>
                    <a:cubicBezTo>
                      <a:pt x="334" y="244"/>
                      <a:pt x="246" y="287"/>
                      <a:pt x="157" y="326"/>
                    </a:cubicBezTo>
                    <a:lnTo>
                      <a:pt x="82" y="359"/>
                    </a:lnTo>
                    <a:cubicBezTo>
                      <a:pt x="55" y="367"/>
                      <a:pt x="30" y="381"/>
                      <a:pt x="8" y="397"/>
                    </a:cubicBezTo>
                    <a:cubicBezTo>
                      <a:pt x="0" y="406"/>
                      <a:pt x="5" y="418"/>
                      <a:pt x="17" y="420"/>
                    </a:cubicBezTo>
                    <a:cubicBezTo>
                      <a:pt x="42" y="415"/>
                      <a:pt x="67" y="408"/>
                      <a:pt x="91" y="396"/>
                    </a:cubicBezTo>
                    <a:lnTo>
                      <a:pt x="166" y="364"/>
                    </a:lnTo>
                    <a:cubicBezTo>
                      <a:pt x="215" y="342"/>
                      <a:pt x="266" y="320"/>
                      <a:pt x="315" y="296"/>
                    </a:cubicBezTo>
                    <a:cubicBezTo>
                      <a:pt x="364" y="272"/>
                      <a:pt x="410" y="247"/>
                      <a:pt x="456" y="218"/>
                    </a:cubicBezTo>
                    <a:cubicBezTo>
                      <a:pt x="479" y="205"/>
                      <a:pt x="501" y="190"/>
                      <a:pt x="524" y="175"/>
                    </a:cubicBezTo>
                    <a:cubicBezTo>
                      <a:pt x="546" y="162"/>
                      <a:pt x="567" y="145"/>
                      <a:pt x="585" y="127"/>
                    </a:cubicBezTo>
                    <a:cubicBezTo>
                      <a:pt x="603" y="109"/>
                      <a:pt x="613" y="87"/>
                      <a:pt x="617" y="62"/>
                    </a:cubicBezTo>
                    <a:cubicBezTo>
                      <a:pt x="622" y="39"/>
                      <a:pt x="612" y="14"/>
                      <a:pt x="592" y="2"/>
                    </a:cubicBezTo>
                    <a:cubicBezTo>
                      <a:pt x="591" y="1"/>
                      <a:pt x="589" y="1"/>
                      <a:pt x="587" y="1"/>
                    </a:cubicBezTo>
                    <a:close/>
                  </a:path>
                </a:pathLst>
              </a:custGeom>
              <a:solidFill>
                <a:srgbClr val="5344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5" name="Google Shape;1905;p46"/>
              <p:cNvSpPr/>
              <p:nvPr/>
            </p:nvSpPr>
            <p:spPr>
              <a:xfrm>
                <a:off x="6861877" y="2467385"/>
                <a:ext cx="54894" cy="61618"/>
              </a:xfrm>
              <a:custGeom>
                <a:avLst/>
                <a:gdLst/>
                <a:ahLst/>
                <a:cxnLst/>
                <a:rect l="l" t="t" r="r" b="b"/>
                <a:pathLst>
                  <a:path w="588" h="660" extrusionOk="0">
                    <a:moveTo>
                      <a:pt x="564" y="0"/>
                    </a:moveTo>
                    <a:lnTo>
                      <a:pt x="123" y="73"/>
                    </a:lnTo>
                    <a:cubicBezTo>
                      <a:pt x="123" y="73"/>
                      <a:pt x="0" y="610"/>
                      <a:pt x="74" y="636"/>
                    </a:cubicBezTo>
                    <a:cubicBezTo>
                      <a:pt x="147" y="660"/>
                      <a:pt x="466" y="660"/>
                      <a:pt x="466" y="660"/>
                    </a:cubicBezTo>
                    <a:lnTo>
                      <a:pt x="515" y="269"/>
                    </a:lnTo>
                    <a:lnTo>
                      <a:pt x="442" y="269"/>
                    </a:lnTo>
                    <a:lnTo>
                      <a:pt x="588" y="170"/>
                    </a:lnTo>
                    <a:lnTo>
                      <a:pt x="564" y="0"/>
                    </a:lnTo>
                    <a:close/>
                  </a:path>
                </a:pathLst>
              </a:custGeom>
              <a:solidFill>
                <a:srgbClr val="A48EF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6" name="Google Shape;1906;p46"/>
              <p:cNvSpPr/>
              <p:nvPr/>
            </p:nvSpPr>
            <p:spPr>
              <a:xfrm>
                <a:off x="8089435" y="2963311"/>
                <a:ext cx="202399" cy="158992"/>
              </a:xfrm>
              <a:custGeom>
                <a:avLst/>
                <a:gdLst/>
                <a:ahLst/>
                <a:cxnLst/>
                <a:rect l="l" t="t" r="r" b="b"/>
                <a:pathLst>
                  <a:path w="2168" h="1703" extrusionOk="0">
                    <a:moveTo>
                      <a:pt x="970" y="1"/>
                    </a:moveTo>
                    <a:cubicBezTo>
                      <a:pt x="968" y="1"/>
                      <a:pt x="967" y="1"/>
                      <a:pt x="966" y="1"/>
                    </a:cubicBezTo>
                    <a:cubicBezTo>
                      <a:pt x="878" y="45"/>
                      <a:pt x="724" y="309"/>
                      <a:pt x="724" y="309"/>
                    </a:cubicBezTo>
                    <a:lnTo>
                      <a:pt x="1" y="702"/>
                    </a:lnTo>
                    <a:cubicBezTo>
                      <a:pt x="1" y="702"/>
                      <a:pt x="264" y="1474"/>
                      <a:pt x="363" y="1474"/>
                    </a:cubicBezTo>
                    <a:cubicBezTo>
                      <a:pt x="367" y="1474"/>
                      <a:pt x="370" y="1473"/>
                      <a:pt x="374" y="1470"/>
                    </a:cubicBezTo>
                    <a:cubicBezTo>
                      <a:pt x="460" y="1405"/>
                      <a:pt x="921" y="1010"/>
                      <a:pt x="921" y="1010"/>
                    </a:cubicBezTo>
                    <a:cubicBezTo>
                      <a:pt x="921" y="1010"/>
                      <a:pt x="1379" y="1367"/>
                      <a:pt x="1731" y="1569"/>
                    </a:cubicBezTo>
                    <a:cubicBezTo>
                      <a:pt x="1869" y="1648"/>
                      <a:pt x="1990" y="1702"/>
                      <a:pt x="2063" y="1702"/>
                    </a:cubicBezTo>
                    <a:cubicBezTo>
                      <a:pt x="2095" y="1702"/>
                      <a:pt x="2117" y="1692"/>
                      <a:pt x="2127" y="1667"/>
                    </a:cubicBezTo>
                    <a:cubicBezTo>
                      <a:pt x="2167" y="1566"/>
                      <a:pt x="1942" y="1194"/>
                      <a:pt x="1678" y="828"/>
                    </a:cubicBezTo>
                    <a:cubicBezTo>
                      <a:pt x="1379" y="411"/>
                      <a:pt x="1031" y="1"/>
                      <a:pt x="9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7" name="Google Shape;1907;p46"/>
              <p:cNvSpPr/>
              <p:nvPr/>
            </p:nvSpPr>
            <p:spPr>
              <a:xfrm>
                <a:off x="8082246" y="3019140"/>
                <a:ext cx="64977" cy="89812"/>
              </a:xfrm>
              <a:custGeom>
                <a:avLst/>
                <a:gdLst/>
                <a:ahLst/>
                <a:cxnLst/>
                <a:rect l="l" t="t" r="r" b="b"/>
                <a:pathLst>
                  <a:path w="696" h="962" extrusionOk="0">
                    <a:moveTo>
                      <a:pt x="103" y="1"/>
                    </a:moveTo>
                    <a:cubicBezTo>
                      <a:pt x="48" y="1"/>
                      <a:pt x="1" y="20"/>
                      <a:pt x="36" y="103"/>
                    </a:cubicBezTo>
                    <a:cubicBezTo>
                      <a:pt x="99" y="249"/>
                      <a:pt x="244" y="961"/>
                      <a:pt x="390" y="961"/>
                    </a:cubicBezTo>
                    <a:cubicBezTo>
                      <a:pt x="396" y="961"/>
                      <a:pt x="403" y="960"/>
                      <a:pt x="409" y="957"/>
                    </a:cubicBezTo>
                    <a:cubicBezTo>
                      <a:pt x="512" y="911"/>
                      <a:pt x="607" y="853"/>
                      <a:pt x="695" y="781"/>
                    </a:cubicBezTo>
                    <a:lnTo>
                      <a:pt x="212" y="15"/>
                    </a:lnTo>
                    <a:cubicBezTo>
                      <a:pt x="202" y="15"/>
                      <a:pt x="150" y="1"/>
                      <a:pt x="103" y="1"/>
                    </a:cubicBezTo>
                    <a:close/>
                  </a:path>
                </a:pathLst>
              </a:custGeom>
              <a:solidFill>
                <a:srgbClr val="C0A0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8" name="Google Shape;1908;p46"/>
              <p:cNvSpPr/>
              <p:nvPr/>
            </p:nvSpPr>
            <p:spPr>
              <a:xfrm>
                <a:off x="8147130" y="3041640"/>
                <a:ext cx="57415" cy="38184"/>
              </a:xfrm>
              <a:custGeom>
                <a:avLst/>
                <a:gdLst/>
                <a:ahLst/>
                <a:cxnLst/>
                <a:rect l="l" t="t" r="r" b="b"/>
                <a:pathLst>
                  <a:path w="615" h="409" extrusionOk="0">
                    <a:moveTo>
                      <a:pt x="245" y="0"/>
                    </a:moveTo>
                    <a:cubicBezTo>
                      <a:pt x="244" y="0"/>
                      <a:pt x="244" y="0"/>
                      <a:pt x="243" y="1"/>
                    </a:cubicBezTo>
                    <a:cubicBezTo>
                      <a:pt x="230" y="4"/>
                      <a:pt x="234" y="26"/>
                      <a:pt x="236" y="35"/>
                    </a:cubicBezTo>
                    <a:cubicBezTo>
                      <a:pt x="245" y="62"/>
                      <a:pt x="255" y="89"/>
                      <a:pt x="269" y="114"/>
                    </a:cubicBezTo>
                    <a:cubicBezTo>
                      <a:pt x="276" y="130"/>
                      <a:pt x="285" y="147"/>
                      <a:pt x="295" y="163"/>
                    </a:cubicBezTo>
                    <a:cubicBezTo>
                      <a:pt x="210" y="251"/>
                      <a:pt x="113" y="329"/>
                      <a:pt x="8" y="391"/>
                    </a:cubicBezTo>
                    <a:cubicBezTo>
                      <a:pt x="1" y="397"/>
                      <a:pt x="6" y="408"/>
                      <a:pt x="14" y="408"/>
                    </a:cubicBezTo>
                    <a:cubicBezTo>
                      <a:pt x="15" y="408"/>
                      <a:pt x="16" y="408"/>
                      <a:pt x="16" y="408"/>
                    </a:cubicBezTo>
                    <a:cubicBezTo>
                      <a:pt x="48" y="393"/>
                      <a:pt x="76" y="378"/>
                      <a:pt x="104" y="361"/>
                    </a:cubicBezTo>
                    <a:cubicBezTo>
                      <a:pt x="133" y="344"/>
                      <a:pt x="160" y="326"/>
                      <a:pt x="185" y="305"/>
                    </a:cubicBezTo>
                    <a:cubicBezTo>
                      <a:pt x="233" y="269"/>
                      <a:pt x="276" y="230"/>
                      <a:pt x="318" y="187"/>
                    </a:cubicBezTo>
                    <a:lnTo>
                      <a:pt x="321" y="190"/>
                    </a:lnTo>
                    <a:cubicBezTo>
                      <a:pt x="322" y="191"/>
                      <a:pt x="324" y="191"/>
                      <a:pt x="325" y="191"/>
                    </a:cubicBezTo>
                    <a:cubicBezTo>
                      <a:pt x="329" y="191"/>
                      <a:pt x="332" y="189"/>
                      <a:pt x="333" y="185"/>
                    </a:cubicBezTo>
                    <a:cubicBezTo>
                      <a:pt x="346" y="202"/>
                      <a:pt x="361" y="218"/>
                      <a:pt x="376" y="232"/>
                    </a:cubicBezTo>
                    <a:cubicBezTo>
                      <a:pt x="398" y="253"/>
                      <a:pt x="422" y="272"/>
                      <a:pt x="446" y="290"/>
                    </a:cubicBezTo>
                    <a:cubicBezTo>
                      <a:pt x="471" y="308"/>
                      <a:pt x="497" y="324"/>
                      <a:pt x="522" y="339"/>
                    </a:cubicBezTo>
                    <a:cubicBezTo>
                      <a:pt x="535" y="346"/>
                      <a:pt x="549" y="354"/>
                      <a:pt x="564" y="360"/>
                    </a:cubicBezTo>
                    <a:cubicBezTo>
                      <a:pt x="573" y="367"/>
                      <a:pt x="585" y="371"/>
                      <a:pt x="596" y="371"/>
                    </a:cubicBezTo>
                    <a:cubicBezTo>
                      <a:pt x="599" y="371"/>
                      <a:pt x="602" y="371"/>
                      <a:pt x="606" y="370"/>
                    </a:cubicBezTo>
                    <a:cubicBezTo>
                      <a:pt x="611" y="369"/>
                      <a:pt x="614" y="361"/>
                      <a:pt x="611" y="355"/>
                    </a:cubicBezTo>
                    <a:cubicBezTo>
                      <a:pt x="604" y="345"/>
                      <a:pt x="592" y="338"/>
                      <a:pt x="579" y="333"/>
                    </a:cubicBezTo>
                    <a:cubicBezTo>
                      <a:pt x="567" y="327"/>
                      <a:pt x="553" y="320"/>
                      <a:pt x="540" y="312"/>
                    </a:cubicBezTo>
                    <a:cubicBezTo>
                      <a:pt x="513" y="299"/>
                      <a:pt x="488" y="282"/>
                      <a:pt x="464" y="266"/>
                    </a:cubicBezTo>
                    <a:cubicBezTo>
                      <a:pt x="438" y="248"/>
                      <a:pt x="416" y="230"/>
                      <a:pt x="394" y="211"/>
                    </a:cubicBezTo>
                    <a:cubicBezTo>
                      <a:pt x="371" y="191"/>
                      <a:pt x="355" y="176"/>
                      <a:pt x="334" y="160"/>
                    </a:cubicBezTo>
                    <a:cubicBezTo>
                      <a:pt x="333" y="153"/>
                      <a:pt x="325" y="147"/>
                      <a:pt x="318" y="145"/>
                    </a:cubicBezTo>
                    <a:lnTo>
                      <a:pt x="315" y="142"/>
                    </a:lnTo>
                    <a:cubicBezTo>
                      <a:pt x="309" y="130"/>
                      <a:pt x="301" y="118"/>
                      <a:pt x="297" y="106"/>
                    </a:cubicBezTo>
                    <a:cubicBezTo>
                      <a:pt x="285" y="81"/>
                      <a:pt x="274" y="56"/>
                      <a:pt x="266" y="29"/>
                    </a:cubicBezTo>
                    <a:cubicBezTo>
                      <a:pt x="261" y="20"/>
                      <a:pt x="257" y="0"/>
                      <a:pt x="2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9" name="Google Shape;1909;p46"/>
              <p:cNvSpPr/>
              <p:nvPr/>
            </p:nvSpPr>
            <p:spPr>
              <a:xfrm>
                <a:off x="7984034" y="3056670"/>
                <a:ext cx="64137" cy="23340"/>
              </a:xfrm>
              <a:custGeom>
                <a:avLst/>
                <a:gdLst/>
                <a:ahLst/>
                <a:cxnLst/>
                <a:rect l="l" t="t" r="r" b="b"/>
                <a:pathLst>
                  <a:path w="687" h="250" extrusionOk="0">
                    <a:moveTo>
                      <a:pt x="675" y="1"/>
                    </a:moveTo>
                    <a:cubicBezTo>
                      <a:pt x="653" y="1"/>
                      <a:pt x="632" y="5"/>
                      <a:pt x="611" y="14"/>
                    </a:cubicBezTo>
                    <a:lnTo>
                      <a:pt x="544" y="38"/>
                    </a:lnTo>
                    <a:lnTo>
                      <a:pt x="415" y="83"/>
                    </a:lnTo>
                    <a:cubicBezTo>
                      <a:pt x="329" y="114"/>
                      <a:pt x="241" y="144"/>
                      <a:pt x="155" y="175"/>
                    </a:cubicBezTo>
                    <a:cubicBezTo>
                      <a:pt x="129" y="184"/>
                      <a:pt x="105" y="191"/>
                      <a:pt x="80" y="202"/>
                    </a:cubicBezTo>
                    <a:cubicBezTo>
                      <a:pt x="55" y="211"/>
                      <a:pt x="34" y="223"/>
                      <a:pt x="10" y="233"/>
                    </a:cubicBezTo>
                    <a:cubicBezTo>
                      <a:pt x="0" y="237"/>
                      <a:pt x="6" y="250"/>
                      <a:pt x="15" y="250"/>
                    </a:cubicBezTo>
                    <a:cubicBezTo>
                      <a:pt x="15" y="250"/>
                      <a:pt x="16" y="250"/>
                      <a:pt x="17" y="250"/>
                    </a:cubicBezTo>
                    <a:cubicBezTo>
                      <a:pt x="40" y="244"/>
                      <a:pt x="62" y="241"/>
                      <a:pt x="83" y="233"/>
                    </a:cubicBezTo>
                    <a:cubicBezTo>
                      <a:pt x="105" y="226"/>
                      <a:pt x="128" y="218"/>
                      <a:pt x="150" y="211"/>
                    </a:cubicBezTo>
                    <a:lnTo>
                      <a:pt x="280" y="166"/>
                    </a:lnTo>
                    <a:lnTo>
                      <a:pt x="541" y="77"/>
                    </a:lnTo>
                    <a:lnTo>
                      <a:pt x="615" y="50"/>
                    </a:lnTo>
                    <a:cubicBezTo>
                      <a:pt x="639" y="45"/>
                      <a:pt x="662" y="33"/>
                      <a:pt x="681" y="17"/>
                    </a:cubicBezTo>
                    <a:cubicBezTo>
                      <a:pt x="687" y="11"/>
                      <a:pt x="684" y="2"/>
                      <a:pt x="6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0" name="Google Shape;1910;p46"/>
              <p:cNvSpPr/>
              <p:nvPr/>
            </p:nvSpPr>
            <p:spPr>
              <a:xfrm>
                <a:off x="8040235" y="3099803"/>
                <a:ext cx="69645" cy="40798"/>
              </a:xfrm>
              <a:custGeom>
                <a:avLst/>
                <a:gdLst/>
                <a:ahLst/>
                <a:cxnLst/>
                <a:rect l="l" t="t" r="r" b="b"/>
                <a:pathLst>
                  <a:path w="746" h="437" extrusionOk="0">
                    <a:moveTo>
                      <a:pt x="729" y="1"/>
                    </a:moveTo>
                    <a:cubicBezTo>
                      <a:pt x="704" y="4"/>
                      <a:pt x="678" y="13"/>
                      <a:pt x="659" y="29"/>
                    </a:cubicBezTo>
                    <a:lnTo>
                      <a:pt x="586" y="71"/>
                    </a:lnTo>
                    <a:lnTo>
                      <a:pt x="447" y="151"/>
                    </a:lnTo>
                    <a:cubicBezTo>
                      <a:pt x="353" y="205"/>
                      <a:pt x="259" y="259"/>
                      <a:pt x="165" y="314"/>
                    </a:cubicBezTo>
                    <a:cubicBezTo>
                      <a:pt x="139" y="329"/>
                      <a:pt x="112" y="344"/>
                      <a:pt x="85" y="360"/>
                    </a:cubicBezTo>
                    <a:cubicBezTo>
                      <a:pt x="58" y="377"/>
                      <a:pt x="34" y="396"/>
                      <a:pt x="10" y="414"/>
                    </a:cubicBezTo>
                    <a:cubicBezTo>
                      <a:pt x="1" y="421"/>
                      <a:pt x="8" y="437"/>
                      <a:pt x="18" y="437"/>
                    </a:cubicBezTo>
                    <a:cubicBezTo>
                      <a:pt x="19" y="437"/>
                      <a:pt x="20" y="437"/>
                      <a:pt x="21" y="436"/>
                    </a:cubicBezTo>
                    <a:cubicBezTo>
                      <a:pt x="46" y="424"/>
                      <a:pt x="70" y="415"/>
                      <a:pt x="94" y="403"/>
                    </a:cubicBezTo>
                    <a:cubicBezTo>
                      <a:pt x="118" y="390"/>
                      <a:pt x="143" y="377"/>
                      <a:pt x="167" y="363"/>
                    </a:cubicBezTo>
                    <a:cubicBezTo>
                      <a:pt x="213" y="336"/>
                      <a:pt x="261" y="310"/>
                      <a:pt x="307" y="283"/>
                    </a:cubicBezTo>
                    <a:lnTo>
                      <a:pt x="589" y="123"/>
                    </a:lnTo>
                    <a:lnTo>
                      <a:pt x="669" y="77"/>
                    </a:lnTo>
                    <a:cubicBezTo>
                      <a:pt x="695" y="62"/>
                      <a:pt x="723" y="49"/>
                      <a:pt x="741" y="22"/>
                    </a:cubicBezTo>
                    <a:cubicBezTo>
                      <a:pt x="745" y="13"/>
                      <a:pt x="739" y="1"/>
                      <a:pt x="7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1" name="Google Shape;1911;p46"/>
              <p:cNvSpPr/>
              <p:nvPr/>
            </p:nvSpPr>
            <p:spPr>
              <a:xfrm>
                <a:off x="8119216" y="3413771"/>
                <a:ext cx="226205" cy="163193"/>
              </a:xfrm>
              <a:custGeom>
                <a:avLst/>
                <a:gdLst/>
                <a:ahLst/>
                <a:cxnLst/>
                <a:rect l="l" t="t" r="r" b="b"/>
                <a:pathLst>
                  <a:path w="2423" h="1748" extrusionOk="0">
                    <a:moveTo>
                      <a:pt x="1807" y="0"/>
                    </a:moveTo>
                    <a:cubicBezTo>
                      <a:pt x="1807" y="0"/>
                      <a:pt x="799" y="241"/>
                      <a:pt x="887" y="439"/>
                    </a:cubicBezTo>
                    <a:lnTo>
                      <a:pt x="1149" y="1009"/>
                    </a:lnTo>
                    <a:cubicBezTo>
                      <a:pt x="1149" y="1009"/>
                      <a:pt x="760" y="1204"/>
                      <a:pt x="454" y="1384"/>
                    </a:cubicBezTo>
                    <a:cubicBezTo>
                      <a:pt x="198" y="1536"/>
                      <a:pt x="1" y="1678"/>
                      <a:pt x="141" y="1688"/>
                    </a:cubicBezTo>
                    <a:cubicBezTo>
                      <a:pt x="312" y="1701"/>
                      <a:pt x="976" y="1747"/>
                      <a:pt x="1537" y="1747"/>
                    </a:cubicBezTo>
                    <a:cubicBezTo>
                      <a:pt x="1767" y="1747"/>
                      <a:pt x="1981" y="1740"/>
                      <a:pt x="2135" y="1718"/>
                    </a:cubicBezTo>
                    <a:cubicBezTo>
                      <a:pt x="2278" y="1700"/>
                      <a:pt x="2369" y="1669"/>
                      <a:pt x="2378" y="1623"/>
                    </a:cubicBezTo>
                    <a:cubicBezTo>
                      <a:pt x="2423" y="1404"/>
                      <a:pt x="1983" y="855"/>
                      <a:pt x="1983" y="834"/>
                    </a:cubicBezTo>
                    <a:cubicBezTo>
                      <a:pt x="1983" y="812"/>
                      <a:pt x="1807" y="0"/>
                      <a:pt x="180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2" name="Google Shape;1912;p46"/>
              <p:cNvSpPr/>
              <p:nvPr/>
            </p:nvSpPr>
            <p:spPr>
              <a:xfrm>
                <a:off x="8119402" y="3543074"/>
                <a:ext cx="199318" cy="33983"/>
              </a:xfrm>
              <a:custGeom>
                <a:avLst/>
                <a:gdLst/>
                <a:ahLst/>
                <a:cxnLst/>
                <a:rect l="l" t="t" r="r" b="b"/>
                <a:pathLst>
                  <a:path w="2135" h="364" extrusionOk="0">
                    <a:moveTo>
                      <a:pt x="454" y="1"/>
                    </a:moveTo>
                    <a:lnTo>
                      <a:pt x="454" y="1"/>
                    </a:lnTo>
                    <a:cubicBezTo>
                      <a:pt x="197" y="153"/>
                      <a:pt x="0" y="295"/>
                      <a:pt x="141" y="303"/>
                    </a:cubicBezTo>
                    <a:cubicBezTo>
                      <a:pt x="313" y="316"/>
                      <a:pt x="983" y="363"/>
                      <a:pt x="1546" y="363"/>
                    </a:cubicBezTo>
                    <a:cubicBezTo>
                      <a:pt x="1773" y="363"/>
                      <a:pt x="1982" y="355"/>
                      <a:pt x="2134" y="335"/>
                    </a:cubicBezTo>
                    <a:cubicBezTo>
                      <a:pt x="2104" y="254"/>
                      <a:pt x="1861" y="233"/>
                      <a:pt x="1578" y="233"/>
                    </a:cubicBezTo>
                    <a:cubicBezTo>
                      <a:pt x="1257" y="233"/>
                      <a:pt x="885" y="260"/>
                      <a:pt x="710" y="260"/>
                    </a:cubicBezTo>
                    <a:cubicBezTo>
                      <a:pt x="488" y="260"/>
                      <a:pt x="451" y="110"/>
                      <a:pt x="4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3" name="Google Shape;1913;p46"/>
              <p:cNvSpPr/>
              <p:nvPr/>
            </p:nvSpPr>
            <p:spPr>
              <a:xfrm>
                <a:off x="7705549" y="1621080"/>
                <a:ext cx="308453" cy="384923"/>
              </a:xfrm>
              <a:custGeom>
                <a:avLst/>
                <a:gdLst/>
                <a:ahLst/>
                <a:cxnLst/>
                <a:rect l="l" t="t" r="r" b="b"/>
                <a:pathLst>
                  <a:path w="3304" h="4123" extrusionOk="0">
                    <a:moveTo>
                      <a:pt x="1874" y="236"/>
                    </a:moveTo>
                    <a:cubicBezTo>
                      <a:pt x="2532" y="236"/>
                      <a:pt x="3067" y="751"/>
                      <a:pt x="3067" y="1383"/>
                    </a:cubicBezTo>
                    <a:cubicBezTo>
                      <a:pt x="3067" y="2014"/>
                      <a:pt x="2532" y="2528"/>
                      <a:pt x="1874" y="2528"/>
                    </a:cubicBezTo>
                    <a:cubicBezTo>
                      <a:pt x="1217" y="2528"/>
                      <a:pt x="682" y="2014"/>
                      <a:pt x="682" y="1383"/>
                    </a:cubicBezTo>
                    <a:cubicBezTo>
                      <a:pt x="682" y="751"/>
                      <a:pt x="1217" y="236"/>
                      <a:pt x="1874" y="236"/>
                    </a:cubicBezTo>
                    <a:close/>
                    <a:moveTo>
                      <a:pt x="1874" y="1"/>
                    </a:moveTo>
                    <a:cubicBezTo>
                      <a:pt x="1087" y="1"/>
                      <a:pt x="446" y="621"/>
                      <a:pt x="446" y="1383"/>
                    </a:cubicBezTo>
                    <a:cubicBezTo>
                      <a:pt x="446" y="1842"/>
                      <a:pt x="680" y="2251"/>
                      <a:pt x="1039" y="2503"/>
                    </a:cubicBezTo>
                    <a:lnTo>
                      <a:pt x="550" y="3214"/>
                    </a:lnTo>
                    <a:lnTo>
                      <a:pt x="201" y="2978"/>
                    </a:lnTo>
                    <a:cubicBezTo>
                      <a:pt x="181" y="2965"/>
                      <a:pt x="158" y="2959"/>
                      <a:pt x="136" y="2959"/>
                    </a:cubicBezTo>
                    <a:cubicBezTo>
                      <a:pt x="97" y="2959"/>
                      <a:pt x="60" y="2977"/>
                      <a:pt x="37" y="3011"/>
                    </a:cubicBezTo>
                    <a:cubicBezTo>
                      <a:pt x="0" y="3065"/>
                      <a:pt x="15" y="3139"/>
                      <a:pt x="69" y="3175"/>
                    </a:cubicBezTo>
                    <a:lnTo>
                      <a:pt x="416" y="3408"/>
                    </a:lnTo>
                    <a:lnTo>
                      <a:pt x="55" y="3934"/>
                    </a:lnTo>
                    <a:cubicBezTo>
                      <a:pt x="15" y="3988"/>
                      <a:pt x="28" y="4064"/>
                      <a:pt x="84" y="4101"/>
                    </a:cubicBezTo>
                    <a:cubicBezTo>
                      <a:pt x="104" y="4116"/>
                      <a:pt x="127" y="4122"/>
                      <a:pt x="150" y="4122"/>
                    </a:cubicBezTo>
                    <a:cubicBezTo>
                      <a:pt x="189" y="4122"/>
                      <a:pt x="228" y="4103"/>
                      <a:pt x="251" y="4067"/>
                    </a:cubicBezTo>
                    <a:lnTo>
                      <a:pt x="613" y="3541"/>
                    </a:lnTo>
                    <a:lnTo>
                      <a:pt x="1071" y="3848"/>
                    </a:lnTo>
                    <a:cubicBezTo>
                      <a:pt x="1091" y="3861"/>
                      <a:pt x="1115" y="3868"/>
                      <a:pt x="1137" y="3868"/>
                    </a:cubicBezTo>
                    <a:cubicBezTo>
                      <a:pt x="1175" y="3868"/>
                      <a:pt x="1212" y="3849"/>
                      <a:pt x="1235" y="3815"/>
                    </a:cubicBezTo>
                    <a:cubicBezTo>
                      <a:pt x="1272" y="3761"/>
                      <a:pt x="1257" y="3688"/>
                      <a:pt x="1203" y="3652"/>
                    </a:cubicBezTo>
                    <a:lnTo>
                      <a:pt x="747" y="3344"/>
                    </a:lnTo>
                    <a:lnTo>
                      <a:pt x="1244" y="2621"/>
                    </a:lnTo>
                    <a:cubicBezTo>
                      <a:pt x="1441" y="2714"/>
                      <a:pt x="1657" y="2764"/>
                      <a:pt x="1874" y="2764"/>
                    </a:cubicBezTo>
                    <a:cubicBezTo>
                      <a:pt x="2662" y="2764"/>
                      <a:pt x="3303" y="2143"/>
                      <a:pt x="3303" y="1381"/>
                    </a:cubicBezTo>
                    <a:cubicBezTo>
                      <a:pt x="3303" y="619"/>
                      <a:pt x="2662" y="1"/>
                      <a:pt x="187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4" name="Google Shape;1914;p46"/>
              <p:cNvSpPr/>
              <p:nvPr/>
            </p:nvSpPr>
            <p:spPr>
              <a:xfrm>
                <a:off x="4050322" y="1102188"/>
                <a:ext cx="374457" cy="360836"/>
              </a:xfrm>
              <a:custGeom>
                <a:avLst/>
                <a:gdLst/>
                <a:ahLst/>
                <a:cxnLst/>
                <a:rect l="l" t="t" r="r" b="b"/>
                <a:pathLst>
                  <a:path w="4011" h="3865" extrusionOk="0">
                    <a:moveTo>
                      <a:pt x="1588" y="1243"/>
                    </a:moveTo>
                    <a:cubicBezTo>
                      <a:pt x="1740" y="1243"/>
                      <a:pt x="1893" y="1272"/>
                      <a:pt x="2039" y="1333"/>
                    </a:cubicBezTo>
                    <a:cubicBezTo>
                      <a:pt x="2477" y="1514"/>
                      <a:pt x="2764" y="1942"/>
                      <a:pt x="2764" y="2418"/>
                    </a:cubicBezTo>
                    <a:cubicBezTo>
                      <a:pt x="2764" y="3067"/>
                      <a:pt x="2237" y="3593"/>
                      <a:pt x="1589" y="3593"/>
                    </a:cubicBezTo>
                    <a:cubicBezTo>
                      <a:pt x="1113" y="3593"/>
                      <a:pt x="685" y="3307"/>
                      <a:pt x="503" y="2868"/>
                    </a:cubicBezTo>
                    <a:cubicBezTo>
                      <a:pt x="321" y="2429"/>
                      <a:pt x="421" y="1923"/>
                      <a:pt x="758" y="1587"/>
                    </a:cubicBezTo>
                    <a:cubicBezTo>
                      <a:pt x="982" y="1362"/>
                      <a:pt x="1283" y="1243"/>
                      <a:pt x="1588" y="1243"/>
                    </a:cubicBezTo>
                    <a:close/>
                    <a:moveTo>
                      <a:pt x="4010" y="1"/>
                    </a:moveTo>
                    <a:lnTo>
                      <a:pt x="2841" y="56"/>
                    </a:lnTo>
                    <a:cubicBezTo>
                      <a:pt x="2770" y="59"/>
                      <a:pt x="2713" y="120"/>
                      <a:pt x="2717" y="192"/>
                    </a:cubicBezTo>
                    <a:cubicBezTo>
                      <a:pt x="2720" y="263"/>
                      <a:pt x="2778" y="317"/>
                      <a:pt x="2848" y="317"/>
                    </a:cubicBezTo>
                    <a:cubicBezTo>
                      <a:pt x="2849" y="317"/>
                      <a:pt x="2851" y="317"/>
                      <a:pt x="2853" y="317"/>
                    </a:cubicBezTo>
                    <a:lnTo>
                      <a:pt x="3579" y="283"/>
                    </a:lnTo>
                    <a:lnTo>
                      <a:pt x="2492" y="1301"/>
                    </a:lnTo>
                    <a:cubicBezTo>
                      <a:pt x="2227" y="1088"/>
                      <a:pt x="1907" y="984"/>
                      <a:pt x="1590" y="984"/>
                    </a:cubicBezTo>
                    <a:cubicBezTo>
                      <a:pt x="1190" y="984"/>
                      <a:pt x="793" y="1150"/>
                      <a:pt x="509" y="1473"/>
                    </a:cubicBezTo>
                    <a:cubicBezTo>
                      <a:pt x="0" y="2050"/>
                      <a:pt x="36" y="2925"/>
                      <a:pt x="589" y="3460"/>
                    </a:cubicBezTo>
                    <a:cubicBezTo>
                      <a:pt x="869" y="3729"/>
                      <a:pt x="1230" y="3864"/>
                      <a:pt x="1591" y="3864"/>
                    </a:cubicBezTo>
                    <a:cubicBezTo>
                      <a:pt x="1946" y="3864"/>
                      <a:pt x="2301" y="3734"/>
                      <a:pt x="2579" y="3471"/>
                    </a:cubicBezTo>
                    <a:cubicBezTo>
                      <a:pt x="3139" y="2941"/>
                      <a:pt x="3183" y="2066"/>
                      <a:pt x="2680" y="1483"/>
                    </a:cubicBezTo>
                    <a:lnTo>
                      <a:pt x="3711" y="518"/>
                    </a:lnTo>
                    <a:lnTo>
                      <a:pt x="3667" y="1101"/>
                    </a:lnTo>
                    <a:cubicBezTo>
                      <a:pt x="3663" y="1174"/>
                      <a:pt x="3717" y="1237"/>
                      <a:pt x="3788" y="1242"/>
                    </a:cubicBezTo>
                    <a:lnTo>
                      <a:pt x="3799" y="1242"/>
                    </a:lnTo>
                    <a:cubicBezTo>
                      <a:pt x="3867" y="1242"/>
                      <a:pt x="3924" y="1189"/>
                      <a:pt x="3928" y="1121"/>
                    </a:cubicBezTo>
                    <a:lnTo>
                      <a:pt x="401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5" name="Google Shape;1915;p46"/>
              <p:cNvSpPr/>
              <p:nvPr/>
            </p:nvSpPr>
            <p:spPr>
              <a:xfrm>
                <a:off x="4180369" y="1609597"/>
                <a:ext cx="90930" cy="103910"/>
              </a:xfrm>
              <a:custGeom>
                <a:avLst/>
                <a:gdLst/>
                <a:ahLst/>
                <a:cxnLst/>
                <a:rect l="l" t="t" r="r" b="b"/>
                <a:pathLst>
                  <a:path w="974" h="1113" extrusionOk="0">
                    <a:moveTo>
                      <a:pt x="516" y="1"/>
                    </a:moveTo>
                    <a:cubicBezTo>
                      <a:pt x="515" y="1"/>
                      <a:pt x="513" y="1"/>
                      <a:pt x="512" y="1"/>
                    </a:cubicBezTo>
                    <a:lnTo>
                      <a:pt x="506" y="4"/>
                    </a:lnTo>
                    <a:cubicBezTo>
                      <a:pt x="504" y="4"/>
                      <a:pt x="501" y="4"/>
                      <a:pt x="499" y="4"/>
                    </a:cubicBezTo>
                    <a:cubicBezTo>
                      <a:pt x="315" y="4"/>
                      <a:pt x="132" y="127"/>
                      <a:pt x="90" y="313"/>
                    </a:cubicBezTo>
                    <a:cubicBezTo>
                      <a:pt x="88" y="322"/>
                      <a:pt x="94" y="329"/>
                      <a:pt x="103" y="329"/>
                    </a:cubicBezTo>
                    <a:cubicBezTo>
                      <a:pt x="52" y="414"/>
                      <a:pt x="21" y="510"/>
                      <a:pt x="12" y="608"/>
                    </a:cubicBezTo>
                    <a:cubicBezTo>
                      <a:pt x="0" y="726"/>
                      <a:pt x="26" y="844"/>
                      <a:pt x="87" y="944"/>
                    </a:cubicBezTo>
                    <a:cubicBezTo>
                      <a:pt x="152" y="1050"/>
                      <a:pt x="267" y="1112"/>
                      <a:pt x="391" y="1112"/>
                    </a:cubicBezTo>
                    <a:cubicBezTo>
                      <a:pt x="527" y="1112"/>
                      <a:pt x="658" y="1045"/>
                      <a:pt x="756" y="954"/>
                    </a:cubicBezTo>
                    <a:cubicBezTo>
                      <a:pt x="852" y="865"/>
                      <a:pt x="917" y="748"/>
                      <a:pt x="947" y="622"/>
                    </a:cubicBezTo>
                    <a:cubicBezTo>
                      <a:pt x="974" y="498"/>
                      <a:pt x="955" y="368"/>
                      <a:pt x="895" y="256"/>
                    </a:cubicBezTo>
                    <a:cubicBezTo>
                      <a:pt x="837" y="147"/>
                      <a:pt x="740" y="64"/>
                      <a:pt x="622" y="24"/>
                    </a:cubicBezTo>
                    <a:cubicBezTo>
                      <a:pt x="592" y="13"/>
                      <a:pt x="559" y="7"/>
                      <a:pt x="528" y="6"/>
                    </a:cubicBezTo>
                    <a:cubicBezTo>
                      <a:pt x="525" y="2"/>
                      <a:pt x="521" y="1"/>
                      <a:pt x="51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6" name="Google Shape;1916;p46"/>
              <p:cNvSpPr/>
              <p:nvPr/>
            </p:nvSpPr>
            <p:spPr>
              <a:xfrm>
                <a:off x="4270739" y="1736659"/>
                <a:ext cx="60309" cy="55082"/>
              </a:xfrm>
              <a:custGeom>
                <a:avLst/>
                <a:gdLst/>
                <a:ahLst/>
                <a:cxnLst/>
                <a:rect l="l" t="t" r="r" b="b"/>
                <a:pathLst>
                  <a:path w="646" h="590" extrusionOk="0">
                    <a:moveTo>
                      <a:pt x="324" y="0"/>
                    </a:moveTo>
                    <a:cubicBezTo>
                      <a:pt x="165" y="0"/>
                      <a:pt x="35" y="143"/>
                      <a:pt x="3" y="289"/>
                    </a:cubicBezTo>
                    <a:cubicBezTo>
                      <a:pt x="0" y="300"/>
                      <a:pt x="8" y="306"/>
                      <a:pt x="16" y="306"/>
                    </a:cubicBezTo>
                    <a:cubicBezTo>
                      <a:pt x="22" y="306"/>
                      <a:pt x="28" y="302"/>
                      <a:pt x="30" y="295"/>
                    </a:cubicBezTo>
                    <a:cubicBezTo>
                      <a:pt x="34" y="281"/>
                      <a:pt x="40" y="266"/>
                      <a:pt x="46" y="251"/>
                    </a:cubicBezTo>
                    <a:lnTo>
                      <a:pt x="46" y="251"/>
                    </a:lnTo>
                    <a:cubicBezTo>
                      <a:pt x="36" y="315"/>
                      <a:pt x="45" y="380"/>
                      <a:pt x="73" y="439"/>
                    </a:cubicBezTo>
                    <a:cubicBezTo>
                      <a:pt x="101" y="500"/>
                      <a:pt x="152" y="547"/>
                      <a:pt x="215" y="571"/>
                    </a:cubicBezTo>
                    <a:cubicBezTo>
                      <a:pt x="248" y="583"/>
                      <a:pt x="284" y="589"/>
                      <a:pt x="320" y="589"/>
                    </a:cubicBezTo>
                    <a:cubicBezTo>
                      <a:pt x="351" y="589"/>
                      <a:pt x="382" y="585"/>
                      <a:pt x="412" y="576"/>
                    </a:cubicBezTo>
                    <a:cubicBezTo>
                      <a:pt x="544" y="537"/>
                      <a:pt x="646" y="413"/>
                      <a:pt x="625" y="272"/>
                    </a:cubicBezTo>
                    <a:cubicBezTo>
                      <a:pt x="602" y="128"/>
                      <a:pt x="479" y="5"/>
                      <a:pt x="331" y="0"/>
                    </a:cubicBezTo>
                    <a:cubicBezTo>
                      <a:pt x="329" y="0"/>
                      <a:pt x="326" y="0"/>
                      <a:pt x="32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7" name="Google Shape;1917;p46"/>
              <p:cNvSpPr/>
              <p:nvPr/>
            </p:nvSpPr>
            <p:spPr>
              <a:xfrm>
                <a:off x="4343932" y="1791742"/>
                <a:ext cx="57975" cy="53775"/>
              </a:xfrm>
              <a:custGeom>
                <a:avLst/>
                <a:gdLst/>
                <a:ahLst/>
                <a:cxnLst/>
                <a:rect l="l" t="t" r="r" b="b"/>
                <a:pathLst>
                  <a:path w="621" h="576" extrusionOk="0">
                    <a:moveTo>
                      <a:pt x="365" y="1"/>
                    </a:moveTo>
                    <a:cubicBezTo>
                      <a:pt x="304" y="1"/>
                      <a:pt x="244" y="27"/>
                      <a:pt x="202" y="72"/>
                    </a:cubicBezTo>
                    <a:cubicBezTo>
                      <a:pt x="149" y="83"/>
                      <a:pt x="102" y="113"/>
                      <a:pt x="67" y="154"/>
                    </a:cubicBezTo>
                    <a:cubicBezTo>
                      <a:pt x="18" y="212"/>
                      <a:pt x="0" y="289"/>
                      <a:pt x="18" y="362"/>
                    </a:cubicBezTo>
                    <a:cubicBezTo>
                      <a:pt x="33" y="427"/>
                      <a:pt x="72" y="484"/>
                      <a:pt x="126" y="523"/>
                    </a:cubicBezTo>
                    <a:cubicBezTo>
                      <a:pt x="174" y="557"/>
                      <a:pt x="232" y="576"/>
                      <a:pt x="291" y="576"/>
                    </a:cubicBezTo>
                    <a:cubicBezTo>
                      <a:pt x="303" y="576"/>
                      <a:pt x="315" y="575"/>
                      <a:pt x="327" y="573"/>
                    </a:cubicBezTo>
                    <a:cubicBezTo>
                      <a:pt x="473" y="557"/>
                      <a:pt x="591" y="444"/>
                      <a:pt x="612" y="297"/>
                    </a:cubicBezTo>
                    <a:cubicBezTo>
                      <a:pt x="621" y="230"/>
                      <a:pt x="603" y="162"/>
                      <a:pt x="564" y="108"/>
                    </a:cubicBezTo>
                    <a:cubicBezTo>
                      <a:pt x="525" y="53"/>
                      <a:pt x="466" y="16"/>
                      <a:pt x="400" y="4"/>
                    </a:cubicBezTo>
                    <a:cubicBezTo>
                      <a:pt x="388" y="2"/>
                      <a:pt x="377" y="1"/>
                      <a:pt x="36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8" name="Google Shape;1918;p46"/>
              <p:cNvSpPr/>
              <p:nvPr/>
            </p:nvSpPr>
            <p:spPr>
              <a:xfrm>
                <a:off x="7502403" y="2272637"/>
                <a:ext cx="59282" cy="49948"/>
              </a:xfrm>
              <a:custGeom>
                <a:avLst/>
                <a:gdLst/>
                <a:ahLst/>
                <a:cxnLst/>
                <a:rect l="l" t="t" r="r" b="b"/>
                <a:pathLst>
                  <a:path w="635" h="535" extrusionOk="0">
                    <a:moveTo>
                      <a:pt x="371" y="1"/>
                    </a:moveTo>
                    <a:cubicBezTo>
                      <a:pt x="319" y="1"/>
                      <a:pt x="267" y="12"/>
                      <a:pt x="221" y="36"/>
                    </a:cubicBezTo>
                    <a:cubicBezTo>
                      <a:pt x="163" y="63"/>
                      <a:pt x="115" y="108"/>
                      <a:pt x="84" y="163"/>
                    </a:cubicBezTo>
                    <a:cubicBezTo>
                      <a:pt x="73" y="179"/>
                      <a:pt x="65" y="197"/>
                      <a:pt x="59" y="215"/>
                    </a:cubicBezTo>
                    <a:cubicBezTo>
                      <a:pt x="57" y="211"/>
                      <a:pt x="53" y="209"/>
                      <a:pt x="49" y="209"/>
                    </a:cubicBezTo>
                    <a:cubicBezTo>
                      <a:pt x="47" y="209"/>
                      <a:pt x="45" y="210"/>
                      <a:pt x="44" y="212"/>
                    </a:cubicBezTo>
                    <a:cubicBezTo>
                      <a:pt x="8" y="261"/>
                      <a:pt x="0" y="325"/>
                      <a:pt x="23" y="382"/>
                    </a:cubicBezTo>
                    <a:cubicBezTo>
                      <a:pt x="45" y="434"/>
                      <a:pt x="84" y="477"/>
                      <a:pt x="135" y="504"/>
                    </a:cubicBezTo>
                    <a:cubicBezTo>
                      <a:pt x="174" y="524"/>
                      <a:pt x="216" y="534"/>
                      <a:pt x="260" y="534"/>
                    </a:cubicBezTo>
                    <a:cubicBezTo>
                      <a:pt x="274" y="534"/>
                      <a:pt x="289" y="533"/>
                      <a:pt x="303" y="531"/>
                    </a:cubicBezTo>
                    <a:cubicBezTo>
                      <a:pt x="366" y="519"/>
                      <a:pt x="425" y="489"/>
                      <a:pt x="473" y="446"/>
                    </a:cubicBezTo>
                    <a:cubicBezTo>
                      <a:pt x="566" y="363"/>
                      <a:pt x="634" y="216"/>
                      <a:pt x="567" y="97"/>
                    </a:cubicBezTo>
                    <a:cubicBezTo>
                      <a:pt x="533" y="43"/>
                      <a:pt x="475" y="9"/>
                      <a:pt x="412" y="3"/>
                    </a:cubicBezTo>
                    <a:cubicBezTo>
                      <a:pt x="398" y="2"/>
                      <a:pt x="385" y="1"/>
                      <a:pt x="37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9" name="Google Shape;1919;p46"/>
              <p:cNvSpPr/>
              <p:nvPr/>
            </p:nvSpPr>
            <p:spPr>
              <a:xfrm>
                <a:off x="7583997" y="2209152"/>
                <a:ext cx="48639" cy="60777"/>
              </a:xfrm>
              <a:custGeom>
                <a:avLst/>
                <a:gdLst/>
                <a:ahLst/>
                <a:cxnLst/>
                <a:rect l="l" t="t" r="r" b="b"/>
                <a:pathLst>
                  <a:path w="521" h="651" extrusionOk="0">
                    <a:moveTo>
                      <a:pt x="244" y="0"/>
                    </a:moveTo>
                    <a:cubicBezTo>
                      <a:pt x="193" y="0"/>
                      <a:pt x="143" y="17"/>
                      <a:pt x="103" y="48"/>
                    </a:cubicBezTo>
                    <a:cubicBezTo>
                      <a:pt x="51" y="88"/>
                      <a:pt x="21" y="148"/>
                      <a:pt x="18" y="214"/>
                    </a:cubicBezTo>
                    <a:cubicBezTo>
                      <a:pt x="17" y="228"/>
                      <a:pt x="20" y="242"/>
                      <a:pt x="23" y="255"/>
                    </a:cubicBezTo>
                    <a:cubicBezTo>
                      <a:pt x="23" y="260"/>
                      <a:pt x="21" y="263"/>
                      <a:pt x="21" y="267"/>
                    </a:cubicBezTo>
                    <a:cubicBezTo>
                      <a:pt x="5" y="316"/>
                      <a:pt x="0" y="370"/>
                      <a:pt x="9" y="422"/>
                    </a:cubicBezTo>
                    <a:cubicBezTo>
                      <a:pt x="17" y="485"/>
                      <a:pt x="46" y="545"/>
                      <a:pt x="90" y="591"/>
                    </a:cubicBezTo>
                    <a:cubicBezTo>
                      <a:pt x="126" y="629"/>
                      <a:pt x="176" y="650"/>
                      <a:pt x="228" y="650"/>
                    </a:cubicBezTo>
                    <a:cubicBezTo>
                      <a:pt x="245" y="650"/>
                      <a:pt x="262" y="648"/>
                      <a:pt x="279" y="643"/>
                    </a:cubicBezTo>
                    <a:cubicBezTo>
                      <a:pt x="348" y="621"/>
                      <a:pt x="406" y="565"/>
                      <a:pt x="446" y="507"/>
                    </a:cubicBezTo>
                    <a:cubicBezTo>
                      <a:pt x="486" y="451"/>
                      <a:pt x="510" y="385"/>
                      <a:pt x="516" y="316"/>
                    </a:cubicBezTo>
                    <a:cubicBezTo>
                      <a:pt x="521" y="242"/>
                      <a:pt x="501" y="169"/>
                      <a:pt x="458" y="109"/>
                    </a:cubicBezTo>
                    <a:cubicBezTo>
                      <a:pt x="418" y="54"/>
                      <a:pt x="357" y="17"/>
                      <a:pt x="290" y="5"/>
                    </a:cubicBezTo>
                    <a:cubicBezTo>
                      <a:pt x="274" y="2"/>
                      <a:pt x="259" y="0"/>
                      <a:pt x="24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0" name="Google Shape;1920;p46"/>
              <p:cNvSpPr/>
              <p:nvPr/>
            </p:nvSpPr>
            <p:spPr>
              <a:xfrm>
                <a:off x="7637118" y="2100575"/>
                <a:ext cx="87849" cy="94574"/>
              </a:xfrm>
              <a:custGeom>
                <a:avLst/>
                <a:gdLst/>
                <a:ahLst/>
                <a:cxnLst/>
                <a:rect l="l" t="t" r="r" b="b"/>
                <a:pathLst>
                  <a:path w="941" h="1013" extrusionOk="0">
                    <a:moveTo>
                      <a:pt x="426" y="1"/>
                    </a:moveTo>
                    <a:cubicBezTo>
                      <a:pt x="341" y="1"/>
                      <a:pt x="258" y="26"/>
                      <a:pt x="187" y="73"/>
                    </a:cubicBezTo>
                    <a:cubicBezTo>
                      <a:pt x="107" y="128"/>
                      <a:pt x="50" y="212"/>
                      <a:pt x="28" y="309"/>
                    </a:cubicBezTo>
                    <a:cubicBezTo>
                      <a:pt x="26" y="319"/>
                      <a:pt x="25" y="330"/>
                      <a:pt x="23" y="340"/>
                    </a:cubicBezTo>
                    <a:cubicBezTo>
                      <a:pt x="4" y="416"/>
                      <a:pt x="1" y="495"/>
                      <a:pt x="11" y="571"/>
                    </a:cubicBezTo>
                    <a:cubicBezTo>
                      <a:pt x="26" y="676"/>
                      <a:pt x="71" y="774"/>
                      <a:pt x="143" y="852"/>
                    </a:cubicBezTo>
                    <a:cubicBezTo>
                      <a:pt x="208" y="926"/>
                      <a:pt x="298" y="978"/>
                      <a:pt x="395" y="1002"/>
                    </a:cubicBezTo>
                    <a:cubicBezTo>
                      <a:pt x="427" y="1009"/>
                      <a:pt x="459" y="1013"/>
                      <a:pt x="492" y="1013"/>
                    </a:cubicBezTo>
                    <a:cubicBezTo>
                      <a:pt x="562" y="1013"/>
                      <a:pt x="632" y="997"/>
                      <a:pt x="696" y="965"/>
                    </a:cubicBezTo>
                    <a:cubicBezTo>
                      <a:pt x="790" y="919"/>
                      <a:pt x="861" y="838"/>
                      <a:pt x="899" y="740"/>
                    </a:cubicBezTo>
                    <a:cubicBezTo>
                      <a:pt x="934" y="641"/>
                      <a:pt x="940" y="534"/>
                      <a:pt x="916" y="431"/>
                    </a:cubicBezTo>
                    <a:cubicBezTo>
                      <a:pt x="893" y="324"/>
                      <a:pt x="839" y="224"/>
                      <a:pt x="763" y="145"/>
                    </a:cubicBezTo>
                    <a:cubicBezTo>
                      <a:pt x="687" y="69"/>
                      <a:pt x="588" y="20"/>
                      <a:pt x="483" y="5"/>
                    </a:cubicBezTo>
                    <a:cubicBezTo>
                      <a:pt x="464" y="2"/>
                      <a:pt x="445" y="1"/>
                      <a:pt x="42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1" name="Google Shape;1921;p46"/>
              <p:cNvSpPr/>
              <p:nvPr/>
            </p:nvSpPr>
            <p:spPr>
              <a:xfrm>
                <a:off x="7765951" y="2934463"/>
                <a:ext cx="30435" cy="258701"/>
              </a:xfrm>
              <a:custGeom>
                <a:avLst/>
                <a:gdLst/>
                <a:ahLst/>
                <a:cxnLst/>
                <a:rect l="l" t="t" r="r" b="b"/>
                <a:pathLst>
                  <a:path w="326" h="2771" extrusionOk="0">
                    <a:moveTo>
                      <a:pt x="24" y="1"/>
                    </a:moveTo>
                    <a:cubicBezTo>
                      <a:pt x="12" y="1"/>
                      <a:pt x="0" y="9"/>
                      <a:pt x="2" y="24"/>
                    </a:cubicBezTo>
                    <a:cubicBezTo>
                      <a:pt x="42" y="378"/>
                      <a:pt x="81" y="731"/>
                      <a:pt x="118" y="1084"/>
                    </a:cubicBezTo>
                    <a:cubicBezTo>
                      <a:pt x="154" y="1438"/>
                      <a:pt x="188" y="1791"/>
                      <a:pt x="221" y="2146"/>
                    </a:cubicBezTo>
                    <a:cubicBezTo>
                      <a:pt x="239" y="2346"/>
                      <a:pt x="257" y="2546"/>
                      <a:pt x="275" y="2747"/>
                    </a:cubicBezTo>
                    <a:cubicBezTo>
                      <a:pt x="276" y="2763"/>
                      <a:pt x="289" y="2771"/>
                      <a:pt x="301" y="2771"/>
                    </a:cubicBezTo>
                    <a:cubicBezTo>
                      <a:pt x="314" y="2771"/>
                      <a:pt x="325" y="2763"/>
                      <a:pt x="324" y="2747"/>
                    </a:cubicBezTo>
                    <a:cubicBezTo>
                      <a:pt x="294" y="2392"/>
                      <a:pt x="261" y="2039"/>
                      <a:pt x="227" y="1684"/>
                    </a:cubicBezTo>
                    <a:cubicBezTo>
                      <a:pt x="193" y="1330"/>
                      <a:pt x="157" y="976"/>
                      <a:pt x="118" y="624"/>
                    </a:cubicBezTo>
                    <a:cubicBezTo>
                      <a:pt x="97" y="424"/>
                      <a:pt x="75" y="224"/>
                      <a:pt x="52" y="24"/>
                    </a:cubicBezTo>
                    <a:cubicBezTo>
                      <a:pt x="50" y="9"/>
                      <a:pt x="37" y="1"/>
                      <a:pt x="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2" name="Google Shape;1922;p46"/>
              <p:cNvSpPr/>
              <p:nvPr/>
            </p:nvSpPr>
            <p:spPr>
              <a:xfrm>
                <a:off x="7810016" y="3090187"/>
                <a:ext cx="240396" cy="103816"/>
              </a:xfrm>
              <a:custGeom>
                <a:avLst/>
                <a:gdLst/>
                <a:ahLst/>
                <a:cxnLst/>
                <a:rect l="l" t="t" r="r" b="b"/>
                <a:pathLst>
                  <a:path w="2575" h="1112" extrusionOk="0">
                    <a:moveTo>
                      <a:pt x="2536" y="0"/>
                    </a:moveTo>
                    <a:cubicBezTo>
                      <a:pt x="2531" y="0"/>
                      <a:pt x="2526" y="2"/>
                      <a:pt x="2521" y="5"/>
                    </a:cubicBezTo>
                    <a:cubicBezTo>
                      <a:pt x="2223" y="204"/>
                      <a:pt x="1920" y="395"/>
                      <a:pt x="1604" y="560"/>
                    </a:cubicBezTo>
                    <a:cubicBezTo>
                      <a:pt x="1291" y="724"/>
                      <a:pt x="966" y="863"/>
                      <a:pt x="624" y="954"/>
                    </a:cubicBezTo>
                    <a:cubicBezTo>
                      <a:pt x="432" y="1006"/>
                      <a:pt x="235" y="1039"/>
                      <a:pt x="38" y="1055"/>
                    </a:cubicBezTo>
                    <a:cubicBezTo>
                      <a:pt x="3" y="1058"/>
                      <a:pt x="1" y="1112"/>
                      <a:pt x="37" y="1112"/>
                    </a:cubicBezTo>
                    <a:cubicBezTo>
                      <a:pt x="37" y="1112"/>
                      <a:pt x="38" y="1112"/>
                      <a:pt x="38" y="1112"/>
                    </a:cubicBezTo>
                    <a:lnTo>
                      <a:pt x="38" y="1110"/>
                    </a:lnTo>
                    <a:cubicBezTo>
                      <a:pt x="393" y="1081"/>
                      <a:pt x="742" y="997"/>
                      <a:pt x="1073" y="864"/>
                    </a:cubicBezTo>
                    <a:cubicBezTo>
                      <a:pt x="1409" y="735"/>
                      <a:pt x="1728" y="565"/>
                      <a:pt x="2036" y="380"/>
                    </a:cubicBezTo>
                    <a:cubicBezTo>
                      <a:pt x="2209" y="275"/>
                      <a:pt x="2381" y="166"/>
                      <a:pt x="2549" y="53"/>
                    </a:cubicBezTo>
                    <a:cubicBezTo>
                      <a:pt x="2574" y="37"/>
                      <a:pt x="2559" y="0"/>
                      <a:pt x="25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3" name="Google Shape;1923;p46"/>
              <p:cNvSpPr/>
              <p:nvPr/>
            </p:nvSpPr>
            <p:spPr>
              <a:xfrm>
                <a:off x="7761190" y="2756239"/>
                <a:ext cx="82155" cy="63858"/>
              </a:xfrm>
              <a:custGeom>
                <a:avLst/>
                <a:gdLst/>
                <a:ahLst/>
                <a:cxnLst/>
                <a:rect l="l" t="t" r="r" b="b"/>
                <a:pathLst>
                  <a:path w="880" h="684" extrusionOk="0">
                    <a:moveTo>
                      <a:pt x="282" y="1"/>
                    </a:moveTo>
                    <a:cubicBezTo>
                      <a:pt x="270" y="16"/>
                      <a:pt x="261" y="30"/>
                      <a:pt x="251" y="45"/>
                    </a:cubicBezTo>
                    <a:cubicBezTo>
                      <a:pt x="239" y="63"/>
                      <a:pt x="227" y="81"/>
                      <a:pt x="214" y="99"/>
                    </a:cubicBezTo>
                    <a:cubicBezTo>
                      <a:pt x="169" y="165"/>
                      <a:pt x="123" y="227"/>
                      <a:pt x="72" y="290"/>
                    </a:cubicBezTo>
                    <a:cubicBezTo>
                      <a:pt x="60" y="305"/>
                      <a:pt x="47" y="320"/>
                      <a:pt x="35" y="335"/>
                    </a:cubicBezTo>
                    <a:cubicBezTo>
                      <a:pt x="24" y="348"/>
                      <a:pt x="15" y="361"/>
                      <a:pt x="8" y="378"/>
                    </a:cubicBezTo>
                    <a:cubicBezTo>
                      <a:pt x="2" y="391"/>
                      <a:pt x="1" y="406"/>
                      <a:pt x="5" y="421"/>
                    </a:cubicBezTo>
                    <a:cubicBezTo>
                      <a:pt x="8" y="429"/>
                      <a:pt x="14" y="436"/>
                      <a:pt x="21" y="441"/>
                    </a:cubicBezTo>
                    <a:cubicBezTo>
                      <a:pt x="50" y="478"/>
                      <a:pt x="83" y="511"/>
                      <a:pt x="120" y="539"/>
                    </a:cubicBezTo>
                    <a:cubicBezTo>
                      <a:pt x="187" y="593"/>
                      <a:pt x="264" y="631"/>
                      <a:pt x="346" y="655"/>
                    </a:cubicBezTo>
                    <a:cubicBezTo>
                      <a:pt x="390" y="667"/>
                      <a:pt x="433" y="676"/>
                      <a:pt x="478" y="679"/>
                    </a:cubicBezTo>
                    <a:cubicBezTo>
                      <a:pt x="500" y="682"/>
                      <a:pt x="522" y="684"/>
                      <a:pt x="546" y="684"/>
                    </a:cubicBezTo>
                    <a:cubicBezTo>
                      <a:pt x="561" y="684"/>
                      <a:pt x="578" y="682"/>
                      <a:pt x="593" y="681"/>
                    </a:cubicBezTo>
                    <a:cubicBezTo>
                      <a:pt x="594" y="682"/>
                      <a:pt x="595" y="683"/>
                      <a:pt x="597" y="683"/>
                    </a:cubicBezTo>
                    <a:cubicBezTo>
                      <a:pt x="598" y="683"/>
                      <a:pt x="599" y="683"/>
                      <a:pt x="600" y="682"/>
                    </a:cubicBezTo>
                    <a:cubicBezTo>
                      <a:pt x="613" y="678"/>
                      <a:pt x="628" y="672"/>
                      <a:pt x="640" y="663"/>
                    </a:cubicBezTo>
                    <a:cubicBezTo>
                      <a:pt x="652" y="654"/>
                      <a:pt x="666" y="645"/>
                      <a:pt x="678" y="636"/>
                    </a:cubicBezTo>
                    <a:cubicBezTo>
                      <a:pt x="763" y="575"/>
                      <a:pt x="831" y="493"/>
                      <a:pt x="877" y="397"/>
                    </a:cubicBezTo>
                    <a:cubicBezTo>
                      <a:pt x="879" y="393"/>
                      <a:pt x="875" y="389"/>
                      <a:pt x="872" y="389"/>
                    </a:cubicBezTo>
                    <a:cubicBezTo>
                      <a:pt x="870" y="389"/>
                      <a:pt x="868" y="390"/>
                      <a:pt x="867" y="393"/>
                    </a:cubicBezTo>
                    <a:cubicBezTo>
                      <a:pt x="852" y="418"/>
                      <a:pt x="836" y="442"/>
                      <a:pt x="819" y="466"/>
                    </a:cubicBezTo>
                    <a:cubicBezTo>
                      <a:pt x="789" y="508"/>
                      <a:pt x="755" y="546"/>
                      <a:pt x="718" y="581"/>
                    </a:cubicBezTo>
                    <a:cubicBezTo>
                      <a:pt x="698" y="597"/>
                      <a:pt x="678" y="613"/>
                      <a:pt x="657" y="628"/>
                    </a:cubicBezTo>
                    <a:cubicBezTo>
                      <a:pt x="646" y="636"/>
                      <a:pt x="636" y="643"/>
                      <a:pt x="624" y="651"/>
                    </a:cubicBezTo>
                    <a:cubicBezTo>
                      <a:pt x="616" y="655"/>
                      <a:pt x="609" y="661"/>
                      <a:pt x="601" y="666"/>
                    </a:cubicBezTo>
                    <a:lnTo>
                      <a:pt x="540" y="666"/>
                    </a:lnTo>
                    <a:cubicBezTo>
                      <a:pt x="430" y="663"/>
                      <a:pt x="321" y="634"/>
                      <a:pt x="224" y="584"/>
                    </a:cubicBezTo>
                    <a:cubicBezTo>
                      <a:pt x="156" y="548"/>
                      <a:pt x="96" y="497"/>
                      <a:pt x="47" y="438"/>
                    </a:cubicBezTo>
                    <a:cubicBezTo>
                      <a:pt x="48" y="436"/>
                      <a:pt x="48" y="432"/>
                      <a:pt x="47" y="430"/>
                    </a:cubicBezTo>
                    <a:cubicBezTo>
                      <a:pt x="72" y="406"/>
                      <a:pt x="96" y="382"/>
                      <a:pt x="118" y="356"/>
                    </a:cubicBezTo>
                    <a:cubicBezTo>
                      <a:pt x="165" y="305"/>
                      <a:pt x="205" y="251"/>
                      <a:pt x="241" y="193"/>
                    </a:cubicBezTo>
                    <a:cubicBezTo>
                      <a:pt x="258" y="165"/>
                      <a:pt x="275" y="135"/>
                      <a:pt x="290" y="105"/>
                    </a:cubicBezTo>
                    <a:cubicBezTo>
                      <a:pt x="297" y="90"/>
                      <a:pt x="305" y="75"/>
                      <a:pt x="311" y="59"/>
                    </a:cubicBezTo>
                    <a:cubicBezTo>
                      <a:pt x="317" y="47"/>
                      <a:pt x="321" y="33"/>
                      <a:pt x="326" y="21"/>
                    </a:cubicBezTo>
                    <a:lnTo>
                      <a:pt x="314" y="16"/>
                    </a:lnTo>
                    <a:cubicBezTo>
                      <a:pt x="305" y="29"/>
                      <a:pt x="299" y="44"/>
                      <a:pt x="291" y="60"/>
                    </a:cubicBezTo>
                    <a:cubicBezTo>
                      <a:pt x="282" y="77"/>
                      <a:pt x="275" y="93"/>
                      <a:pt x="266" y="109"/>
                    </a:cubicBezTo>
                    <a:cubicBezTo>
                      <a:pt x="235" y="168"/>
                      <a:pt x="199" y="224"/>
                      <a:pt x="159" y="276"/>
                    </a:cubicBezTo>
                    <a:cubicBezTo>
                      <a:pt x="138" y="303"/>
                      <a:pt x="115" y="329"/>
                      <a:pt x="93" y="354"/>
                    </a:cubicBezTo>
                    <a:cubicBezTo>
                      <a:pt x="72" y="375"/>
                      <a:pt x="51" y="396"/>
                      <a:pt x="30" y="417"/>
                    </a:cubicBezTo>
                    <a:cubicBezTo>
                      <a:pt x="27" y="411"/>
                      <a:pt x="24" y="403"/>
                      <a:pt x="26" y="396"/>
                    </a:cubicBezTo>
                    <a:cubicBezTo>
                      <a:pt x="29" y="379"/>
                      <a:pt x="38" y="364"/>
                      <a:pt x="48" y="353"/>
                    </a:cubicBezTo>
                    <a:cubicBezTo>
                      <a:pt x="94" y="296"/>
                      <a:pt x="139" y="238"/>
                      <a:pt x="181" y="180"/>
                    </a:cubicBezTo>
                    <a:cubicBezTo>
                      <a:pt x="203" y="150"/>
                      <a:pt x="223" y="120"/>
                      <a:pt x="244" y="89"/>
                    </a:cubicBezTo>
                    <a:cubicBezTo>
                      <a:pt x="263" y="63"/>
                      <a:pt x="279" y="35"/>
                      <a:pt x="293" y="7"/>
                    </a:cubicBezTo>
                    <a:cubicBezTo>
                      <a:pt x="290" y="5"/>
                      <a:pt x="287" y="2"/>
                      <a:pt x="2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 name="Google Shape;1924;p46"/>
              <p:cNvSpPr/>
              <p:nvPr/>
            </p:nvSpPr>
            <p:spPr>
              <a:xfrm>
                <a:off x="7678195" y="2865750"/>
                <a:ext cx="83835" cy="14284"/>
              </a:xfrm>
              <a:custGeom>
                <a:avLst/>
                <a:gdLst/>
                <a:ahLst/>
                <a:cxnLst/>
                <a:rect l="l" t="t" r="r" b="b"/>
                <a:pathLst>
                  <a:path w="898" h="153" extrusionOk="0">
                    <a:moveTo>
                      <a:pt x="28" y="1"/>
                    </a:moveTo>
                    <a:cubicBezTo>
                      <a:pt x="11" y="1"/>
                      <a:pt x="1" y="28"/>
                      <a:pt x="22" y="37"/>
                    </a:cubicBezTo>
                    <a:cubicBezTo>
                      <a:pt x="81" y="67"/>
                      <a:pt x="145" y="89"/>
                      <a:pt x="210" y="107"/>
                    </a:cubicBezTo>
                    <a:cubicBezTo>
                      <a:pt x="314" y="136"/>
                      <a:pt x="425" y="152"/>
                      <a:pt x="533" y="152"/>
                    </a:cubicBezTo>
                    <a:cubicBezTo>
                      <a:pt x="656" y="152"/>
                      <a:pt x="777" y="132"/>
                      <a:pt x="887" y="88"/>
                    </a:cubicBezTo>
                    <a:cubicBezTo>
                      <a:pt x="898" y="82"/>
                      <a:pt x="892" y="66"/>
                      <a:pt x="882" y="66"/>
                    </a:cubicBezTo>
                    <a:cubicBezTo>
                      <a:pt x="881" y="66"/>
                      <a:pt x="880" y="67"/>
                      <a:pt x="879" y="67"/>
                    </a:cubicBezTo>
                    <a:cubicBezTo>
                      <a:pt x="818" y="83"/>
                      <a:pt x="757" y="97"/>
                      <a:pt x="696" y="104"/>
                    </a:cubicBezTo>
                    <a:cubicBezTo>
                      <a:pt x="643" y="112"/>
                      <a:pt x="590" y="116"/>
                      <a:pt x="537" y="116"/>
                    </a:cubicBezTo>
                    <a:cubicBezTo>
                      <a:pt x="479" y="116"/>
                      <a:pt x="421" y="111"/>
                      <a:pt x="363" y="103"/>
                    </a:cubicBezTo>
                    <a:cubicBezTo>
                      <a:pt x="250" y="85"/>
                      <a:pt x="141" y="50"/>
                      <a:pt x="37" y="3"/>
                    </a:cubicBezTo>
                    <a:cubicBezTo>
                      <a:pt x="34" y="1"/>
                      <a:pt x="31" y="1"/>
                      <a:pt x="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5" name="Google Shape;1925;p46"/>
              <p:cNvSpPr/>
              <p:nvPr/>
            </p:nvSpPr>
            <p:spPr>
              <a:xfrm>
                <a:off x="7308219" y="2319223"/>
                <a:ext cx="22312" cy="16805"/>
              </a:xfrm>
              <a:custGeom>
                <a:avLst/>
                <a:gdLst/>
                <a:ahLst/>
                <a:cxnLst/>
                <a:rect l="l" t="t" r="r" b="b"/>
                <a:pathLst>
                  <a:path w="239" h="180" extrusionOk="0">
                    <a:moveTo>
                      <a:pt x="119" y="1"/>
                    </a:moveTo>
                    <a:cubicBezTo>
                      <a:pt x="54" y="1"/>
                      <a:pt x="0" y="41"/>
                      <a:pt x="0" y="90"/>
                    </a:cubicBezTo>
                    <a:cubicBezTo>
                      <a:pt x="0" y="139"/>
                      <a:pt x="54" y="180"/>
                      <a:pt x="119" y="180"/>
                    </a:cubicBezTo>
                    <a:cubicBezTo>
                      <a:pt x="185" y="180"/>
                      <a:pt x="239" y="139"/>
                      <a:pt x="239" y="90"/>
                    </a:cubicBezTo>
                    <a:cubicBezTo>
                      <a:pt x="239" y="41"/>
                      <a:pt x="185" y="1"/>
                      <a:pt x="119" y="1"/>
                    </a:cubicBezTo>
                    <a:close/>
                  </a:path>
                </a:pathLst>
              </a:custGeom>
              <a:solidFill>
                <a:srgbClr val="D996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6" name="Google Shape;1926;p46"/>
              <p:cNvSpPr/>
              <p:nvPr/>
            </p:nvSpPr>
            <p:spPr>
              <a:xfrm>
                <a:off x="7295803" y="2302232"/>
                <a:ext cx="13724" cy="12697"/>
              </a:xfrm>
              <a:custGeom>
                <a:avLst/>
                <a:gdLst/>
                <a:ahLst/>
                <a:cxnLst/>
                <a:rect l="l" t="t" r="r" b="b"/>
                <a:pathLst>
                  <a:path w="147" h="136" extrusionOk="0">
                    <a:moveTo>
                      <a:pt x="73" y="0"/>
                    </a:moveTo>
                    <a:cubicBezTo>
                      <a:pt x="69" y="0"/>
                      <a:pt x="65" y="0"/>
                      <a:pt x="62" y="1"/>
                    </a:cubicBezTo>
                    <a:cubicBezTo>
                      <a:pt x="26" y="7"/>
                      <a:pt x="0" y="43"/>
                      <a:pt x="6" y="80"/>
                    </a:cubicBezTo>
                    <a:cubicBezTo>
                      <a:pt x="12" y="112"/>
                      <a:pt x="40" y="136"/>
                      <a:pt x="73" y="136"/>
                    </a:cubicBezTo>
                    <a:cubicBezTo>
                      <a:pt x="77" y="136"/>
                      <a:pt x="80" y="136"/>
                      <a:pt x="84" y="135"/>
                    </a:cubicBezTo>
                    <a:cubicBezTo>
                      <a:pt x="121" y="129"/>
                      <a:pt x="147" y="95"/>
                      <a:pt x="141" y="58"/>
                    </a:cubicBezTo>
                    <a:cubicBezTo>
                      <a:pt x="135" y="24"/>
                      <a:pt x="106" y="0"/>
                      <a:pt x="73" y="0"/>
                    </a:cubicBezTo>
                    <a:close/>
                  </a:path>
                </a:pathLst>
              </a:custGeom>
              <a:solidFill>
                <a:srgbClr val="26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7" name="Google Shape;1927;p46"/>
              <p:cNvSpPr/>
              <p:nvPr/>
            </p:nvSpPr>
            <p:spPr>
              <a:xfrm>
                <a:off x="7291228" y="2286174"/>
                <a:ext cx="32768" cy="11483"/>
              </a:xfrm>
              <a:custGeom>
                <a:avLst/>
                <a:gdLst/>
                <a:ahLst/>
                <a:cxnLst/>
                <a:rect l="l" t="t" r="r" b="b"/>
                <a:pathLst>
                  <a:path w="351" h="123" extrusionOk="0">
                    <a:moveTo>
                      <a:pt x="103" y="0"/>
                    </a:moveTo>
                    <a:cubicBezTo>
                      <a:pt x="44" y="0"/>
                      <a:pt x="0" y="13"/>
                      <a:pt x="0" y="13"/>
                    </a:cubicBezTo>
                    <a:lnTo>
                      <a:pt x="0" y="76"/>
                    </a:lnTo>
                    <a:cubicBezTo>
                      <a:pt x="44" y="56"/>
                      <a:pt x="87" y="49"/>
                      <a:pt x="127" y="49"/>
                    </a:cubicBezTo>
                    <a:cubicBezTo>
                      <a:pt x="252" y="49"/>
                      <a:pt x="351" y="122"/>
                      <a:pt x="351" y="122"/>
                    </a:cubicBezTo>
                    <a:cubicBezTo>
                      <a:pt x="282" y="22"/>
                      <a:pt x="179" y="0"/>
                      <a:pt x="1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8" name="Google Shape;1928;p46"/>
              <p:cNvSpPr/>
              <p:nvPr/>
            </p:nvSpPr>
            <p:spPr>
              <a:xfrm>
                <a:off x="7292348" y="2299151"/>
                <a:ext cx="33609" cy="7936"/>
              </a:xfrm>
              <a:custGeom>
                <a:avLst/>
                <a:gdLst/>
                <a:ahLst/>
                <a:cxnLst/>
                <a:rect l="l" t="t" r="r" b="b"/>
                <a:pathLst>
                  <a:path w="360" h="85" extrusionOk="0">
                    <a:moveTo>
                      <a:pt x="195" y="1"/>
                    </a:moveTo>
                    <a:cubicBezTo>
                      <a:pt x="84" y="1"/>
                      <a:pt x="15" y="55"/>
                      <a:pt x="11" y="58"/>
                    </a:cubicBezTo>
                    <a:cubicBezTo>
                      <a:pt x="0" y="67"/>
                      <a:pt x="6" y="85"/>
                      <a:pt x="21" y="85"/>
                    </a:cubicBezTo>
                    <a:cubicBezTo>
                      <a:pt x="24" y="85"/>
                      <a:pt x="27" y="83"/>
                      <a:pt x="30" y="80"/>
                    </a:cubicBezTo>
                    <a:cubicBezTo>
                      <a:pt x="31" y="80"/>
                      <a:pt x="94" y="31"/>
                      <a:pt x="195" y="31"/>
                    </a:cubicBezTo>
                    <a:cubicBezTo>
                      <a:pt x="236" y="31"/>
                      <a:pt x="283" y="39"/>
                      <a:pt x="336" y="62"/>
                    </a:cubicBezTo>
                    <a:cubicBezTo>
                      <a:pt x="338" y="63"/>
                      <a:pt x="340" y="63"/>
                      <a:pt x="342" y="63"/>
                    </a:cubicBezTo>
                    <a:cubicBezTo>
                      <a:pt x="348" y="63"/>
                      <a:pt x="353" y="60"/>
                      <a:pt x="357" y="55"/>
                    </a:cubicBezTo>
                    <a:cubicBezTo>
                      <a:pt x="360" y="47"/>
                      <a:pt x="357" y="38"/>
                      <a:pt x="348" y="34"/>
                    </a:cubicBezTo>
                    <a:cubicBezTo>
                      <a:pt x="291" y="9"/>
                      <a:pt x="240" y="1"/>
                      <a:pt x="195" y="1"/>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9" name="Google Shape;1929;p46"/>
              <p:cNvSpPr/>
              <p:nvPr/>
            </p:nvSpPr>
            <p:spPr>
              <a:xfrm>
                <a:off x="7244176" y="2307833"/>
                <a:ext cx="13163" cy="12790"/>
              </a:xfrm>
              <a:custGeom>
                <a:avLst/>
                <a:gdLst/>
                <a:ahLst/>
                <a:cxnLst/>
                <a:rect l="l" t="t" r="r" b="b"/>
                <a:pathLst>
                  <a:path w="141" h="137" extrusionOk="0">
                    <a:moveTo>
                      <a:pt x="71" y="0"/>
                    </a:moveTo>
                    <a:cubicBezTo>
                      <a:pt x="69" y="0"/>
                      <a:pt x="68" y="0"/>
                      <a:pt x="66" y="1"/>
                    </a:cubicBezTo>
                    <a:cubicBezTo>
                      <a:pt x="29" y="2"/>
                      <a:pt x="0" y="33"/>
                      <a:pt x="2" y="72"/>
                    </a:cubicBezTo>
                    <a:cubicBezTo>
                      <a:pt x="5" y="108"/>
                      <a:pt x="34" y="136"/>
                      <a:pt x="71" y="136"/>
                    </a:cubicBezTo>
                    <a:cubicBezTo>
                      <a:pt x="71" y="136"/>
                      <a:pt x="72" y="136"/>
                      <a:pt x="73" y="136"/>
                    </a:cubicBezTo>
                    <a:cubicBezTo>
                      <a:pt x="111" y="133"/>
                      <a:pt x="140" y="102"/>
                      <a:pt x="137" y="65"/>
                    </a:cubicBezTo>
                    <a:cubicBezTo>
                      <a:pt x="136" y="28"/>
                      <a:pt x="106" y="0"/>
                      <a:pt x="71" y="0"/>
                    </a:cubicBezTo>
                    <a:close/>
                  </a:path>
                </a:pathLst>
              </a:custGeom>
              <a:solidFill>
                <a:srgbClr val="26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0" name="Google Shape;1930;p46"/>
              <p:cNvSpPr/>
              <p:nvPr/>
            </p:nvSpPr>
            <p:spPr>
              <a:xfrm>
                <a:off x="7229519" y="2290655"/>
                <a:ext cx="30995" cy="16992"/>
              </a:xfrm>
              <a:custGeom>
                <a:avLst/>
                <a:gdLst/>
                <a:ahLst/>
                <a:cxnLst/>
                <a:rect l="l" t="t" r="r" b="b"/>
                <a:pathLst>
                  <a:path w="332" h="182" extrusionOk="0">
                    <a:moveTo>
                      <a:pt x="303" y="1"/>
                    </a:moveTo>
                    <a:cubicBezTo>
                      <a:pt x="250" y="1"/>
                      <a:pt x="70" y="14"/>
                      <a:pt x="1" y="182"/>
                    </a:cubicBezTo>
                    <a:cubicBezTo>
                      <a:pt x="1" y="182"/>
                      <a:pt x="111" y="55"/>
                      <a:pt x="268" y="55"/>
                    </a:cubicBezTo>
                    <a:cubicBezTo>
                      <a:pt x="289" y="55"/>
                      <a:pt x="310" y="57"/>
                      <a:pt x="332" y="62"/>
                    </a:cubicBezTo>
                    <a:lnTo>
                      <a:pt x="318" y="1"/>
                    </a:lnTo>
                    <a:cubicBezTo>
                      <a:pt x="318" y="1"/>
                      <a:pt x="313" y="1"/>
                      <a:pt x="303" y="1"/>
                    </a:cubicBezTo>
                    <a:close/>
                  </a:path>
                </a:pathLst>
              </a:custGeom>
              <a:solidFill>
                <a:srgbClr val="26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1" name="Google Shape;1931;p46"/>
              <p:cNvSpPr/>
              <p:nvPr/>
            </p:nvSpPr>
            <p:spPr>
              <a:xfrm>
                <a:off x="7228212" y="2305593"/>
                <a:ext cx="33702" cy="9616"/>
              </a:xfrm>
              <a:custGeom>
                <a:avLst/>
                <a:gdLst/>
                <a:ahLst/>
                <a:cxnLst/>
                <a:rect l="l" t="t" r="r" b="b"/>
                <a:pathLst>
                  <a:path w="361" h="103" extrusionOk="0">
                    <a:moveTo>
                      <a:pt x="229" y="1"/>
                    </a:moveTo>
                    <a:cubicBezTo>
                      <a:pt x="170" y="1"/>
                      <a:pt x="95" y="16"/>
                      <a:pt x="16" y="74"/>
                    </a:cubicBezTo>
                    <a:cubicBezTo>
                      <a:pt x="1" y="83"/>
                      <a:pt x="10" y="103"/>
                      <a:pt x="23" y="103"/>
                    </a:cubicBezTo>
                    <a:cubicBezTo>
                      <a:pt x="26" y="103"/>
                      <a:pt x="29" y="102"/>
                      <a:pt x="33" y="99"/>
                    </a:cubicBezTo>
                    <a:cubicBezTo>
                      <a:pt x="106" y="46"/>
                      <a:pt x="176" y="31"/>
                      <a:pt x="230" y="31"/>
                    </a:cubicBezTo>
                    <a:cubicBezTo>
                      <a:pt x="294" y="31"/>
                      <a:pt x="336" y="51"/>
                      <a:pt x="337" y="51"/>
                    </a:cubicBezTo>
                    <a:cubicBezTo>
                      <a:pt x="339" y="52"/>
                      <a:pt x="341" y="53"/>
                      <a:pt x="343" y="53"/>
                    </a:cubicBezTo>
                    <a:cubicBezTo>
                      <a:pt x="344" y="53"/>
                      <a:pt x="345" y="53"/>
                      <a:pt x="346" y="53"/>
                    </a:cubicBezTo>
                    <a:cubicBezTo>
                      <a:pt x="350" y="53"/>
                      <a:pt x="355" y="50"/>
                      <a:pt x="356" y="45"/>
                    </a:cubicBezTo>
                    <a:cubicBezTo>
                      <a:pt x="361" y="38"/>
                      <a:pt x="358" y="29"/>
                      <a:pt x="350" y="25"/>
                    </a:cubicBezTo>
                    <a:cubicBezTo>
                      <a:pt x="346" y="23"/>
                      <a:pt x="299" y="1"/>
                      <a:pt x="2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2" name="Google Shape;1932;p46"/>
              <p:cNvSpPr/>
              <p:nvPr/>
            </p:nvSpPr>
            <p:spPr>
              <a:xfrm>
                <a:off x="4647437" y="1808360"/>
                <a:ext cx="13443" cy="13257"/>
              </a:xfrm>
              <a:custGeom>
                <a:avLst/>
                <a:gdLst/>
                <a:ahLst/>
                <a:cxnLst/>
                <a:rect l="l" t="t" r="r" b="b"/>
                <a:pathLst>
                  <a:path w="144" h="142" extrusionOk="0">
                    <a:moveTo>
                      <a:pt x="72" y="0"/>
                    </a:moveTo>
                    <a:cubicBezTo>
                      <a:pt x="33" y="0"/>
                      <a:pt x="0" y="31"/>
                      <a:pt x="0" y="70"/>
                    </a:cubicBezTo>
                    <a:cubicBezTo>
                      <a:pt x="0" y="111"/>
                      <a:pt x="33" y="142"/>
                      <a:pt x="72" y="142"/>
                    </a:cubicBezTo>
                    <a:cubicBezTo>
                      <a:pt x="112" y="142"/>
                      <a:pt x="143" y="111"/>
                      <a:pt x="143" y="70"/>
                    </a:cubicBezTo>
                    <a:cubicBezTo>
                      <a:pt x="143" y="31"/>
                      <a:pt x="112" y="0"/>
                      <a:pt x="72" y="0"/>
                    </a:cubicBezTo>
                    <a:close/>
                  </a:path>
                </a:pathLst>
              </a:custGeom>
              <a:solidFill>
                <a:srgbClr val="26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3" name="Google Shape;1933;p46"/>
              <p:cNvSpPr/>
              <p:nvPr/>
            </p:nvSpPr>
            <p:spPr>
              <a:xfrm>
                <a:off x="4638755" y="1790434"/>
                <a:ext cx="35756" cy="13817"/>
              </a:xfrm>
              <a:custGeom>
                <a:avLst/>
                <a:gdLst/>
                <a:ahLst/>
                <a:cxnLst/>
                <a:rect l="l" t="t" r="r" b="b"/>
                <a:pathLst>
                  <a:path w="383" h="148" extrusionOk="0">
                    <a:moveTo>
                      <a:pt x="190" y="1"/>
                    </a:moveTo>
                    <a:cubicBezTo>
                      <a:pt x="131" y="1"/>
                      <a:pt x="64" y="26"/>
                      <a:pt x="1" y="103"/>
                    </a:cubicBezTo>
                    <a:cubicBezTo>
                      <a:pt x="1" y="103"/>
                      <a:pt x="67" y="75"/>
                      <a:pt x="153" y="75"/>
                    </a:cubicBezTo>
                    <a:cubicBezTo>
                      <a:pt x="219" y="75"/>
                      <a:pt x="297" y="91"/>
                      <a:pt x="366" y="147"/>
                    </a:cubicBezTo>
                    <a:lnTo>
                      <a:pt x="382" y="83"/>
                    </a:lnTo>
                    <a:cubicBezTo>
                      <a:pt x="382" y="83"/>
                      <a:pt x="298" y="1"/>
                      <a:pt x="1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4" name="Google Shape;1934;p46"/>
              <p:cNvSpPr/>
              <p:nvPr/>
            </p:nvSpPr>
            <p:spPr>
              <a:xfrm>
                <a:off x="4635114" y="1804999"/>
                <a:ext cx="34822" cy="10643"/>
              </a:xfrm>
              <a:custGeom>
                <a:avLst/>
                <a:gdLst/>
                <a:ahLst/>
                <a:cxnLst/>
                <a:rect l="l" t="t" r="r" b="b"/>
                <a:pathLst>
                  <a:path w="373" h="114" extrusionOk="0">
                    <a:moveTo>
                      <a:pt x="130" y="0"/>
                    </a:moveTo>
                    <a:cubicBezTo>
                      <a:pt x="63" y="0"/>
                      <a:pt x="18" y="20"/>
                      <a:pt x="14" y="21"/>
                    </a:cubicBezTo>
                    <a:cubicBezTo>
                      <a:pt x="1" y="27"/>
                      <a:pt x="2" y="47"/>
                      <a:pt x="17" y="51"/>
                    </a:cubicBezTo>
                    <a:cubicBezTo>
                      <a:pt x="20" y="51"/>
                      <a:pt x="23" y="51"/>
                      <a:pt x="28" y="50"/>
                    </a:cubicBezTo>
                    <a:cubicBezTo>
                      <a:pt x="29" y="50"/>
                      <a:pt x="68" y="33"/>
                      <a:pt x="129" y="33"/>
                    </a:cubicBezTo>
                    <a:cubicBezTo>
                      <a:pt x="187" y="33"/>
                      <a:pt x="264" y="48"/>
                      <a:pt x="344" y="111"/>
                    </a:cubicBezTo>
                    <a:cubicBezTo>
                      <a:pt x="347" y="113"/>
                      <a:pt x="351" y="114"/>
                      <a:pt x="354" y="114"/>
                    </a:cubicBezTo>
                    <a:cubicBezTo>
                      <a:pt x="359" y="114"/>
                      <a:pt x="363" y="112"/>
                      <a:pt x="366" y="108"/>
                    </a:cubicBezTo>
                    <a:cubicBezTo>
                      <a:pt x="372" y="100"/>
                      <a:pt x="371" y="91"/>
                      <a:pt x="363" y="85"/>
                    </a:cubicBezTo>
                    <a:cubicBezTo>
                      <a:pt x="277" y="18"/>
                      <a:pt x="194" y="0"/>
                      <a:pt x="13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5" name="Google Shape;1935;p46"/>
              <p:cNvSpPr/>
              <p:nvPr/>
            </p:nvSpPr>
            <p:spPr>
              <a:xfrm>
                <a:off x="4697383" y="1816388"/>
                <a:ext cx="10363" cy="13070"/>
              </a:xfrm>
              <a:custGeom>
                <a:avLst/>
                <a:gdLst/>
                <a:ahLst/>
                <a:cxnLst/>
                <a:rect l="l" t="t" r="r" b="b"/>
                <a:pathLst>
                  <a:path w="111" h="140" extrusionOk="0">
                    <a:moveTo>
                      <a:pt x="69" y="1"/>
                    </a:moveTo>
                    <a:cubicBezTo>
                      <a:pt x="47" y="1"/>
                      <a:pt x="23" y="23"/>
                      <a:pt x="12" y="56"/>
                    </a:cubicBezTo>
                    <a:cubicBezTo>
                      <a:pt x="0" y="93"/>
                      <a:pt x="9" y="130"/>
                      <a:pt x="33" y="138"/>
                    </a:cubicBezTo>
                    <a:cubicBezTo>
                      <a:pt x="36" y="139"/>
                      <a:pt x="39" y="139"/>
                      <a:pt x="42" y="139"/>
                    </a:cubicBezTo>
                    <a:cubicBezTo>
                      <a:pt x="64" y="139"/>
                      <a:pt x="87" y="117"/>
                      <a:pt x="97" y="84"/>
                    </a:cubicBezTo>
                    <a:cubicBezTo>
                      <a:pt x="111" y="47"/>
                      <a:pt x="100" y="10"/>
                      <a:pt x="78" y="2"/>
                    </a:cubicBezTo>
                    <a:cubicBezTo>
                      <a:pt x="75" y="1"/>
                      <a:pt x="72" y="1"/>
                      <a:pt x="69" y="1"/>
                    </a:cubicBezTo>
                    <a:close/>
                  </a:path>
                </a:pathLst>
              </a:custGeom>
              <a:solidFill>
                <a:srgbClr val="26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6" name="Google Shape;1936;p46"/>
              <p:cNvSpPr/>
              <p:nvPr/>
            </p:nvSpPr>
            <p:spPr>
              <a:xfrm>
                <a:off x="4698037" y="1798837"/>
                <a:ext cx="19605" cy="18112"/>
              </a:xfrm>
              <a:custGeom>
                <a:avLst/>
                <a:gdLst/>
                <a:ahLst/>
                <a:cxnLst/>
                <a:rect l="l" t="t" r="r" b="b"/>
                <a:pathLst>
                  <a:path w="210" h="194" extrusionOk="0">
                    <a:moveTo>
                      <a:pt x="87" y="1"/>
                    </a:moveTo>
                    <a:cubicBezTo>
                      <a:pt x="52" y="1"/>
                      <a:pt x="22" y="14"/>
                      <a:pt x="22" y="14"/>
                    </a:cubicBezTo>
                    <a:lnTo>
                      <a:pt x="1" y="75"/>
                    </a:lnTo>
                    <a:cubicBezTo>
                      <a:pt x="18" y="70"/>
                      <a:pt x="33" y="68"/>
                      <a:pt x="48" y="68"/>
                    </a:cubicBezTo>
                    <a:cubicBezTo>
                      <a:pt x="154" y="68"/>
                      <a:pt x="204" y="193"/>
                      <a:pt x="204" y="193"/>
                    </a:cubicBezTo>
                    <a:cubicBezTo>
                      <a:pt x="209" y="32"/>
                      <a:pt x="141" y="1"/>
                      <a:pt x="87" y="1"/>
                    </a:cubicBezTo>
                    <a:close/>
                  </a:path>
                </a:pathLst>
              </a:custGeom>
              <a:solidFill>
                <a:srgbClr val="26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7" name="Google Shape;1937;p46"/>
              <p:cNvSpPr/>
              <p:nvPr/>
            </p:nvSpPr>
            <p:spPr>
              <a:xfrm>
                <a:off x="4694862" y="1814335"/>
                <a:ext cx="20539" cy="12043"/>
              </a:xfrm>
              <a:custGeom>
                <a:avLst/>
                <a:gdLst/>
                <a:ahLst/>
                <a:cxnLst/>
                <a:rect l="l" t="t" r="r" b="b"/>
                <a:pathLst>
                  <a:path w="220" h="129" extrusionOk="0">
                    <a:moveTo>
                      <a:pt x="71" y="0"/>
                    </a:moveTo>
                    <a:cubicBezTo>
                      <a:pt x="53" y="0"/>
                      <a:pt x="34" y="3"/>
                      <a:pt x="13" y="9"/>
                    </a:cubicBezTo>
                    <a:cubicBezTo>
                      <a:pt x="5" y="14"/>
                      <a:pt x="1" y="20"/>
                      <a:pt x="1" y="29"/>
                    </a:cubicBezTo>
                    <a:cubicBezTo>
                      <a:pt x="1" y="35"/>
                      <a:pt x="4" y="41"/>
                      <a:pt x="9" y="41"/>
                    </a:cubicBezTo>
                    <a:cubicBezTo>
                      <a:pt x="10" y="41"/>
                      <a:pt x="10" y="41"/>
                      <a:pt x="11" y="41"/>
                    </a:cubicBezTo>
                    <a:cubicBezTo>
                      <a:pt x="31" y="34"/>
                      <a:pt x="50" y="32"/>
                      <a:pt x="66" y="32"/>
                    </a:cubicBezTo>
                    <a:cubicBezTo>
                      <a:pt x="163" y="32"/>
                      <a:pt x="197" y="121"/>
                      <a:pt x="197" y="123"/>
                    </a:cubicBezTo>
                    <a:cubicBezTo>
                      <a:pt x="197" y="126"/>
                      <a:pt x="200" y="127"/>
                      <a:pt x="203" y="129"/>
                    </a:cubicBezTo>
                    <a:cubicBezTo>
                      <a:pt x="206" y="129"/>
                      <a:pt x="209" y="127"/>
                      <a:pt x="212" y="124"/>
                    </a:cubicBezTo>
                    <a:cubicBezTo>
                      <a:pt x="217" y="118"/>
                      <a:pt x="220" y="111"/>
                      <a:pt x="218" y="103"/>
                    </a:cubicBezTo>
                    <a:cubicBezTo>
                      <a:pt x="216" y="98"/>
                      <a:pt x="178" y="0"/>
                      <a:pt x="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8" name="Google Shape;1938;p46"/>
              <p:cNvSpPr/>
              <p:nvPr/>
            </p:nvSpPr>
            <p:spPr>
              <a:xfrm>
                <a:off x="4608040" y="1820683"/>
                <a:ext cx="23993" cy="17365"/>
              </a:xfrm>
              <a:custGeom>
                <a:avLst/>
                <a:gdLst/>
                <a:ahLst/>
                <a:cxnLst/>
                <a:rect l="l" t="t" r="r" b="b"/>
                <a:pathLst>
                  <a:path w="257" h="186" extrusionOk="0">
                    <a:moveTo>
                      <a:pt x="112" y="1"/>
                    </a:moveTo>
                    <a:cubicBezTo>
                      <a:pt x="65" y="1"/>
                      <a:pt x="25" y="24"/>
                      <a:pt x="15" y="61"/>
                    </a:cubicBezTo>
                    <a:cubicBezTo>
                      <a:pt x="0" y="108"/>
                      <a:pt x="40" y="162"/>
                      <a:pt x="103" y="180"/>
                    </a:cubicBezTo>
                    <a:cubicBezTo>
                      <a:pt x="117" y="184"/>
                      <a:pt x="131" y="186"/>
                      <a:pt x="145" y="186"/>
                    </a:cubicBezTo>
                    <a:cubicBezTo>
                      <a:pt x="191" y="186"/>
                      <a:pt x="231" y="163"/>
                      <a:pt x="242" y="126"/>
                    </a:cubicBezTo>
                    <a:cubicBezTo>
                      <a:pt x="257" y="78"/>
                      <a:pt x="216" y="26"/>
                      <a:pt x="154" y="7"/>
                    </a:cubicBezTo>
                    <a:cubicBezTo>
                      <a:pt x="140" y="3"/>
                      <a:pt x="126" y="1"/>
                      <a:pt x="112" y="1"/>
                    </a:cubicBezTo>
                    <a:close/>
                  </a:path>
                </a:pathLst>
              </a:custGeom>
              <a:solidFill>
                <a:srgbClr val="FF7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39" name="Google Shape;1939;p46"/>
            <p:cNvSpPr/>
            <p:nvPr/>
          </p:nvSpPr>
          <p:spPr>
            <a:xfrm>
              <a:off x="8406026" y="3199869"/>
              <a:ext cx="45745" cy="81783"/>
            </a:xfrm>
            <a:custGeom>
              <a:avLst/>
              <a:gdLst/>
              <a:ahLst/>
              <a:cxnLst/>
              <a:rect l="l" t="t" r="r" b="b"/>
              <a:pathLst>
                <a:path w="490" h="876" extrusionOk="0">
                  <a:moveTo>
                    <a:pt x="0" y="1"/>
                  </a:moveTo>
                  <a:cubicBezTo>
                    <a:pt x="160" y="384"/>
                    <a:pt x="109" y="621"/>
                    <a:pt x="53" y="742"/>
                  </a:cubicBezTo>
                  <a:cubicBezTo>
                    <a:pt x="191" y="821"/>
                    <a:pt x="312" y="875"/>
                    <a:pt x="385" y="875"/>
                  </a:cubicBezTo>
                  <a:cubicBezTo>
                    <a:pt x="417" y="875"/>
                    <a:pt x="439" y="865"/>
                    <a:pt x="449" y="840"/>
                  </a:cubicBezTo>
                  <a:cubicBezTo>
                    <a:pt x="489" y="739"/>
                    <a:pt x="264" y="367"/>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0" name="Google Shape;1940;p46"/>
            <p:cNvSpPr/>
            <p:nvPr/>
          </p:nvSpPr>
          <p:spPr>
            <a:xfrm>
              <a:off x="8358751" y="3581618"/>
              <a:ext cx="108668" cy="64045"/>
            </a:xfrm>
            <a:custGeom>
              <a:avLst/>
              <a:gdLst/>
              <a:ahLst/>
              <a:cxnLst/>
              <a:rect l="l" t="t" r="r" b="b"/>
              <a:pathLst>
                <a:path w="1164" h="686" extrusionOk="0">
                  <a:moveTo>
                    <a:pt x="1076" y="1"/>
                  </a:moveTo>
                  <a:lnTo>
                    <a:pt x="0" y="351"/>
                  </a:lnTo>
                  <a:cubicBezTo>
                    <a:pt x="0" y="351"/>
                    <a:pt x="87" y="685"/>
                    <a:pt x="155" y="685"/>
                  </a:cubicBezTo>
                  <a:cubicBezTo>
                    <a:pt x="161" y="685"/>
                    <a:pt x="166" y="683"/>
                    <a:pt x="172" y="678"/>
                  </a:cubicBezTo>
                  <a:cubicBezTo>
                    <a:pt x="242" y="614"/>
                    <a:pt x="1164" y="395"/>
                    <a:pt x="1141" y="286"/>
                  </a:cubicBezTo>
                  <a:cubicBezTo>
                    <a:pt x="1119" y="175"/>
                    <a:pt x="1076" y="1"/>
                    <a:pt x="1076" y="1"/>
                  </a:cubicBezTo>
                  <a:close/>
                </a:path>
              </a:pathLst>
            </a:custGeom>
            <a:solidFill>
              <a:srgbClr val="C0A0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1" name="Google Shape;1941;p46"/>
            <p:cNvSpPr/>
            <p:nvPr/>
          </p:nvSpPr>
          <p:spPr>
            <a:xfrm>
              <a:off x="8375785" y="3657765"/>
              <a:ext cx="37997" cy="35570"/>
            </a:xfrm>
            <a:custGeom>
              <a:avLst/>
              <a:gdLst/>
              <a:ahLst/>
              <a:cxnLst/>
              <a:rect l="l" t="t" r="r" b="b"/>
              <a:pathLst>
                <a:path w="407" h="381" extrusionOk="0">
                  <a:moveTo>
                    <a:pt x="13" y="1"/>
                  </a:moveTo>
                  <a:cubicBezTo>
                    <a:pt x="8" y="1"/>
                    <a:pt x="5" y="4"/>
                    <a:pt x="4" y="8"/>
                  </a:cubicBezTo>
                  <a:cubicBezTo>
                    <a:pt x="1" y="20"/>
                    <a:pt x="2" y="33"/>
                    <a:pt x="8" y="45"/>
                  </a:cubicBezTo>
                  <a:cubicBezTo>
                    <a:pt x="13" y="60"/>
                    <a:pt x="17" y="73"/>
                    <a:pt x="23" y="87"/>
                  </a:cubicBezTo>
                  <a:cubicBezTo>
                    <a:pt x="32" y="114"/>
                    <a:pt x="44" y="141"/>
                    <a:pt x="55" y="166"/>
                  </a:cubicBezTo>
                  <a:cubicBezTo>
                    <a:pt x="75" y="218"/>
                    <a:pt x="101" y="269"/>
                    <a:pt x="131" y="317"/>
                  </a:cubicBezTo>
                  <a:cubicBezTo>
                    <a:pt x="125" y="320"/>
                    <a:pt x="119" y="323"/>
                    <a:pt x="113" y="324"/>
                  </a:cubicBezTo>
                  <a:cubicBezTo>
                    <a:pt x="80" y="334"/>
                    <a:pt x="52" y="349"/>
                    <a:pt x="23" y="369"/>
                  </a:cubicBezTo>
                  <a:cubicBezTo>
                    <a:pt x="17" y="373"/>
                    <a:pt x="25" y="381"/>
                    <a:pt x="31" y="381"/>
                  </a:cubicBezTo>
                  <a:cubicBezTo>
                    <a:pt x="62" y="373"/>
                    <a:pt x="93" y="361"/>
                    <a:pt x="123" y="348"/>
                  </a:cubicBezTo>
                  <a:cubicBezTo>
                    <a:pt x="154" y="336"/>
                    <a:pt x="186" y="325"/>
                    <a:pt x="217" y="315"/>
                  </a:cubicBezTo>
                  <a:cubicBezTo>
                    <a:pt x="248" y="305"/>
                    <a:pt x="278" y="296"/>
                    <a:pt x="310" y="285"/>
                  </a:cubicBezTo>
                  <a:lnTo>
                    <a:pt x="356" y="272"/>
                  </a:lnTo>
                  <a:cubicBezTo>
                    <a:pt x="372" y="269"/>
                    <a:pt x="387" y="263"/>
                    <a:pt x="400" y="254"/>
                  </a:cubicBezTo>
                  <a:cubicBezTo>
                    <a:pt x="406" y="246"/>
                    <a:pt x="403" y="238"/>
                    <a:pt x="396" y="235"/>
                  </a:cubicBezTo>
                  <a:cubicBezTo>
                    <a:pt x="392" y="234"/>
                    <a:pt x="388" y="234"/>
                    <a:pt x="384" y="234"/>
                  </a:cubicBezTo>
                  <a:cubicBezTo>
                    <a:pt x="372" y="234"/>
                    <a:pt x="360" y="236"/>
                    <a:pt x="348" y="240"/>
                  </a:cubicBezTo>
                  <a:cubicBezTo>
                    <a:pt x="332" y="246"/>
                    <a:pt x="317" y="251"/>
                    <a:pt x="301" y="255"/>
                  </a:cubicBezTo>
                  <a:cubicBezTo>
                    <a:pt x="268" y="266"/>
                    <a:pt x="236" y="276"/>
                    <a:pt x="204" y="288"/>
                  </a:cubicBezTo>
                  <a:cubicBezTo>
                    <a:pt x="189" y="294"/>
                    <a:pt x="172" y="302"/>
                    <a:pt x="156" y="308"/>
                  </a:cubicBezTo>
                  <a:cubicBezTo>
                    <a:pt x="134" y="255"/>
                    <a:pt x="107" y="205"/>
                    <a:pt x="84" y="153"/>
                  </a:cubicBezTo>
                  <a:cubicBezTo>
                    <a:pt x="72" y="127"/>
                    <a:pt x="62" y="100"/>
                    <a:pt x="52" y="73"/>
                  </a:cubicBezTo>
                  <a:cubicBezTo>
                    <a:pt x="47" y="60"/>
                    <a:pt x="43" y="48"/>
                    <a:pt x="38" y="35"/>
                  </a:cubicBezTo>
                  <a:cubicBezTo>
                    <a:pt x="34" y="23"/>
                    <a:pt x="28" y="11"/>
                    <a:pt x="17" y="2"/>
                  </a:cubicBezTo>
                  <a:cubicBezTo>
                    <a:pt x="16" y="1"/>
                    <a:pt x="14" y="1"/>
                    <a:pt x="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96"/>
        <p:cNvGrpSpPr/>
        <p:nvPr/>
      </p:nvGrpSpPr>
      <p:grpSpPr>
        <a:xfrm>
          <a:off x="0" y="0"/>
          <a:ext cx="0" cy="0"/>
          <a:chOff x="0" y="0"/>
          <a:chExt cx="0" cy="0"/>
        </a:xfrm>
      </p:grpSpPr>
      <p:sp>
        <p:nvSpPr>
          <p:cNvPr id="1597" name="Google Shape;1597;p33"/>
          <p:cNvSpPr txBox="1">
            <a:spLocks noGrp="1"/>
          </p:cNvSpPr>
          <p:nvPr>
            <p:ph type="title"/>
          </p:nvPr>
        </p:nvSpPr>
        <p:spPr>
          <a:xfrm>
            <a:off x="711050" y="533975"/>
            <a:ext cx="7712100" cy="414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de-DE" sz="2400" dirty="0"/>
              <a:t>Geschlechtergleichstellung erreichen und alle Frauen und Mädchen stärken</a:t>
            </a:r>
            <a:endParaRPr sz="3400" dirty="0">
              <a:latin typeface="Montserrat"/>
              <a:ea typeface="Montserrat"/>
              <a:cs typeface="Montserrat"/>
              <a:sym typeface="Montserrat"/>
            </a:endParaRPr>
          </a:p>
        </p:txBody>
      </p:sp>
      <p:sp>
        <p:nvSpPr>
          <p:cNvPr id="1598" name="Google Shape;1598;p33"/>
          <p:cNvSpPr/>
          <p:nvPr/>
        </p:nvSpPr>
        <p:spPr>
          <a:xfrm>
            <a:off x="3007875" y="3404200"/>
            <a:ext cx="822000" cy="5682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99" name="Google Shape;1599;p33"/>
          <p:cNvGrpSpPr/>
          <p:nvPr/>
        </p:nvGrpSpPr>
        <p:grpSpPr>
          <a:xfrm>
            <a:off x="720060" y="1404001"/>
            <a:ext cx="2308183" cy="673290"/>
            <a:chOff x="719990" y="1403997"/>
            <a:chExt cx="2308183" cy="673290"/>
          </a:xfrm>
        </p:grpSpPr>
        <p:sp>
          <p:nvSpPr>
            <p:cNvPr id="1600" name="Google Shape;1600;p33"/>
            <p:cNvSpPr txBox="1"/>
            <p:nvPr/>
          </p:nvSpPr>
          <p:spPr>
            <a:xfrm flipH="1">
              <a:off x="740373" y="1570587"/>
              <a:ext cx="2287800" cy="5067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de-DE" dirty="0">
                  <a:solidFill>
                    <a:schemeClr val="dk1"/>
                  </a:solidFill>
                  <a:latin typeface="Libre Baskerville"/>
                  <a:ea typeface="Libre Baskerville"/>
                  <a:cs typeface="Libre Baskerville"/>
                  <a:sym typeface="Libre Baskerville"/>
                </a:rPr>
                <a:t>Alle Diskriminierung von Frauen und Mädchen beenden.</a:t>
              </a:r>
              <a:endParaRPr dirty="0">
                <a:solidFill>
                  <a:schemeClr val="dk1"/>
                </a:solidFill>
                <a:latin typeface="Libre Baskerville"/>
                <a:ea typeface="Libre Baskerville"/>
                <a:cs typeface="Libre Baskerville"/>
                <a:sym typeface="Libre Baskerville"/>
              </a:endParaRPr>
            </a:p>
          </p:txBody>
        </p:sp>
        <p:sp>
          <p:nvSpPr>
            <p:cNvPr id="1601" name="Google Shape;1601;p33"/>
            <p:cNvSpPr txBox="1"/>
            <p:nvPr/>
          </p:nvSpPr>
          <p:spPr>
            <a:xfrm>
              <a:off x="719990" y="1403997"/>
              <a:ext cx="2287800" cy="371400"/>
            </a:xfrm>
            <a:prstGeom prst="rect">
              <a:avLst/>
            </a:prstGeom>
            <a:noFill/>
            <a:ln>
              <a:noFill/>
            </a:ln>
          </p:spPr>
          <p:txBody>
            <a:bodyPr spcFirstLastPara="1" wrap="square" lIns="91425" tIns="91425" rIns="91425" bIns="91425" anchor="b" anchorCtr="0">
              <a:noAutofit/>
            </a:bodyPr>
            <a:lstStyle/>
            <a:p>
              <a:pPr marL="0" lvl="0" indent="0" algn="r" rtl="0">
                <a:spcBef>
                  <a:spcPts val="0"/>
                </a:spcBef>
                <a:spcAft>
                  <a:spcPts val="0"/>
                </a:spcAft>
                <a:buNone/>
              </a:pPr>
              <a:r>
                <a:rPr lang="bg-BG" sz="1800" dirty="0">
                  <a:solidFill>
                    <a:schemeClr val="dk1"/>
                  </a:solidFill>
                  <a:latin typeface="Montserrat ExtraBold"/>
                  <a:ea typeface="Montserrat ExtraBold"/>
                  <a:cs typeface="Montserrat ExtraBold"/>
                  <a:sym typeface="Montserrat ExtraBold"/>
                </a:rPr>
                <a:t>5.1</a:t>
              </a:r>
              <a:endParaRPr sz="1800" dirty="0">
                <a:solidFill>
                  <a:schemeClr val="dk1"/>
                </a:solidFill>
                <a:latin typeface="Montserrat ExtraBold"/>
                <a:ea typeface="Montserrat ExtraBold"/>
                <a:cs typeface="Montserrat ExtraBold"/>
                <a:sym typeface="Montserrat ExtraBold"/>
              </a:endParaRPr>
            </a:p>
          </p:txBody>
        </p:sp>
      </p:grpSp>
      <p:grpSp>
        <p:nvGrpSpPr>
          <p:cNvPr id="1602" name="Google Shape;1602;p33"/>
          <p:cNvGrpSpPr/>
          <p:nvPr/>
        </p:nvGrpSpPr>
        <p:grpSpPr>
          <a:xfrm>
            <a:off x="135731" y="2404098"/>
            <a:ext cx="2872141" cy="801909"/>
            <a:chOff x="135661" y="2404093"/>
            <a:chExt cx="2872141" cy="801909"/>
          </a:xfrm>
        </p:grpSpPr>
        <p:sp>
          <p:nvSpPr>
            <p:cNvPr id="1603" name="Google Shape;1603;p33"/>
            <p:cNvSpPr txBox="1"/>
            <p:nvPr/>
          </p:nvSpPr>
          <p:spPr>
            <a:xfrm flipH="1">
              <a:off x="135661" y="2562083"/>
              <a:ext cx="2872141" cy="643919"/>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de-DE" dirty="0">
                  <a:solidFill>
                    <a:schemeClr val="dk1"/>
                  </a:solidFill>
                  <a:latin typeface="Libre Baskerville"/>
                  <a:ea typeface="Libre Baskerville"/>
                  <a:cs typeface="Libre Baskerville"/>
                  <a:sym typeface="Libre Baskerville"/>
                </a:rPr>
                <a:t>Gewalt und Menschenhandel gegen Frauen und Mädchen stoppen.</a:t>
              </a:r>
              <a:endParaRPr dirty="0">
                <a:solidFill>
                  <a:schemeClr val="dk1"/>
                </a:solidFill>
                <a:latin typeface="Libre Baskerville"/>
                <a:ea typeface="Libre Baskerville"/>
                <a:cs typeface="Libre Baskerville"/>
                <a:sym typeface="Libre Baskerville"/>
              </a:endParaRPr>
            </a:p>
          </p:txBody>
        </p:sp>
        <p:sp>
          <p:nvSpPr>
            <p:cNvPr id="1604" name="Google Shape;1604;p33"/>
            <p:cNvSpPr txBox="1"/>
            <p:nvPr/>
          </p:nvSpPr>
          <p:spPr>
            <a:xfrm>
              <a:off x="719990" y="2404093"/>
              <a:ext cx="2287800" cy="371400"/>
            </a:xfrm>
            <a:prstGeom prst="rect">
              <a:avLst/>
            </a:prstGeom>
            <a:noFill/>
            <a:ln>
              <a:noFill/>
            </a:ln>
          </p:spPr>
          <p:txBody>
            <a:bodyPr spcFirstLastPara="1" wrap="square" lIns="91425" tIns="91425" rIns="91425" bIns="91425" anchor="b" anchorCtr="0">
              <a:noAutofit/>
            </a:bodyPr>
            <a:lstStyle/>
            <a:p>
              <a:pPr marL="0" lvl="0" indent="0" algn="r" rtl="0">
                <a:spcBef>
                  <a:spcPts val="0"/>
                </a:spcBef>
                <a:spcAft>
                  <a:spcPts val="0"/>
                </a:spcAft>
                <a:buNone/>
              </a:pPr>
              <a:r>
                <a:rPr lang="bg-BG" sz="1800" dirty="0">
                  <a:solidFill>
                    <a:schemeClr val="dk1"/>
                  </a:solidFill>
                  <a:latin typeface="Montserrat ExtraBold"/>
                  <a:ea typeface="Montserrat ExtraBold"/>
                  <a:cs typeface="Montserrat ExtraBold"/>
                  <a:sym typeface="Montserrat ExtraBold"/>
                </a:rPr>
                <a:t>5.2</a:t>
              </a:r>
              <a:endParaRPr sz="1800" dirty="0">
                <a:solidFill>
                  <a:schemeClr val="dk1"/>
                </a:solidFill>
                <a:latin typeface="Montserrat ExtraBold"/>
                <a:ea typeface="Montserrat ExtraBold"/>
                <a:cs typeface="Montserrat ExtraBold"/>
                <a:sym typeface="Montserrat ExtraBold"/>
              </a:endParaRPr>
            </a:p>
          </p:txBody>
        </p:sp>
      </p:grpSp>
      <p:grpSp>
        <p:nvGrpSpPr>
          <p:cNvPr id="1605" name="Google Shape;1605;p33"/>
          <p:cNvGrpSpPr/>
          <p:nvPr/>
        </p:nvGrpSpPr>
        <p:grpSpPr>
          <a:xfrm>
            <a:off x="-271463" y="3404195"/>
            <a:ext cx="3279335" cy="801909"/>
            <a:chOff x="-271533" y="3404190"/>
            <a:chExt cx="3279335" cy="801909"/>
          </a:xfrm>
        </p:grpSpPr>
        <p:sp>
          <p:nvSpPr>
            <p:cNvPr id="1606" name="Google Shape;1606;p33"/>
            <p:cNvSpPr txBox="1"/>
            <p:nvPr/>
          </p:nvSpPr>
          <p:spPr>
            <a:xfrm flipH="1">
              <a:off x="-271533" y="3523277"/>
              <a:ext cx="3279335" cy="682822"/>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de-DE" dirty="0">
                  <a:solidFill>
                    <a:schemeClr val="dk1"/>
                  </a:solidFill>
                  <a:latin typeface="Libre Baskerville"/>
                  <a:ea typeface="Libre Baskerville"/>
                  <a:cs typeface="Libre Baskerville"/>
                  <a:sym typeface="Libre Baskerville"/>
                </a:rPr>
                <a:t>Schädliche Praktiken wie Kinderehen und Genitalverstümmelung abschaffen.</a:t>
              </a:r>
              <a:endParaRPr dirty="0">
                <a:solidFill>
                  <a:schemeClr val="dk1"/>
                </a:solidFill>
                <a:latin typeface="Libre Baskerville"/>
                <a:ea typeface="Libre Baskerville"/>
                <a:cs typeface="Libre Baskerville"/>
                <a:sym typeface="Libre Baskerville"/>
              </a:endParaRPr>
            </a:p>
          </p:txBody>
        </p:sp>
        <p:sp>
          <p:nvSpPr>
            <p:cNvPr id="1607" name="Google Shape;1607;p33"/>
            <p:cNvSpPr txBox="1"/>
            <p:nvPr/>
          </p:nvSpPr>
          <p:spPr>
            <a:xfrm>
              <a:off x="719990" y="3404190"/>
              <a:ext cx="2287800" cy="371400"/>
            </a:xfrm>
            <a:prstGeom prst="rect">
              <a:avLst/>
            </a:prstGeom>
            <a:noFill/>
            <a:ln>
              <a:noFill/>
            </a:ln>
          </p:spPr>
          <p:txBody>
            <a:bodyPr spcFirstLastPara="1" wrap="square" lIns="91425" tIns="91425" rIns="91425" bIns="91425" anchor="b" anchorCtr="0">
              <a:noAutofit/>
            </a:bodyPr>
            <a:lstStyle/>
            <a:p>
              <a:pPr marL="0" lvl="0" indent="0" algn="r" rtl="0">
                <a:spcBef>
                  <a:spcPts val="0"/>
                </a:spcBef>
                <a:spcAft>
                  <a:spcPts val="0"/>
                </a:spcAft>
                <a:buNone/>
              </a:pPr>
              <a:r>
                <a:rPr lang="bg-BG" sz="1800" dirty="0">
                  <a:solidFill>
                    <a:schemeClr val="dk1"/>
                  </a:solidFill>
                  <a:latin typeface="Montserrat ExtraBold"/>
                  <a:ea typeface="Montserrat ExtraBold"/>
                  <a:cs typeface="Montserrat ExtraBold"/>
                  <a:sym typeface="Montserrat ExtraBold"/>
                </a:rPr>
                <a:t>5.3</a:t>
              </a:r>
              <a:endParaRPr sz="1800" dirty="0">
                <a:solidFill>
                  <a:schemeClr val="dk1"/>
                </a:solidFill>
                <a:latin typeface="Montserrat ExtraBold"/>
                <a:ea typeface="Montserrat ExtraBold"/>
                <a:cs typeface="Montserrat ExtraBold"/>
                <a:sym typeface="Montserrat ExtraBold"/>
              </a:endParaRPr>
            </a:p>
          </p:txBody>
        </p:sp>
      </p:grpSp>
      <p:grpSp>
        <p:nvGrpSpPr>
          <p:cNvPr id="1608" name="Google Shape;1608;p33"/>
          <p:cNvGrpSpPr/>
          <p:nvPr/>
        </p:nvGrpSpPr>
        <p:grpSpPr>
          <a:xfrm>
            <a:off x="6097307" y="1422986"/>
            <a:ext cx="2316989" cy="732820"/>
            <a:chOff x="690801" y="1403997"/>
            <a:chExt cx="2316989" cy="732820"/>
          </a:xfrm>
        </p:grpSpPr>
        <p:sp>
          <p:nvSpPr>
            <p:cNvPr id="1609" name="Google Shape;1609;p33"/>
            <p:cNvSpPr txBox="1"/>
            <p:nvPr/>
          </p:nvSpPr>
          <p:spPr>
            <a:xfrm flipH="1">
              <a:off x="690801" y="1630117"/>
              <a:ext cx="2287800" cy="506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dirty="0" err="1">
                  <a:solidFill>
                    <a:schemeClr val="dk1"/>
                  </a:solidFill>
                  <a:latin typeface="Libre Baskerville"/>
                  <a:ea typeface="Libre Baskerville"/>
                  <a:cs typeface="Libre Baskerville"/>
                  <a:sym typeface="Libre Baskerville"/>
                </a:rPr>
                <a:t>Unbezahlte</a:t>
              </a:r>
              <a:r>
                <a:rPr lang="en-US" dirty="0">
                  <a:solidFill>
                    <a:schemeClr val="dk1"/>
                  </a:solidFill>
                  <a:latin typeface="Libre Baskerville"/>
                  <a:ea typeface="Libre Baskerville"/>
                  <a:cs typeface="Libre Baskerville"/>
                  <a:sym typeface="Libre Baskerville"/>
                </a:rPr>
                <a:t> </a:t>
              </a:r>
              <a:r>
                <a:rPr lang="en-US" dirty="0" err="1">
                  <a:solidFill>
                    <a:schemeClr val="dk1"/>
                  </a:solidFill>
                  <a:latin typeface="Libre Baskerville"/>
                  <a:ea typeface="Libre Baskerville"/>
                  <a:cs typeface="Libre Baskerville"/>
                  <a:sym typeface="Libre Baskerville"/>
                </a:rPr>
                <a:t>Pflege</a:t>
              </a:r>
              <a:r>
                <a:rPr lang="en-US" dirty="0">
                  <a:solidFill>
                    <a:schemeClr val="dk1"/>
                  </a:solidFill>
                  <a:latin typeface="Libre Baskerville"/>
                  <a:ea typeface="Libre Baskerville"/>
                  <a:cs typeface="Libre Baskerville"/>
                  <a:sym typeface="Libre Baskerville"/>
                </a:rPr>
                <a:t>- und </a:t>
              </a:r>
              <a:r>
                <a:rPr lang="en-US" dirty="0" err="1">
                  <a:solidFill>
                    <a:schemeClr val="dk1"/>
                  </a:solidFill>
                  <a:latin typeface="Libre Baskerville"/>
                  <a:ea typeface="Libre Baskerville"/>
                  <a:cs typeface="Libre Baskerville"/>
                  <a:sym typeface="Libre Baskerville"/>
                </a:rPr>
                <a:t>Hausarbeit</a:t>
              </a:r>
              <a:endParaRPr dirty="0">
                <a:solidFill>
                  <a:schemeClr val="dk1"/>
                </a:solidFill>
                <a:latin typeface="Libre Baskerville"/>
                <a:ea typeface="Libre Baskerville"/>
                <a:cs typeface="Libre Baskerville"/>
                <a:sym typeface="Libre Baskerville"/>
              </a:endParaRPr>
            </a:p>
          </p:txBody>
        </p:sp>
        <p:sp>
          <p:nvSpPr>
            <p:cNvPr id="1610" name="Google Shape;1610;p33"/>
            <p:cNvSpPr txBox="1"/>
            <p:nvPr/>
          </p:nvSpPr>
          <p:spPr>
            <a:xfrm>
              <a:off x="719990" y="1403997"/>
              <a:ext cx="2287800" cy="3714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bg-BG" sz="1800" dirty="0">
                  <a:solidFill>
                    <a:schemeClr val="dk1"/>
                  </a:solidFill>
                  <a:latin typeface="Montserrat ExtraBold"/>
                  <a:ea typeface="Montserrat ExtraBold"/>
                  <a:cs typeface="Montserrat ExtraBold"/>
                  <a:sym typeface="Montserrat ExtraBold"/>
                </a:rPr>
                <a:t>5.4</a:t>
              </a:r>
              <a:endParaRPr sz="1800" dirty="0">
                <a:solidFill>
                  <a:schemeClr val="dk1"/>
                </a:solidFill>
                <a:latin typeface="Montserrat ExtraBold"/>
                <a:ea typeface="Montserrat ExtraBold"/>
                <a:cs typeface="Montserrat ExtraBold"/>
                <a:sym typeface="Montserrat ExtraBold"/>
              </a:endParaRPr>
            </a:p>
          </p:txBody>
        </p:sp>
      </p:grpSp>
      <p:grpSp>
        <p:nvGrpSpPr>
          <p:cNvPr id="1611" name="Google Shape;1611;p33"/>
          <p:cNvGrpSpPr/>
          <p:nvPr/>
        </p:nvGrpSpPr>
        <p:grpSpPr>
          <a:xfrm>
            <a:off x="6135350" y="2358915"/>
            <a:ext cx="2287800" cy="722274"/>
            <a:chOff x="719990" y="2404093"/>
            <a:chExt cx="2287800" cy="722274"/>
          </a:xfrm>
        </p:grpSpPr>
        <p:sp>
          <p:nvSpPr>
            <p:cNvPr id="1612" name="Google Shape;1612;p33"/>
            <p:cNvSpPr txBox="1"/>
            <p:nvPr/>
          </p:nvSpPr>
          <p:spPr>
            <a:xfrm flipH="1">
              <a:off x="719990" y="2619667"/>
              <a:ext cx="2287800" cy="506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dirty="0" err="1">
                  <a:solidFill>
                    <a:schemeClr val="dk1"/>
                  </a:solidFill>
                  <a:latin typeface="Libre Baskerville"/>
                  <a:ea typeface="Libre Baskerville"/>
                  <a:cs typeface="Libre Baskerville"/>
                  <a:sym typeface="Libre Baskerville"/>
                </a:rPr>
                <a:t>Gleichstellung</a:t>
              </a:r>
              <a:r>
                <a:rPr lang="en-US" dirty="0">
                  <a:solidFill>
                    <a:schemeClr val="dk1"/>
                  </a:solidFill>
                  <a:latin typeface="Libre Baskerville"/>
                  <a:ea typeface="Libre Baskerville"/>
                  <a:cs typeface="Libre Baskerville"/>
                  <a:sym typeface="Libre Baskerville"/>
                </a:rPr>
                <a:t> in </a:t>
              </a:r>
              <a:r>
                <a:rPr lang="en-US" dirty="0" err="1">
                  <a:solidFill>
                    <a:schemeClr val="dk1"/>
                  </a:solidFill>
                  <a:latin typeface="Libre Baskerville"/>
                  <a:ea typeface="Libre Baskerville"/>
                  <a:cs typeface="Libre Baskerville"/>
                  <a:sym typeface="Libre Baskerville"/>
                </a:rPr>
                <a:t>Führungspositionen</a:t>
              </a:r>
              <a:endParaRPr dirty="0">
                <a:solidFill>
                  <a:schemeClr val="dk1"/>
                </a:solidFill>
                <a:latin typeface="Libre Baskerville"/>
                <a:ea typeface="Libre Baskerville"/>
                <a:cs typeface="Libre Baskerville"/>
                <a:sym typeface="Libre Baskerville"/>
              </a:endParaRPr>
            </a:p>
          </p:txBody>
        </p:sp>
        <p:sp>
          <p:nvSpPr>
            <p:cNvPr id="1613" name="Google Shape;1613;p33"/>
            <p:cNvSpPr txBox="1"/>
            <p:nvPr/>
          </p:nvSpPr>
          <p:spPr>
            <a:xfrm>
              <a:off x="719990" y="2404093"/>
              <a:ext cx="2287800" cy="3714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US" sz="1800" dirty="0">
                  <a:solidFill>
                    <a:schemeClr val="dk1"/>
                  </a:solidFill>
                  <a:latin typeface="Montserrat ExtraBold"/>
                  <a:ea typeface="Montserrat ExtraBold"/>
                  <a:cs typeface="Montserrat ExtraBold"/>
                  <a:sym typeface="Montserrat ExtraBold"/>
                </a:rPr>
                <a:t>5.5</a:t>
              </a:r>
              <a:endParaRPr sz="1800" dirty="0">
                <a:solidFill>
                  <a:schemeClr val="dk1"/>
                </a:solidFill>
                <a:latin typeface="Montserrat ExtraBold"/>
                <a:ea typeface="Montserrat ExtraBold"/>
                <a:cs typeface="Montserrat ExtraBold"/>
                <a:sym typeface="Montserrat ExtraBold"/>
              </a:endParaRPr>
            </a:p>
          </p:txBody>
        </p:sp>
      </p:grpSp>
      <p:grpSp>
        <p:nvGrpSpPr>
          <p:cNvPr id="1614" name="Google Shape;1614;p33"/>
          <p:cNvGrpSpPr/>
          <p:nvPr/>
        </p:nvGrpSpPr>
        <p:grpSpPr>
          <a:xfrm>
            <a:off x="6135350" y="3404195"/>
            <a:ext cx="2288579" cy="707651"/>
            <a:chOff x="719211" y="3404190"/>
            <a:chExt cx="2288579" cy="707651"/>
          </a:xfrm>
        </p:grpSpPr>
        <p:sp>
          <p:nvSpPr>
            <p:cNvPr id="1615" name="Google Shape;1615;p33"/>
            <p:cNvSpPr txBox="1"/>
            <p:nvPr/>
          </p:nvSpPr>
          <p:spPr>
            <a:xfrm flipH="1">
              <a:off x="719211" y="3605141"/>
              <a:ext cx="2287800" cy="506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dirty="0" err="1">
                  <a:solidFill>
                    <a:schemeClr val="dk1"/>
                  </a:solidFill>
                  <a:latin typeface="Libre Baskerville"/>
                  <a:ea typeface="Libre Baskerville"/>
                  <a:cs typeface="Libre Baskerville"/>
                  <a:sym typeface="Libre Baskerville"/>
                </a:rPr>
                <a:t>Sexuelle</a:t>
              </a:r>
              <a:r>
                <a:rPr lang="en-US" dirty="0">
                  <a:solidFill>
                    <a:schemeClr val="dk1"/>
                  </a:solidFill>
                  <a:latin typeface="Libre Baskerville"/>
                  <a:ea typeface="Libre Baskerville"/>
                  <a:cs typeface="Libre Baskerville"/>
                  <a:sym typeface="Libre Baskerville"/>
                </a:rPr>
                <a:t> und reproductive </a:t>
              </a:r>
              <a:r>
                <a:rPr lang="en-US" dirty="0" err="1">
                  <a:solidFill>
                    <a:schemeClr val="dk1"/>
                  </a:solidFill>
                  <a:latin typeface="Libre Baskerville"/>
                  <a:ea typeface="Libre Baskerville"/>
                  <a:cs typeface="Libre Baskerville"/>
                  <a:sym typeface="Libre Baskerville"/>
                </a:rPr>
                <a:t>Rechte</a:t>
              </a:r>
              <a:endParaRPr dirty="0">
                <a:solidFill>
                  <a:schemeClr val="dk1"/>
                </a:solidFill>
                <a:latin typeface="Libre Baskerville"/>
                <a:ea typeface="Libre Baskerville"/>
                <a:cs typeface="Libre Baskerville"/>
                <a:sym typeface="Libre Baskerville"/>
              </a:endParaRPr>
            </a:p>
          </p:txBody>
        </p:sp>
        <p:sp>
          <p:nvSpPr>
            <p:cNvPr id="1616" name="Google Shape;1616;p33"/>
            <p:cNvSpPr txBox="1"/>
            <p:nvPr/>
          </p:nvSpPr>
          <p:spPr>
            <a:xfrm>
              <a:off x="719990" y="3404190"/>
              <a:ext cx="2287800" cy="3714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sz="1800" dirty="0">
                  <a:solidFill>
                    <a:schemeClr val="dk1"/>
                  </a:solidFill>
                  <a:latin typeface="Montserrat ExtraBold"/>
                  <a:ea typeface="Montserrat ExtraBold"/>
                  <a:cs typeface="Montserrat ExtraBold"/>
                  <a:sym typeface="Montserrat ExtraBold"/>
                </a:rPr>
                <a:t>5.6</a:t>
              </a:r>
              <a:endParaRPr sz="1800" dirty="0">
                <a:solidFill>
                  <a:schemeClr val="dk1"/>
                </a:solidFill>
                <a:latin typeface="Montserrat ExtraBold"/>
                <a:ea typeface="Montserrat ExtraBold"/>
                <a:cs typeface="Montserrat ExtraBold"/>
                <a:sym typeface="Montserrat ExtraBold"/>
              </a:endParaRPr>
            </a:p>
          </p:txBody>
        </p:sp>
      </p:grpSp>
      <p:sp>
        <p:nvSpPr>
          <p:cNvPr id="1617" name="Google Shape;1617;p33"/>
          <p:cNvSpPr/>
          <p:nvPr/>
        </p:nvSpPr>
        <p:spPr>
          <a:xfrm>
            <a:off x="3007875" y="2404100"/>
            <a:ext cx="822000" cy="5682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33"/>
          <p:cNvSpPr/>
          <p:nvPr/>
        </p:nvSpPr>
        <p:spPr>
          <a:xfrm>
            <a:off x="3007875" y="1404012"/>
            <a:ext cx="822000" cy="5682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33"/>
          <p:cNvSpPr/>
          <p:nvPr/>
        </p:nvSpPr>
        <p:spPr>
          <a:xfrm>
            <a:off x="5314125" y="3404200"/>
            <a:ext cx="822000" cy="5682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33"/>
          <p:cNvSpPr/>
          <p:nvPr/>
        </p:nvSpPr>
        <p:spPr>
          <a:xfrm>
            <a:off x="5314125" y="2404100"/>
            <a:ext cx="822000" cy="5682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33"/>
          <p:cNvSpPr/>
          <p:nvPr/>
        </p:nvSpPr>
        <p:spPr>
          <a:xfrm>
            <a:off x="5314125" y="1404012"/>
            <a:ext cx="822000" cy="5682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22" name="Google Shape;1622;p33"/>
          <p:cNvGrpSpPr/>
          <p:nvPr/>
        </p:nvGrpSpPr>
        <p:grpSpPr>
          <a:xfrm>
            <a:off x="5547391" y="3511510"/>
            <a:ext cx="355468" cy="353587"/>
            <a:chOff x="-35854750" y="2272675"/>
            <a:chExt cx="293000" cy="291450"/>
          </a:xfrm>
        </p:grpSpPr>
        <p:sp>
          <p:nvSpPr>
            <p:cNvPr id="1623" name="Google Shape;1623;p33"/>
            <p:cNvSpPr/>
            <p:nvPr/>
          </p:nvSpPr>
          <p:spPr>
            <a:xfrm>
              <a:off x="-35854750" y="2272675"/>
              <a:ext cx="293000" cy="291450"/>
            </a:xfrm>
            <a:custGeom>
              <a:avLst/>
              <a:gdLst/>
              <a:ahLst/>
              <a:cxnLst/>
              <a:rect l="l" t="t" r="r" b="b"/>
              <a:pathLst>
                <a:path w="11720" h="11658" extrusionOk="0">
                  <a:moveTo>
                    <a:pt x="5844" y="654"/>
                  </a:moveTo>
                  <a:cubicBezTo>
                    <a:pt x="6144" y="654"/>
                    <a:pt x="6443" y="773"/>
                    <a:pt x="6679" y="1009"/>
                  </a:cubicBezTo>
                  <a:lnTo>
                    <a:pt x="7057" y="1355"/>
                  </a:lnTo>
                  <a:lnTo>
                    <a:pt x="4600" y="1355"/>
                  </a:lnTo>
                  <a:lnTo>
                    <a:pt x="5009" y="1009"/>
                  </a:lnTo>
                  <a:cubicBezTo>
                    <a:pt x="5246" y="773"/>
                    <a:pt x="5545" y="654"/>
                    <a:pt x="5844" y="654"/>
                  </a:cubicBezTo>
                  <a:close/>
                  <a:moveTo>
                    <a:pt x="2080" y="3939"/>
                  </a:moveTo>
                  <a:lnTo>
                    <a:pt x="2080" y="6365"/>
                  </a:lnTo>
                  <a:lnTo>
                    <a:pt x="819" y="5136"/>
                  </a:lnTo>
                  <a:lnTo>
                    <a:pt x="2080" y="3939"/>
                  </a:lnTo>
                  <a:close/>
                  <a:moveTo>
                    <a:pt x="9609" y="3876"/>
                  </a:moveTo>
                  <a:lnTo>
                    <a:pt x="10869" y="5136"/>
                  </a:lnTo>
                  <a:lnTo>
                    <a:pt x="9609" y="6365"/>
                  </a:lnTo>
                  <a:lnTo>
                    <a:pt x="9609" y="3876"/>
                  </a:lnTo>
                  <a:close/>
                  <a:moveTo>
                    <a:pt x="8570" y="2080"/>
                  </a:moveTo>
                  <a:cubicBezTo>
                    <a:pt x="8790" y="2080"/>
                    <a:pt x="8948" y="2238"/>
                    <a:pt x="8948" y="2427"/>
                  </a:cubicBezTo>
                  <a:lnTo>
                    <a:pt x="8948" y="7089"/>
                  </a:lnTo>
                  <a:lnTo>
                    <a:pt x="8286" y="7751"/>
                  </a:lnTo>
                  <a:cubicBezTo>
                    <a:pt x="7593" y="7152"/>
                    <a:pt x="6774" y="6837"/>
                    <a:pt x="5860" y="6837"/>
                  </a:cubicBezTo>
                  <a:cubicBezTo>
                    <a:pt x="4978" y="6837"/>
                    <a:pt x="4127" y="7152"/>
                    <a:pt x="3466" y="7751"/>
                  </a:cubicBezTo>
                  <a:lnTo>
                    <a:pt x="2804" y="7089"/>
                  </a:lnTo>
                  <a:lnTo>
                    <a:pt x="2804" y="2427"/>
                  </a:lnTo>
                  <a:cubicBezTo>
                    <a:pt x="2804" y="2238"/>
                    <a:pt x="2962" y="2080"/>
                    <a:pt x="3119" y="2080"/>
                  </a:cubicBezTo>
                  <a:close/>
                  <a:moveTo>
                    <a:pt x="693" y="5987"/>
                  </a:moveTo>
                  <a:lnTo>
                    <a:pt x="2993" y="8223"/>
                  </a:lnTo>
                  <a:lnTo>
                    <a:pt x="693" y="10492"/>
                  </a:lnTo>
                  <a:lnTo>
                    <a:pt x="693" y="5987"/>
                  </a:lnTo>
                  <a:close/>
                  <a:moveTo>
                    <a:pt x="11027" y="5987"/>
                  </a:moveTo>
                  <a:lnTo>
                    <a:pt x="11027" y="10492"/>
                  </a:lnTo>
                  <a:lnTo>
                    <a:pt x="8727" y="8223"/>
                  </a:lnTo>
                  <a:lnTo>
                    <a:pt x="11027" y="5987"/>
                  </a:lnTo>
                  <a:close/>
                  <a:moveTo>
                    <a:pt x="5829" y="7499"/>
                  </a:moveTo>
                  <a:cubicBezTo>
                    <a:pt x="6616" y="7499"/>
                    <a:pt x="7309" y="7814"/>
                    <a:pt x="7876" y="8381"/>
                  </a:cubicBezTo>
                  <a:lnTo>
                    <a:pt x="10523" y="10964"/>
                  </a:lnTo>
                  <a:lnTo>
                    <a:pt x="1166" y="10964"/>
                  </a:lnTo>
                  <a:lnTo>
                    <a:pt x="3781" y="8381"/>
                  </a:lnTo>
                  <a:cubicBezTo>
                    <a:pt x="4316" y="7814"/>
                    <a:pt x="5041" y="7499"/>
                    <a:pt x="5829" y="7499"/>
                  </a:cubicBezTo>
                  <a:close/>
                  <a:moveTo>
                    <a:pt x="5864" y="1"/>
                  </a:moveTo>
                  <a:cubicBezTo>
                    <a:pt x="5380" y="1"/>
                    <a:pt x="4899" y="190"/>
                    <a:pt x="4537" y="568"/>
                  </a:cubicBezTo>
                  <a:lnTo>
                    <a:pt x="3655" y="1387"/>
                  </a:lnTo>
                  <a:lnTo>
                    <a:pt x="3119" y="1387"/>
                  </a:lnTo>
                  <a:cubicBezTo>
                    <a:pt x="2552" y="1387"/>
                    <a:pt x="2080" y="1859"/>
                    <a:pt x="2080" y="2427"/>
                  </a:cubicBezTo>
                  <a:lnTo>
                    <a:pt x="2080" y="2962"/>
                  </a:lnTo>
                  <a:lnTo>
                    <a:pt x="315" y="4726"/>
                  </a:lnTo>
                  <a:cubicBezTo>
                    <a:pt x="126" y="4915"/>
                    <a:pt x="0" y="5136"/>
                    <a:pt x="0" y="5420"/>
                  </a:cubicBezTo>
                  <a:lnTo>
                    <a:pt x="0" y="10618"/>
                  </a:lnTo>
                  <a:cubicBezTo>
                    <a:pt x="32" y="11216"/>
                    <a:pt x="473" y="11657"/>
                    <a:pt x="1071" y="11657"/>
                  </a:cubicBezTo>
                  <a:lnTo>
                    <a:pt x="10680" y="11657"/>
                  </a:lnTo>
                  <a:cubicBezTo>
                    <a:pt x="11216" y="11657"/>
                    <a:pt x="11720" y="11185"/>
                    <a:pt x="11720" y="10618"/>
                  </a:cubicBezTo>
                  <a:lnTo>
                    <a:pt x="11720" y="5420"/>
                  </a:lnTo>
                  <a:cubicBezTo>
                    <a:pt x="11720" y="5136"/>
                    <a:pt x="11626" y="4915"/>
                    <a:pt x="11405" y="4726"/>
                  </a:cubicBezTo>
                  <a:lnTo>
                    <a:pt x="9641" y="2962"/>
                  </a:lnTo>
                  <a:lnTo>
                    <a:pt x="9641" y="2427"/>
                  </a:lnTo>
                  <a:cubicBezTo>
                    <a:pt x="9641" y="1859"/>
                    <a:pt x="9168" y="1387"/>
                    <a:pt x="8633" y="1387"/>
                  </a:cubicBezTo>
                  <a:lnTo>
                    <a:pt x="8065" y="1387"/>
                  </a:lnTo>
                  <a:lnTo>
                    <a:pt x="7215" y="568"/>
                  </a:lnTo>
                  <a:cubicBezTo>
                    <a:pt x="6837" y="190"/>
                    <a:pt x="6348" y="1"/>
                    <a:pt x="586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33"/>
            <p:cNvSpPr/>
            <p:nvPr/>
          </p:nvSpPr>
          <p:spPr>
            <a:xfrm>
              <a:off x="-35733475" y="2340425"/>
              <a:ext cx="51225" cy="68550"/>
            </a:xfrm>
            <a:custGeom>
              <a:avLst/>
              <a:gdLst/>
              <a:ahLst/>
              <a:cxnLst/>
              <a:rect l="l" t="t" r="r" b="b"/>
              <a:pathLst>
                <a:path w="2049" h="2742" extrusionOk="0">
                  <a:moveTo>
                    <a:pt x="1009" y="0"/>
                  </a:moveTo>
                  <a:cubicBezTo>
                    <a:pt x="474" y="0"/>
                    <a:pt x="1" y="473"/>
                    <a:pt x="1" y="1008"/>
                  </a:cubicBezTo>
                  <a:cubicBezTo>
                    <a:pt x="1" y="1260"/>
                    <a:pt x="158" y="1418"/>
                    <a:pt x="316" y="1418"/>
                  </a:cubicBezTo>
                  <a:cubicBezTo>
                    <a:pt x="505" y="1418"/>
                    <a:pt x="663" y="1260"/>
                    <a:pt x="663" y="1040"/>
                  </a:cubicBezTo>
                  <a:cubicBezTo>
                    <a:pt x="663" y="851"/>
                    <a:pt x="820" y="693"/>
                    <a:pt x="1009" y="693"/>
                  </a:cubicBezTo>
                  <a:cubicBezTo>
                    <a:pt x="1198" y="693"/>
                    <a:pt x="1356" y="851"/>
                    <a:pt x="1356" y="1040"/>
                  </a:cubicBezTo>
                  <a:cubicBezTo>
                    <a:pt x="1356" y="1229"/>
                    <a:pt x="1293" y="1323"/>
                    <a:pt x="1135" y="1386"/>
                  </a:cubicBezTo>
                  <a:cubicBezTo>
                    <a:pt x="852" y="1449"/>
                    <a:pt x="663" y="1733"/>
                    <a:pt x="663" y="2016"/>
                  </a:cubicBezTo>
                  <a:lnTo>
                    <a:pt x="663" y="2394"/>
                  </a:lnTo>
                  <a:cubicBezTo>
                    <a:pt x="663" y="2583"/>
                    <a:pt x="820" y="2741"/>
                    <a:pt x="1009" y="2741"/>
                  </a:cubicBezTo>
                  <a:cubicBezTo>
                    <a:pt x="1230" y="2741"/>
                    <a:pt x="1387" y="2583"/>
                    <a:pt x="1387" y="2394"/>
                  </a:cubicBezTo>
                  <a:lnTo>
                    <a:pt x="1387" y="2016"/>
                  </a:lnTo>
                  <a:cubicBezTo>
                    <a:pt x="1765" y="1827"/>
                    <a:pt x="2049" y="1449"/>
                    <a:pt x="2049" y="1008"/>
                  </a:cubicBezTo>
                  <a:cubicBezTo>
                    <a:pt x="2049" y="473"/>
                    <a:pt x="1576" y="0"/>
                    <a:pt x="100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33"/>
            <p:cNvSpPr/>
            <p:nvPr/>
          </p:nvSpPr>
          <p:spPr>
            <a:xfrm>
              <a:off x="-35716925" y="2418400"/>
              <a:ext cx="17350" cy="17350"/>
            </a:xfrm>
            <a:custGeom>
              <a:avLst/>
              <a:gdLst/>
              <a:ahLst/>
              <a:cxnLst/>
              <a:rect l="l" t="t" r="r" b="b"/>
              <a:pathLst>
                <a:path w="694" h="694" extrusionOk="0">
                  <a:moveTo>
                    <a:pt x="347" y="0"/>
                  </a:moveTo>
                  <a:cubicBezTo>
                    <a:pt x="158" y="0"/>
                    <a:pt x="1" y="158"/>
                    <a:pt x="1" y="347"/>
                  </a:cubicBezTo>
                  <a:cubicBezTo>
                    <a:pt x="1" y="536"/>
                    <a:pt x="158" y="693"/>
                    <a:pt x="347" y="693"/>
                  </a:cubicBezTo>
                  <a:cubicBezTo>
                    <a:pt x="536" y="693"/>
                    <a:pt x="694" y="536"/>
                    <a:pt x="694" y="347"/>
                  </a:cubicBezTo>
                  <a:cubicBezTo>
                    <a:pt x="662" y="158"/>
                    <a:pt x="536" y="0"/>
                    <a:pt x="34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26" name="Google Shape;1626;p33"/>
          <p:cNvGrpSpPr/>
          <p:nvPr/>
        </p:nvGrpSpPr>
        <p:grpSpPr>
          <a:xfrm>
            <a:off x="5547861" y="1499059"/>
            <a:ext cx="354527" cy="354558"/>
            <a:chOff x="-34032200" y="2634975"/>
            <a:chExt cx="292225" cy="292250"/>
          </a:xfrm>
        </p:grpSpPr>
        <p:sp>
          <p:nvSpPr>
            <p:cNvPr id="1627" name="Google Shape;1627;p33"/>
            <p:cNvSpPr/>
            <p:nvPr/>
          </p:nvSpPr>
          <p:spPr>
            <a:xfrm>
              <a:off x="-34032200" y="2634975"/>
              <a:ext cx="292225" cy="292250"/>
            </a:xfrm>
            <a:custGeom>
              <a:avLst/>
              <a:gdLst/>
              <a:ahLst/>
              <a:cxnLst/>
              <a:rect l="l" t="t" r="r" b="b"/>
              <a:pathLst>
                <a:path w="11689" h="11690" extrusionOk="0">
                  <a:moveTo>
                    <a:pt x="5766" y="662"/>
                  </a:moveTo>
                  <a:cubicBezTo>
                    <a:pt x="8602" y="662"/>
                    <a:pt x="10933" y="2962"/>
                    <a:pt x="10933" y="5798"/>
                  </a:cubicBezTo>
                  <a:cubicBezTo>
                    <a:pt x="10933" y="6806"/>
                    <a:pt x="10649" y="7783"/>
                    <a:pt x="10114" y="8602"/>
                  </a:cubicBezTo>
                  <a:lnTo>
                    <a:pt x="10145" y="8444"/>
                  </a:lnTo>
                  <a:cubicBezTo>
                    <a:pt x="10177" y="8350"/>
                    <a:pt x="10145" y="8224"/>
                    <a:pt x="10082" y="8129"/>
                  </a:cubicBezTo>
                  <a:cubicBezTo>
                    <a:pt x="9988" y="8066"/>
                    <a:pt x="9862" y="8035"/>
                    <a:pt x="9767" y="8035"/>
                  </a:cubicBezTo>
                  <a:lnTo>
                    <a:pt x="9641" y="8066"/>
                  </a:lnTo>
                  <a:cubicBezTo>
                    <a:pt x="10019" y="7405"/>
                    <a:pt x="10240" y="6617"/>
                    <a:pt x="10240" y="5829"/>
                  </a:cubicBezTo>
                  <a:cubicBezTo>
                    <a:pt x="10240" y="3372"/>
                    <a:pt x="8223" y="1356"/>
                    <a:pt x="5766" y="1356"/>
                  </a:cubicBezTo>
                  <a:cubicBezTo>
                    <a:pt x="5136" y="1356"/>
                    <a:pt x="4506" y="1482"/>
                    <a:pt x="3970" y="1765"/>
                  </a:cubicBezTo>
                  <a:cubicBezTo>
                    <a:pt x="3813" y="1828"/>
                    <a:pt x="3718" y="2017"/>
                    <a:pt x="3813" y="2175"/>
                  </a:cubicBezTo>
                  <a:lnTo>
                    <a:pt x="3970" y="2553"/>
                  </a:lnTo>
                  <a:lnTo>
                    <a:pt x="2710" y="2742"/>
                  </a:lnTo>
                  <a:lnTo>
                    <a:pt x="2301" y="2773"/>
                  </a:lnTo>
                  <a:cubicBezTo>
                    <a:pt x="2364" y="2647"/>
                    <a:pt x="2710" y="1324"/>
                    <a:pt x="2742" y="1198"/>
                  </a:cubicBezTo>
                  <a:lnTo>
                    <a:pt x="2836" y="1293"/>
                  </a:lnTo>
                  <a:cubicBezTo>
                    <a:pt x="2898" y="1354"/>
                    <a:pt x="2986" y="1402"/>
                    <a:pt x="3084" y="1402"/>
                  </a:cubicBezTo>
                  <a:cubicBezTo>
                    <a:pt x="3136" y="1402"/>
                    <a:pt x="3191" y="1389"/>
                    <a:pt x="3246" y="1356"/>
                  </a:cubicBezTo>
                  <a:cubicBezTo>
                    <a:pt x="4033" y="883"/>
                    <a:pt x="4915" y="662"/>
                    <a:pt x="5766" y="662"/>
                  </a:cubicBezTo>
                  <a:close/>
                  <a:moveTo>
                    <a:pt x="6144" y="2080"/>
                  </a:moveTo>
                  <a:cubicBezTo>
                    <a:pt x="7940" y="2238"/>
                    <a:pt x="9358" y="3687"/>
                    <a:pt x="9515" y="5451"/>
                  </a:cubicBezTo>
                  <a:lnTo>
                    <a:pt x="9200" y="5451"/>
                  </a:lnTo>
                  <a:cubicBezTo>
                    <a:pt x="9011" y="5451"/>
                    <a:pt x="8854" y="5609"/>
                    <a:pt x="8854" y="5829"/>
                  </a:cubicBezTo>
                  <a:cubicBezTo>
                    <a:pt x="8854" y="6018"/>
                    <a:pt x="9011" y="6176"/>
                    <a:pt x="9200" y="6176"/>
                  </a:cubicBezTo>
                  <a:lnTo>
                    <a:pt x="9515" y="6176"/>
                  </a:lnTo>
                  <a:cubicBezTo>
                    <a:pt x="9452" y="6932"/>
                    <a:pt x="9169" y="7657"/>
                    <a:pt x="8665" y="8255"/>
                  </a:cubicBezTo>
                  <a:lnTo>
                    <a:pt x="6995" y="8570"/>
                  </a:lnTo>
                  <a:cubicBezTo>
                    <a:pt x="6900" y="8602"/>
                    <a:pt x="6806" y="8665"/>
                    <a:pt x="6774" y="8759"/>
                  </a:cubicBezTo>
                  <a:cubicBezTo>
                    <a:pt x="6743" y="8885"/>
                    <a:pt x="6743" y="9011"/>
                    <a:pt x="6806" y="9074"/>
                  </a:cubicBezTo>
                  <a:lnTo>
                    <a:pt x="6995" y="9389"/>
                  </a:lnTo>
                  <a:cubicBezTo>
                    <a:pt x="6743" y="9484"/>
                    <a:pt x="6459" y="9547"/>
                    <a:pt x="6176" y="9547"/>
                  </a:cubicBezTo>
                  <a:lnTo>
                    <a:pt x="6176" y="9232"/>
                  </a:lnTo>
                  <a:cubicBezTo>
                    <a:pt x="6176" y="9043"/>
                    <a:pt x="6018" y="8885"/>
                    <a:pt x="5829" y="8885"/>
                  </a:cubicBezTo>
                  <a:cubicBezTo>
                    <a:pt x="5640" y="8885"/>
                    <a:pt x="5483" y="9043"/>
                    <a:pt x="5483" y="9232"/>
                  </a:cubicBezTo>
                  <a:lnTo>
                    <a:pt x="5483" y="9547"/>
                  </a:lnTo>
                  <a:cubicBezTo>
                    <a:pt x="3655" y="9389"/>
                    <a:pt x="2238" y="7940"/>
                    <a:pt x="2080" y="6176"/>
                  </a:cubicBezTo>
                  <a:lnTo>
                    <a:pt x="2395" y="6176"/>
                  </a:lnTo>
                  <a:cubicBezTo>
                    <a:pt x="2584" y="6176"/>
                    <a:pt x="2742" y="6018"/>
                    <a:pt x="2742" y="5829"/>
                  </a:cubicBezTo>
                  <a:cubicBezTo>
                    <a:pt x="2742" y="5609"/>
                    <a:pt x="2584" y="5451"/>
                    <a:pt x="2395" y="5451"/>
                  </a:cubicBezTo>
                  <a:lnTo>
                    <a:pt x="2080" y="5451"/>
                  </a:lnTo>
                  <a:cubicBezTo>
                    <a:pt x="2175" y="4727"/>
                    <a:pt x="2427" y="3971"/>
                    <a:pt x="2962" y="3372"/>
                  </a:cubicBezTo>
                  <a:lnTo>
                    <a:pt x="4474" y="3183"/>
                  </a:lnTo>
                  <a:cubicBezTo>
                    <a:pt x="4600" y="3183"/>
                    <a:pt x="4663" y="3088"/>
                    <a:pt x="4726" y="3025"/>
                  </a:cubicBezTo>
                  <a:cubicBezTo>
                    <a:pt x="4758" y="2931"/>
                    <a:pt x="4758" y="2836"/>
                    <a:pt x="4726" y="2710"/>
                  </a:cubicBezTo>
                  <a:lnTo>
                    <a:pt x="4506" y="2269"/>
                  </a:lnTo>
                  <a:cubicBezTo>
                    <a:pt x="4789" y="2143"/>
                    <a:pt x="5104" y="2112"/>
                    <a:pt x="5420" y="2080"/>
                  </a:cubicBezTo>
                  <a:lnTo>
                    <a:pt x="5420" y="2395"/>
                  </a:lnTo>
                  <a:cubicBezTo>
                    <a:pt x="5420" y="2584"/>
                    <a:pt x="5577" y="2742"/>
                    <a:pt x="5766" y="2742"/>
                  </a:cubicBezTo>
                  <a:cubicBezTo>
                    <a:pt x="5987" y="2742"/>
                    <a:pt x="6144" y="2584"/>
                    <a:pt x="6144" y="2395"/>
                  </a:cubicBezTo>
                  <a:lnTo>
                    <a:pt x="6144" y="2080"/>
                  </a:lnTo>
                  <a:close/>
                  <a:moveTo>
                    <a:pt x="1607" y="2899"/>
                  </a:moveTo>
                  <a:lnTo>
                    <a:pt x="1544" y="3151"/>
                  </a:lnTo>
                  <a:cubicBezTo>
                    <a:pt x="1481" y="3246"/>
                    <a:pt x="1544" y="3372"/>
                    <a:pt x="1607" y="3466"/>
                  </a:cubicBezTo>
                  <a:cubicBezTo>
                    <a:pt x="1670" y="3529"/>
                    <a:pt x="1796" y="3561"/>
                    <a:pt x="1922" y="3561"/>
                  </a:cubicBezTo>
                  <a:lnTo>
                    <a:pt x="1985" y="3561"/>
                  </a:lnTo>
                  <a:cubicBezTo>
                    <a:pt x="1607" y="4254"/>
                    <a:pt x="1387" y="5042"/>
                    <a:pt x="1387" y="5861"/>
                  </a:cubicBezTo>
                  <a:cubicBezTo>
                    <a:pt x="1387" y="8287"/>
                    <a:pt x="3372" y="10303"/>
                    <a:pt x="5829" y="10303"/>
                  </a:cubicBezTo>
                  <a:cubicBezTo>
                    <a:pt x="6459" y="10303"/>
                    <a:pt x="7089" y="10177"/>
                    <a:pt x="7688" y="9925"/>
                  </a:cubicBezTo>
                  <a:cubicBezTo>
                    <a:pt x="7751" y="9862"/>
                    <a:pt x="7845" y="9799"/>
                    <a:pt x="7877" y="9704"/>
                  </a:cubicBezTo>
                  <a:cubicBezTo>
                    <a:pt x="7908" y="9641"/>
                    <a:pt x="7877" y="9515"/>
                    <a:pt x="7845" y="9452"/>
                  </a:cubicBezTo>
                  <a:lnTo>
                    <a:pt x="7688" y="9200"/>
                  </a:lnTo>
                  <a:lnTo>
                    <a:pt x="9421" y="8854"/>
                  </a:lnTo>
                  <a:lnTo>
                    <a:pt x="9421" y="8854"/>
                  </a:lnTo>
                  <a:cubicBezTo>
                    <a:pt x="9326" y="9200"/>
                    <a:pt x="9074" y="10177"/>
                    <a:pt x="9011" y="10492"/>
                  </a:cubicBezTo>
                  <a:lnTo>
                    <a:pt x="8759" y="10303"/>
                  </a:lnTo>
                  <a:cubicBezTo>
                    <a:pt x="8708" y="10235"/>
                    <a:pt x="8640" y="10204"/>
                    <a:pt x="8567" y="10204"/>
                  </a:cubicBezTo>
                  <a:cubicBezTo>
                    <a:pt x="8505" y="10204"/>
                    <a:pt x="8439" y="10228"/>
                    <a:pt x="8381" y="10271"/>
                  </a:cubicBezTo>
                  <a:cubicBezTo>
                    <a:pt x="7593" y="10744"/>
                    <a:pt x="6680" y="10965"/>
                    <a:pt x="5829" y="10965"/>
                  </a:cubicBezTo>
                  <a:cubicBezTo>
                    <a:pt x="2994" y="10965"/>
                    <a:pt x="662" y="8665"/>
                    <a:pt x="662" y="5829"/>
                  </a:cubicBezTo>
                  <a:cubicBezTo>
                    <a:pt x="662" y="4758"/>
                    <a:pt x="977" y="3781"/>
                    <a:pt x="1607" y="2899"/>
                  </a:cubicBezTo>
                  <a:close/>
                  <a:moveTo>
                    <a:pt x="5766" y="1"/>
                  </a:moveTo>
                  <a:cubicBezTo>
                    <a:pt x="4884" y="1"/>
                    <a:pt x="3970" y="221"/>
                    <a:pt x="3151" y="662"/>
                  </a:cubicBezTo>
                  <a:lnTo>
                    <a:pt x="2836" y="316"/>
                  </a:lnTo>
                  <a:cubicBezTo>
                    <a:pt x="2765" y="245"/>
                    <a:pt x="2677" y="210"/>
                    <a:pt x="2597" y="210"/>
                  </a:cubicBezTo>
                  <a:cubicBezTo>
                    <a:pt x="2570" y="210"/>
                    <a:pt x="2545" y="214"/>
                    <a:pt x="2521" y="221"/>
                  </a:cubicBezTo>
                  <a:cubicBezTo>
                    <a:pt x="2395" y="253"/>
                    <a:pt x="2301" y="347"/>
                    <a:pt x="2269" y="473"/>
                  </a:cubicBezTo>
                  <a:lnTo>
                    <a:pt x="1985" y="1450"/>
                  </a:lnTo>
                  <a:cubicBezTo>
                    <a:pt x="694" y="2553"/>
                    <a:pt x="1" y="4160"/>
                    <a:pt x="1" y="5829"/>
                  </a:cubicBezTo>
                  <a:cubicBezTo>
                    <a:pt x="1" y="7342"/>
                    <a:pt x="599" y="8854"/>
                    <a:pt x="1733" y="9956"/>
                  </a:cubicBezTo>
                  <a:cubicBezTo>
                    <a:pt x="2836" y="11059"/>
                    <a:pt x="4285" y="11689"/>
                    <a:pt x="5861" y="11689"/>
                  </a:cubicBezTo>
                  <a:cubicBezTo>
                    <a:pt x="6774" y="11689"/>
                    <a:pt x="7719" y="11437"/>
                    <a:pt x="8539" y="11028"/>
                  </a:cubicBezTo>
                  <a:lnTo>
                    <a:pt x="8980" y="11406"/>
                  </a:lnTo>
                  <a:cubicBezTo>
                    <a:pt x="9027" y="11477"/>
                    <a:pt x="9110" y="11512"/>
                    <a:pt x="9201" y="11512"/>
                  </a:cubicBezTo>
                  <a:cubicBezTo>
                    <a:pt x="9232" y="11512"/>
                    <a:pt x="9263" y="11508"/>
                    <a:pt x="9295" y="11500"/>
                  </a:cubicBezTo>
                  <a:cubicBezTo>
                    <a:pt x="9421" y="11437"/>
                    <a:pt x="9484" y="11374"/>
                    <a:pt x="9515" y="11248"/>
                  </a:cubicBezTo>
                  <a:lnTo>
                    <a:pt x="9799" y="10114"/>
                  </a:lnTo>
                  <a:cubicBezTo>
                    <a:pt x="10996" y="9011"/>
                    <a:pt x="11689" y="7468"/>
                    <a:pt x="11689" y="5861"/>
                  </a:cubicBezTo>
                  <a:cubicBezTo>
                    <a:pt x="11658" y="2616"/>
                    <a:pt x="9011" y="1"/>
                    <a:pt x="57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33"/>
            <p:cNvSpPr/>
            <p:nvPr/>
          </p:nvSpPr>
          <p:spPr>
            <a:xfrm>
              <a:off x="-33947125" y="2735800"/>
              <a:ext cx="51200" cy="86675"/>
            </a:xfrm>
            <a:custGeom>
              <a:avLst/>
              <a:gdLst/>
              <a:ahLst/>
              <a:cxnLst/>
              <a:rect l="l" t="t" r="r" b="b"/>
              <a:pathLst>
                <a:path w="2048" h="3467" extrusionOk="0">
                  <a:moveTo>
                    <a:pt x="1040" y="1"/>
                  </a:moveTo>
                  <a:cubicBezTo>
                    <a:pt x="473" y="1"/>
                    <a:pt x="0" y="473"/>
                    <a:pt x="0" y="1040"/>
                  </a:cubicBezTo>
                  <a:cubicBezTo>
                    <a:pt x="0" y="1229"/>
                    <a:pt x="158" y="1387"/>
                    <a:pt x="378" y="1387"/>
                  </a:cubicBezTo>
                  <a:cubicBezTo>
                    <a:pt x="567" y="1387"/>
                    <a:pt x="725" y="1229"/>
                    <a:pt x="725" y="1040"/>
                  </a:cubicBezTo>
                  <a:cubicBezTo>
                    <a:pt x="725" y="851"/>
                    <a:pt x="882" y="662"/>
                    <a:pt x="1071" y="662"/>
                  </a:cubicBezTo>
                  <a:cubicBezTo>
                    <a:pt x="1292" y="662"/>
                    <a:pt x="1449" y="851"/>
                    <a:pt x="1449" y="1040"/>
                  </a:cubicBezTo>
                  <a:lnTo>
                    <a:pt x="1449" y="1292"/>
                  </a:lnTo>
                  <a:cubicBezTo>
                    <a:pt x="1449" y="1418"/>
                    <a:pt x="1355" y="1544"/>
                    <a:pt x="1229" y="1639"/>
                  </a:cubicBezTo>
                  <a:lnTo>
                    <a:pt x="599" y="1954"/>
                  </a:lnTo>
                  <a:cubicBezTo>
                    <a:pt x="252" y="2111"/>
                    <a:pt x="63" y="2458"/>
                    <a:pt x="63" y="2836"/>
                  </a:cubicBezTo>
                  <a:lnTo>
                    <a:pt x="63" y="3119"/>
                  </a:lnTo>
                  <a:cubicBezTo>
                    <a:pt x="0" y="3372"/>
                    <a:pt x="158" y="3466"/>
                    <a:pt x="315" y="3466"/>
                  </a:cubicBezTo>
                  <a:lnTo>
                    <a:pt x="1701" y="3466"/>
                  </a:lnTo>
                  <a:cubicBezTo>
                    <a:pt x="1891" y="3466"/>
                    <a:pt x="2048" y="3309"/>
                    <a:pt x="2048" y="3119"/>
                  </a:cubicBezTo>
                  <a:cubicBezTo>
                    <a:pt x="2048" y="2930"/>
                    <a:pt x="1891" y="2773"/>
                    <a:pt x="1701" y="2773"/>
                  </a:cubicBezTo>
                  <a:lnTo>
                    <a:pt x="693" y="2773"/>
                  </a:lnTo>
                  <a:cubicBezTo>
                    <a:pt x="725" y="2678"/>
                    <a:pt x="756" y="2584"/>
                    <a:pt x="882" y="2521"/>
                  </a:cubicBezTo>
                  <a:lnTo>
                    <a:pt x="1512" y="2206"/>
                  </a:lnTo>
                  <a:cubicBezTo>
                    <a:pt x="1859" y="2048"/>
                    <a:pt x="2048" y="1702"/>
                    <a:pt x="2048" y="1292"/>
                  </a:cubicBezTo>
                  <a:lnTo>
                    <a:pt x="2048" y="1040"/>
                  </a:lnTo>
                  <a:cubicBezTo>
                    <a:pt x="2048" y="473"/>
                    <a:pt x="1575" y="1"/>
                    <a:pt x="104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33"/>
            <p:cNvSpPr/>
            <p:nvPr/>
          </p:nvSpPr>
          <p:spPr>
            <a:xfrm>
              <a:off x="-33878600" y="2737375"/>
              <a:ext cx="52000" cy="86675"/>
            </a:xfrm>
            <a:custGeom>
              <a:avLst/>
              <a:gdLst/>
              <a:ahLst/>
              <a:cxnLst/>
              <a:rect l="l" t="t" r="r" b="b"/>
              <a:pathLst>
                <a:path w="2080" h="3467" extrusionOk="0">
                  <a:moveTo>
                    <a:pt x="347" y="1"/>
                  </a:moveTo>
                  <a:cubicBezTo>
                    <a:pt x="158" y="1"/>
                    <a:pt x="0" y="158"/>
                    <a:pt x="0" y="347"/>
                  </a:cubicBezTo>
                  <a:lnTo>
                    <a:pt x="0" y="1733"/>
                  </a:lnTo>
                  <a:cubicBezTo>
                    <a:pt x="0" y="1922"/>
                    <a:pt x="158" y="2080"/>
                    <a:pt x="347" y="2080"/>
                  </a:cubicBezTo>
                  <a:lnTo>
                    <a:pt x="1355" y="2080"/>
                  </a:lnTo>
                  <a:lnTo>
                    <a:pt x="1355" y="3088"/>
                  </a:lnTo>
                  <a:cubicBezTo>
                    <a:pt x="1355" y="3309"/>
                    <a:pt x="1512" y="3466"/>
                    <a:pt x="1733" y="3466"/>
                  </a:cubicBezTo>
                  <a:cubicBezTo>
                    <a:pt x="1922" y="3466"/>
                    <a:pt x="2079" y="3309"/>
                    <a:pt x="2079" y="3088"/>
                  </a:cubicBezTo>
                  <a:lnTo>
                    <a:pt x="2079" y="1733"/>
                  </a:lnTo>
                  <a:lnTo>
                    <a:pt x="2079" y="347"/>
                  </a:lnTo>
                  <a:cubicBezTo>
                    <a:pt x="2079" y="158"/>
                    <a:pt x="1922" y="1"/>
                    <a:pt x="1733" y="1"/>
                  </a:cubicBezTo>
                  <a:cubicBezTo>
                    <a:pt x="1512" y="1"/>
                    <a:pt x="1355" y="158"/>
                    <a:pt x="1355" y="347"/>
                  </a:cubicBezTo>
                  <a:lnTo>
                    <a:pt x="1355" y="1355"/>
                  </a:lnTo>
                  <a:lnTo>
                    <a:pt x="693" y="1355"/>
                  </a:lnTo>
                  <a:lnTo>
                    <a:pt x="693" y="347"/>
                  </a:lnTo>
                  <a:cubicBezTo>
                    <a:pt x="693" y="158"/>
                    <a:pt x="536" y="1"/>
                    <a:pt x="34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0" name="Google Shape;1630;p33"/>
          <p:cNvGrpSpPr/>
          <p:nvPr/>
        </p:nvGrpSpPr>
        <p:grpSpPr>
          <a:xfrm>
            <a:off x="5547861" y="2511407"/>
            <a:ext cx="354527" cy="353587"/>
            <a:chOff x="-35495600" y="2631825"/>
            <a:chExt cx="292225" cy="291450"/>
          </a:xfrm>
        </p:grpSpPr>
        <p:sp>
          <p:nvSpPr>
            <p:cNvPr id="1631" name="Google Shape;1631;p33"/>
            <p:cNvSpPr/>
            <p:nvPr/>
          </p:nvSpPr>
          <p:spPr>
            <a:xfrm>
              <a:off x="-35495600" y="2735025"/>
              <a:ext cx="137075" cy="188250"/>
            </a:xfrm>
            <a:custGeom>
              <a:avLst/>
              <a:gdLst/>
              <a:ahLst/>
              <a:cxnLst/>
              <a:rect l="l" t="t" r="r" b="b"/>
              <a:pathLst>
                <a:path w="5483" h="7530" extrusionOk="0">
                  <a:moveTo>
                    <a:pt x="4443" y="662"/>
                  </a:moveTo>
                  <a:cubicBezTo>
                    <a:pt x="4663" y="662"/>
                    <a:pt x="4821" y="819"/>
                    <a:pt x="4821" y="1040"/>
                  </a:cubicBezTo>
                  <a:lnTo>
                    <a:pt x="4821" y="1386"/>
                  </a:lnTo>
                  <a:lnTo>
                    <a:pt x="662" y="1386"/>
                  </a:lnTo>
                  <a:lnTo>
                    <a:pt x="662" y="1040"/>
                  </a:lnTo>
                  <a:cubicBezTo>
                    <a:pt x="725" y="819"/>
                    <a:pt x="820" y="662"/>
                    <a:pt x="1040" y="662"/>
                  </a:cubicBezTo>
                  <a:close/>
                  <a:moveTo>
                    <a:pt x="4821" y="2048"/>
                  </a:moveTo>
                  <a:lnTo>
                    <a:pt x="4821" y="5482"/>
                  </a:lnTo>
                  <a:lnTo>
                    <a:pt x="662" y="5482"/>
                  </a:lnTo>
                  <a:lnTo>
                    <a:pt x="662" y="2048"/>
                  </a:lnTo>
                  <a:close/>
                  <a:moveTo>
                    <a:pt x="4852" y="6143"/>
                  </a:moveTo>
                  <a:lnTo>
                    <a:pt x="4852" y="6490"/>
                  </a:lnTo>
                  <a:cubicBezTo>
                    <a:pt x="4821" y="6711"/>
                    <a:pt x="4663" y="6868"/>
                    <a:pt x="4506" y="6868"/>
                  </a:cubicBezTo>
                  <a:lnTo>
                    <a:pt x="1072" y="6868"/>
                  </a:lnTo>
                  <a:cubicBezTo>
                    <a:pt x="883" y="6868"/>
                    <a:pt x="725" y="6711"/>
                    <a:pt x="725" y="6490"/>
                  </a:cubicBezTo>
                  <a:lnTo>
                    <a:pt x="725" y="6143"/>
                  </a:lnTo>
                  <a:close/>
                  <a:moveTo>
                    <a:pt x="1040" y="0"/>
                  </a:moveTo>
                  <a:cubicBezTo>
                    <a:pt x="473" y="0"/>
                    <a:pt x="0" y="473"/>
                    <a:pt x="0" y="1040"/>
                  </a:cubicBezTo>
                  <a:lnTo>
                    <a:pt x="0" y="6490"/>
                  </a:lnTo>
                  <a:cubicBezTo>
                    <a:pt x="0" y="7057"/>
                    <a:pt x="473" y="7530"/>
                    <a:pt x="1040" y="7530"/>
                  </a:cubicBezTo>
                  <a:lnTo>
                    <a:pt x="4443" y="7530"/>
                  </a:lnTo>
                  <a:cubicBezTo>
                    <a:pt x="5010" y="7530"/>
                    <a:pt x="5482" y="7057"/>
                    <a:pt x="5482" y="6490"/>
                  </a:cubicBezTo>
                  <a:lnTo>
                    <a:pt x="5482" y="1040"/>
                  </a:lnTo>
                  <a:cubicBezTo>
                    <a:pt x="5482" y="473"/>
                    <a:pt x="5010" y="0"/>
                    <a:pt x="444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33"/>
            <p:cNvSpPr/>
            <p:nvPr/>
          </p:nvSpPr>
          <p:spPr>
            <a:xfrm>
              <a:off x="-35339650" y="2631825"/>
              <a:ext cx="136275" cy="188275"/>
            </a:xfrm>
            <a:custGeom>
              <a:avLst/>
              <a:gdLst/>
              <a:ahLst/>
              <a:cxnLst/>
              <a:rect l="l" t="t" r="r" b="b"/>
              <a:pathLst>
                <a:path w="5451" h="7531" extrusionOk="0">
                  <a:moveTo>
                    <a:pt x="4411" y="662"/>
                  </a:moveTo>
                  <a:cubicBezTo>
                    <a:pt x="4600" y="662"/>
                    <a:pt x="4758" y="820"/>
                    <a:pt x="4758" y="1009"/>
                  </a:cubicBezTo>
                  <a:lnTo>
                    <a:pt x="4758" y="1387"/>
                  </a:lnTo>
                  <a:lnTo>
                    <a:pt x="631" y="1387"/>
                  </a:lnTo>
                  <a:lnTo>
                    <a:pt x="631" y="1009"/>
                  </a:lnTo>
                  <a:cubicBezTo>
                    <a:pt x="631" y="820"/>
                    <a:pt x="788" y="662"/>
                    <a:pt x="977" y="662"/>
                  </a:cubicBezTo>
                  <a:close/>
                  <a:moveTo>
                    <a:pt x="4758" y="2049"/>
                  </a:moveTo>
                  <a:lnTo>
                    <a:pt x="4758" y="5483"/>
                  </a:lnTo>
                  <a:lnTo>
                    <a:pt x="631" y="5483"/>
                  </a:lnTo>
                  <a:lnTo>
                    <a:pt x="631" y="2049"/>
                  </a:lnTo>
                  <a:close/>
                  <a:moveTo>
                    <a:pt x="4789" y="6144"/>
                  </a:moveTo>
                  <a:lnTo>
                    <a:pt x="4789" y="6491"/>
                  </a:lnTo>
                  <a:cubicBezTo>
                    <a:pt x="4758" y="6680"/>
                    <a:pt x="4600" y="6837"/>
                    <a:pt x="4443" y="6837"/>
                  </a:cubicBezTo>
                  <a:lnTo>
                    <a:pt x="1009" y="6837"/>
                  </a:lnTo>
                  <a:cubicBezTo>
                    <a:pt x="820" y="6837"/>
                    <a:pt x="662" y="6680"/>
                    <a:pt x="662" y="6491"/>
                  </a:cubicBezTo>
                  <a:lnTo>
                    <a:pt x="662" y="6144"/>
                  </a:lnTo>
                  <a:close/>
                  <a:moveTo>
                    <a:pt x="1009" y="1"/>
                  </a:moveTo>
                  <a:cubicBezTo>
                    <a:pt x="473" y="1"/>
                    <a:pt x="0" y="473"/>
                    <a:pt x="0" y="1009"/>
                  </a:cubicBezTo>
                  <a:lnTo>
                    <a:pt x="0" y="6491"/>
                  </a:lnTo>
                  <a:cubicBezTo>
                    <a:pt x="0" y="7058"/>
                    <a:pt x="473" y="7531"/>
                    <a:pt x="1009" y="7531"/>
                  </a:cubicBezTo>
                  <a:lnTo>
                    <a:pt x="4443" y="7531"/>
                  </a:lnTo>
                  <a:cubicBezTo>
                    <a:pt x="4978" y="7531"/>
                    <a:pt x="5451" y="7058"/>
                    <a:pt x="5451" y="6491"/>
                  </a:cubicBezTo>
                  <a:lnTo>
                    <a:pt x="5451" y="1009"/>
                  </a:lnTo>
                  <a:cubicBezTo>
                    <a:pt x="5451" y="442"/>
                    <a:pt x="4978" y="1"/>
                    <a:pt x="444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33"/>
            <p:cNvSpPr/>
            <p:nvPr/>
          </p:nvSpPr>
          <p:spPr>
            <a:xfrm>
              <a:off x="-35341225" y="2836625"/>
              <a:ext cx="85075" cy="84500"/>
            </a:xfrm>
            <a:custGeom>
              <a:avLst/>
              <a:gdLst/>
              <a:ahLst/>
              <a:cxnLst/>
              <a:rect l="l" t="t" r="r" b="b"/>
              <a:pathLst>
                <a:path w="3403" h="3380" extrusionOk="0">
                  <a:moveTo>
                    <a:pt x="3056" y="0"/>
                  </a:moveTo>
                  <a:cubicBezTo>
                    <a:pt x="2836" y="0"/>
                    <a:pt x="2678" y="158"/>
                    <a:pt x="2678" y="347"/>
                  </a:cubicBezTo>
                  <a:lnTo>
                    <a:pt x="2678" y="1008"/>
                  </a:lnTo>
                  <a:cubicBezTo>
                    <a:pt x="2678" y="1575"/>
                    <a:pt x="2206" y="2048"/>
                    <a:pt x="1670" y="2048"/>
                  </a:cubicBezTo>
                  <a:lnTo>
                    <a:pt x="1103" y="2048"/>
                  </a:lnTo>
                  <a:lnTo>
                    <a:pt x="1229" y="1922"/>
                  </a:lnTo>
                  <a:cubicBezTo>
                    <a:pt x="1418" y="1859"/>
                    <a:pt x="1418" y="1638"/>
                    <a:pt x="1261" y="1481"/>
                  </a:cubicBezTo>
                  <a:cubicBezTo>
                    <a:pt x="1213" y="1418"/>
                    <a:pt x="1127" y="1386"/>
                    <a:pt x="1036" y="1386"/>
                  </a:cubicBezTo>
                  <a:cubicBezTo>
                    <a:pt x="946" y="1386"/>
                    <a:pt x="851" y="1418"/>
                    <a:pt x="788" y="1481"/>
                  </a:cubicBezTo>
                  <a:lnTo>
                    <a:pt x="126" y="2142"/>
                  </a:lnTo>
                  <a:cubicBezTo>
                    <a:pt x="0" y="2268"/>
                    <a:pt x="0" y="2521"/>
                    <a:pt x="126" y="2615"/>
                  </a:cubicBezTo>
                  <a:lnTo>
                    <a:pt x="788" y="3308"/>
                  </a:lnTo>
                  <a:cubicBezTo>
                    <a:pt x="851" y="3355"/>
                    <a:pt x="946" y="3379"/>
                    <a:pt x="1036" y="3379"/>
                  </a:cubicBezTo>
                  <a:cubicBezTo>
                    <a:pt x="1127" y="3379"/>
                    <a:pt x="1213" y="3355"/>
                    <a:pt x="1261" y="3308"/>
                  </a:cubicBezTo>
                  <a:cubicBezTo>
                    <a:pt x="1387" y="3182"/>
                    <a:pt x="1387" y="2930"/>
                    <a:pt x="1261" y="2836"/>
                  </a:cubicBezTo>
                  <a:lnTo>
                    <a:pt x="1166" y="2710"/>
                  </a:lnTo>
                  <a:lnTo>
                    <a:pt x="1702" y="2710"/>
                  </a:lnTo>
                  <a:cubicBezTo>
                    <a:pt x="2647" y="2710"/>
                    <a:pt x="3403" y="1953"/>
                    <a:pt x="3403" y="1008"/>
                  </a:cubicBezTo>
                  <a:lnTo>
                    <a:pt x="3403" y="347"/>
                  </a:lnTo>
                  <a:cubicBezTo>
                    <a:pt x="3403" y="158"/>
                    <a:pt x="3245" y="0"/>
                    <a:pt x="30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33"/>
            <p:cNvSpPr/>
            <p:nvPr/>
          </p:nvSpPr>
          <p:spPr>
            <a:xfrm>
              <a:off x="-35442050" y="2632625"/>
              <a:ext cx="84300" cy="85075"/>
            </a:xfrm>
            <a:custGeom>
              <a:avLst/>
              <a:gdLst/>
              <a:ahLst/>
              <a:cxnLst/>
              <a:rect l="l" t="t" r="r" b="b"/>
              <a:pathLst>
                <a:path w="3372" h="3403" extrusionOk="0">
                  <a:moveTo>
                    <a:pt x="2348" y="0"/>
                  </a:moveTo>
                  <a:cubicBezTo>
                    <a:pt x="2261" y="0"/>
                    <a:pt x="2175" y="32"/>
                    <a:pt x="2112" y="95"/>
                  </a:cubicBezTo>
                  <a:cubicBezTo>
                    <a:pt x="1986" y="189"/>
                    <a:pt x="1986" y="441"/>
                    <a:pt x="2112" y="567"/>
                  </a:cubicBezTo>
                  <a:lnTo>
                    <a:pt x="2238" y="662"/>
                  </a:lnTo>
                  <a:lnTo>
                    <a:pt x="1671" y="662"/>
                  </a:lnTo>
                  <a:cubicBezTo>
                    <a:pt x="725" y="662"/>
                    <a:pt x="1" y="1418"/>
                    <a:pt x="1" y="2363"/>
                  </a:cubicBezTo>
                  <a:lnTo>
                    <a:pt x="1" y="3025"/>
                  </a:lnTo>
                  <a:cubicBezTo>
                    <a:pt x="1" y="3245"/>
                    <a:pt x="158" y="3403"/>
                    <a:pt x="347" y="3403"/>
                  </a:cubicBezTo>
                  <a:cubicBezTo>
                    <a:pt x="536" y="3403"/>
                    <a:pt x="694" y="3245"/>
                    <a:pt x="694" y="3025"/>
                  </a:cubicBezTo>
                  <a:lnTo>
                    <a:pt x="694" y="2363"/>
                  </a:lnTo>
                  <a:cubicBezTo>
                    <a:pt x="694" y="1828"/>
                    <a:pt x="1166" y="1355"/>
                    <a:pt x="1734" y="1355"/>
                  </a:cubicBezTo>
                  <a:lnTo>
                    <a:pt x="2269" y="1355"/>
                  </a:lnTo>
                  <a:lnTo>
                    <a:pt x="2143" y="1450"/>
                  </a:lnTo>
                  <a:cubicBezTo>
                    <a:pt x="1954" y="1544"/>
                    <a:pt x="1954" y="1765"/>
                    <a:pt x="2112" y="1891"/>
                  </a:cubicBezTo>
                  <a:cubicBezTo>
                    <a:pt x="2175" y="1954"/>
                    <a:pt x="2261" y="1985"/>
                    <a:pt x="2348" y="1985"/>
                  </a:cubicBezTo>
                  <a:cubicBezTo>
                    <a:pt x="2435" y="1985"/>
                    <a:pt x="2521" y="1954"/>
                    <a:pt x="2584" y="1891"/>
                  </a:cubicBezTo>
                  <a:lnTo>
                    <a:pt x="3246" y="1229"/>
                  </a:lnTo>
                  <a:cubicBezTo>
                    <a:pt x="3372" y="1103"/>
                    <a:pt x="3372" y="883"/>
                    <a:pt x="3246" y="756"/>
                  </a:cubicBezTo>
                  <a:lnTo>
                    <a:pt x="2584" y="95"/>
                  </a:lnTo>
                  <a:cubicBezTo>
                    <a:pt x="2521" y="32"/>
                    <a:pt x="2435" y="0"/>
                    <a:pt x="234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5" name="Google Shape;1635;p33"/>
          <p:cNvGrpSpPr/>
          <p:nvPr/>
        </p:nvGrpSpPr>
        <p:grpSpPr>
          <a:xfrm>
            <a:off x="3242081" y="1499539"/>
            <a:ext cx="353587" cy="353587"/>
            <a:chOff x="-33673825" y="1916675"/>
            <a:chExt cx="291450" cy="291450"/>
          </a:xfrm>
        </p:grpSpPr>
        <p:sp>
          <p:nvSpPr>
            <p:cNvPr id="1636" name="Google Shape;1636;p33"/>
            <p:cNvSpPr/>
            <p:nvPr/>
          </p:nvSpPr>
          <p:spPr>
            <a:xfrm>
              <a:off x="-33486375" y="1950550"/>
              <a:ext cx="85875" cy="85075"/>
            </a:xfrm>
            <a:custGeom>
              <a:avLst/>
              <a:gdLst/>
              <a:ahLst/>
              <a:cxnLst/>
              <a:rect l="l" t="t" r="r" b="b"/>
              <a:pathLst>
                <a:path w="3435" h="3403" extrusionOk="0">
                  <a:moveTo>
                    <a:pt x="379" y="0"/>
                  </a:moveTo>
                  <a:cubicBezTo>
                    <a:pt x="158" y="0"/>
                    <a:pt x="1" y="158"/>
                    <a:pt x="1" y="347"/>
                  </a:cubicBezTo>
                  <a:cubicBezTo>
                    <a:pt x="1" y="536"/>
                    <a:pt x="158" y="693"/>
                    <a:pt x="379" y="693"/>
                  </a:cubicBezTo>
                  <a:lnTo>
                    <a:pt x="1072" y="693"/>
                  </a:lnTo>
                  <a:cubicBezTo>
                    <a:pt x="1639" y="693"/>
                    <a:pt x="2111" y="1166"/>
                    <a:pt x="2111" y="1733"/>
                  </a:cubicBezTo>
                  <a:lnTo>
                    <a:pt x="2111" y="2269"/>
                  </a:lnTo>
                  <a:lnTo>
                    <a:pt x="1985" y="2174"/>
                  </a:lnTo>
                  <a:cubicBezTo>
                    <a:pt x="1922" y="2111"/>
                    <a:pt x="1836" y="2080"/>
                    <a:pt x="1749" y="2080"/>
                  </a:cubicBezTo>
                  <a:cubicBezTo>
                    <a:pt x="1663" y="2080"/>
                    <a:pt x="1576" y="2111"/>
                    <a:pt x="1513" y="2174"/>
                  </a:cubicBezTo>
                  <a:cubicBezTo>
                    <a:pt x="1387" y="2269"/>
                    <a:pt x="1387" y="2521"/>
                    <a:pt x="1513" y="2647"/>
                  </a:cubicBezTo>
                  <a:lnTo>
                    <a:pt x="2174" y="3308"/>
                  </a:lnTo>
                  <a:cubicBezTo>
                    <a:pt x="2237" y="3371"/>
                    <a:pt x="2324" y="3403"/>
                    <a:pt x="2411" y="3403"/>
                  </a:cubicBezTo>
                  <a:cubicBezTo>
                    <a:pt x="2497" y="3403"/>
                    <a:pt x="2584" y="3371"/>
                    <a:pt x="2647" y="3308"/>
                  </a:cubicBezTo>
                  <a:lnTo>
                    <a:pt x="3309" y="2647"/>
                  </a:lnTo>
                  <a:cubicBezTo>
                    <a:pt x="3435" y="2521"/>
                    <a:pt x="3435" y="2269"/>
                    <a:pt x="3309" y="2174"/>
                  </a:cubicBezTo>
                  <a:cubicBezTo>
                    <a:pt x="3261" y="2111"/>
                    <a:pt x="3175" y="2080"/>
                    <a:pt x="3084" y="2080"/>
                  </a:cubicBezTo>
                  <a:cubicBezTo>
                    <a:pt x="2994" y="2080"/>
                    <a:pt x="2899" y="2111"/>
                    <a:pt x="2836" y="2174"/>
                  </a:cubicBezTo>
                  <a:lnTo>
                    <a:pt x="2742" y="2269"/>
                  </a:lnTo>
                  <a:lnTo>
                    <a:pt x="2742" y="1733"/>
                  </a:lnTo>
                  <a:cubicBezTo>
                    <a:pt x="2773" y="788"/>
                    <a:pt x="1985" y="0"/>
                    <a:pt x="107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33"/>
            <p:cNvSpPr/>
            <p:nvPr/>
          </p:nvSpPr>
          <p:spPr>
            <a:xfrm>
              <a:off x="-33605300" y="2122250"/>
              <a:ext cx="85075" cy="85875"/>
            </a:xfrm>
            <a:custGeom>
              <a:avLst/>
              <a:gdLst/>
              <a:ahLst/>
              <a:cxnLst/>
              <a:rect l="l" t="t" r="r" b="b"/>
              <a:pathLst>
                <a:path w="3403" h="3435" extrusionOk="0">
                  <a:moveTo>
                    <a:pt x="1024" y="0"/>
                  </a:moveTo>
                  <a:cubicBezTo>
                    <a:pt x="938" y="0"/>
                    <a:pt x="851" y="32"/>
                    <a:pt x="788" y="95"/>
                  </a:cubicBezTo>
                  <a:lnTo>
                    <a:pt x="126" y="756"/>
                  </a:lnTo>
                  <a:cubicBezTo>
                    <a:pt x="0" y="882"/>
                    <a:pt x="0" y="1134"/>
                    <a:pt x="126" y="1229"/>
                  </a:cubicBezTo>
                  <a:cubicBezTo>
                    <a:pt x="189" y="1292"/>
                    <a:pt x="276" y="1323"/>
                    <a:pt x="363" y="1323"/>
                  </a:cubicBezTo>
                  <a:cubicBezTo>
                    <a:pt x="449" y="1323"/>
                    <a:pt x="536" y="1292"/>
                    <a:pt x="599" y="1229"/>
                  </a:cubicBezTo>
                  <a:lnTo>
                    <a:pt x="725" y="1134"/>
                  </a:lnTo>
                  <a:lnTo>
                    <a:pt x="725" y="1670"/>
                  </a:lnTo>
                  <a:cubicBezTo>
                    <a:pt x="662" y="2174"/>
                    <a:pt x="820" y="2615"/>
                    <a:pt x="1135" y="2930"/>
                  </a:cubicBezTo>
                  <a:cubicBezTo>
                    <a:pt x="1450" y="3245"/>
                    <a:pt x="1891" y="3434"/>
                    <a:pt x="2363" y="3434"/>
                  </a:cubicBezTo>
                  <a:lnTo>
                    <a:pt x="3025" y="3434"/>
                  </a:lnTo>
                  <a:cubicBezTo>
                    <a:pt x="3245" y="3434"/>
                    <a:pt x="3403" y="3277"/>
                    <a:pt x="3403" y="3088"/>
                  </a:cubicBezTo>
                  <a:cubicBezTo>
                    <a:pt x="3403" y="2899"/>
                    <a:pt x="3245" y="2741"/>
                    <a:pt x="3025" y="2741"/>
                  </a:cubicBezTo>
                  <a:lnTo>
                    <a:pt x="2363" y="2741"/>
                  </a:lnTo>
                  <a:cubicBezTo>
                    <a:pt x="1828" y="2741"/>
                    <a:pt x="1355" y="2269"/>
                    <a:pt x="1355" y="1670"/>
                  </a:cubicBezTo>
                  <a:lnTo>
                    <a:pt x="1355" y="1134"/>
                  </a:lnTo>
                  <a:lnTo>
                    <a:pt x="1450" y="1229"/>
                  </a:lnTo>
                  <a:cubicBezTo>
                    <a:pt x="1513" y="1292"/>
                    <a:pt x="1607" y="1323"/>
                    <a:pt x="1698" y="1323"/>
                  </a:cubicBezTo>
                  <a:cubicBezTo>
                    <a:pt x="1788" y="1323"/>
                    <a:pt x="1875" y="1292"/>
                    <a:pt x="1922" y="1229"/>
                  </a:cubicBezTo>
                  <a:cubicBezTo>
                    <a:pt x="2048" y="1134"/>
                    <a:pt x="2048" y="882"/>
                    <a:pt x="1922" y="756"/>
                  </a:cubicBezTo>
                  <a:lnTo>
                    <a:pt x="1261" y="95"/>
                  </a:lnTo>
                  <a:cubicBezTo>
                    <a:pt x="1198" y="32"/>
                    <a:pt x="1111" y="0"/>
                    <a:pt x="102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33"/>
            <p:cNvSpPr/>
            <p:nvPr/>
          </p:nvSpPr>
          <p:spPr>
            <a:xfrm>
              <a:off x="-33673825" y="1916675"/>
              <a:ext cx="189050" cy="189050"/>
            </a:xfrm>
            <a:custGeom>
              <a:avLst/>
              <a:gdLst/>
              <a:ahLst/>
              <a:cxnLst/>
              <a:rect l="l" t="t" r="r" b="b"/>
              <a:pathLst>
                <a:path w="7562" h="7562" extrusionOk="0">
                  <a:moveTo>
                    <a:pt x="3718" y="694"/>
                  </a:moveTo>
                  <a:cubicBezTo>
                    <a:pt x="5073" y="694"/>
                    <a:pt x="6144" y="1733"/>
                    <a:pt x="6144" y="3088"/>
                  </a:cubicBezTo>
                  <a:lnTo>
                    <a:pt x="6144" y="3466"/>
                  </a:lnTo>
                  <a:lnTo>
                    <a:pt x="6081" y="3466"/>
                  </a:lnTo>
                  <a:cubicBezTo>
                    <a:pt x="5986" y="2647"/>
                    <a:pt x="5262" y="2048"/>
                    <a:pt x="4411" y="2048"/>
                  </a:cubicBezTo>
                  <a:lnTo>
                    <a:pt x="3025" y="2048"/>
                  </a:lnTo>
                  <a:cubicBezTo>
                    <a:pt x="2143" y="2048"/>
                    <a:pt x="1481" y="2678"/>
                    <a:pt x="1324" y="3466"/>
                  </a:cubicBezTo>
                  <a:lnTo>
                    <a:pt x="1292" y="3466"/>
                  </a:lnTo>
                  <a:lnTo>
                    <a:pt x="1292" y="3088"/>
                  </a:lnTo>
                  <a:cubicBezTo>
                    <a:pt x="1355" y="1733"/>
                    <a:pt x="2426" y="694"/>
                    <a:pt x="3718" y="694"/>
                  </a:cubicBezTo>
                  <a:close/>
                  <a:moveTo>
                    <a:pt x="4380" y="2741"/>
                  </a:moveTo>
                  <a:cubicBezTo>
                    <a:pt x="4915" y="2741"/>
                    <a:pt x="5388" y="3214"/>
                    <a:pt x="5388" y="3750"/>
                  </a:cubicBezTo>
                  <a:lnTo>
                    <a:pt x="5388" y="4096"/>
                  </a:lnTo>
                  <a:lnTo>
                    <a:pt x="5388" y="4096"/>
                  </a:lnTo>
                  <a:cubicBezTo>
                    <a:pt x="5153" y="4096"/>
                    <a:pt x="4907" y="4091"/>
                    <a:pt x="4821" y="4033"/>
                  </a:cubicBezTo>
                  <a:cubicBezTo>
                    <a:pt x="4789" y="4002"/>
                    <a:pt x="4758" y="3876"/>
                    <a:pt x="4758" y="3781"/>
                  </a:cubicBezTo>
                  <a:cubicBezTo>
                    <a:pt x="4758" y="3592"/>
                    <a:pt x="4600" y="3435"/>
                    <a:pt x="4411" y="3435"/>
                  </a:cubicBezTo>
                  <a:cubicBezTo>
                    <a:pt x="4191" y="3435"/>
                    <a:pt x="4033" y="3592"/>
                    <a:pt x="4033" y="3781"/>
                  </a:cubicBezTo>
                  <a:cubicBezTo>
                    <a:pt x="4033" y="3876"/>
                    <a:pt x="4033" y="4002"/>
                    <a:pt x="3970" y="4033"/>
                  </a:cubicBezTo>
                  <a:cubicBezTo>
                    <a:pt x="3907" y="4096"/>
                    <a:pt x="3757" y="4112"/>
                    <a:pt x="3576" y="4112"/>
                  </a:cubicBezTo>
                  <a:cubicBezTo>
                    <a:pt x="3395" y="4112"/>
                    <a:pt x="3182" y="4096"/>
                    <a:pt x="2993" y="4096"/>
                  </a:cubicBezTo>
                  <a:lnTo>
                    <a:pt x="1954" y="4096"/>
                  </a:lnTo>
                  <a:lnTo>
                    <a:pt x="1954" y="3750"/>
                  </a:lnTo>
                  <a:cubicBezTo>
                    <a:pt x="1954" y="3214"/>
                    <a:pt x="2426" y="2741"/>
                    <a:pt x="2993" y="2741"/>
                  </a:cubicBezTo>
                  <a:close/>
                  <a:moveTo>
                    <a:pt x="1009" y="4065"/>
                  </a:moveTo>
                  <a:cubicBezTo>
                    <a:pt x="1198" y="4065"/>
                    <a:pt x="1355" y="4222"/>
                    <a:pt x="1355" y="4411"/>
                  </a:cubicBezTo>
                  <a:lnTo>
                    <a:pt x="1355" y="5104"/>
                  </a:lnTo>
                  <a:cubicBezTo>
                    <a:pt x="1355" y="5293"/>
                    <a:pt x="1198" y="5451"/>
                    <a:pt x="1009" y="5451"/>
                  </a:cubicBezTo>
                  <a:cubicBezTo>
                    <a:pt x="820" y="5451"/>
                    <a:pt x="662" y="5293"/>
                    <a:pt x="662" y="5104"/>
                  </a:cubicBezTo>
                  <a:lnTo>
                    <a:pt x="662" y="4411"/>
                  </a:lnTo>
                  <a:cubicBezTo>
                    <a:pt x="662" y="4222"/>
                    <a:pt x="820" y="4065"/>
                    <a:pt x="1009" y="4065"/>
                  </a:cubicBezTo>
                  <a:close/>
                  <a:moveTo>
                    <a:pt x="6490" y="4096"/>
                  </a:moveTo>
                  <a:cubicBezTo>
                    <a:pt x="6679" y="4096"/>
                    <a:pt x="6837" y="4254"/>
                    <a:pt x="6837" y="4474"/>
                  </a:cubicBezTo>
                  <a:lnTo>
                    <a:pt x="6837" y="5136"/>
                  </a:lnTo>
                  <a:cubicBezTo>
                    <a:pt x="6837" y="5325"/>
                    <a:pt x="6679" y="5482"/>
                    <a:pt x="6490" y="5482"/>
                  </a:cubicBezTo>
                  <a:cubicBezTo>
                    <a:pt x="6301" y="5482"/>
                    <a:pt x="6144" y="5325"/>
                    <a:pt x="6144" y="5136"/>
                  </a:cubicBezTo>
                  <a:lnTo>
                    <a:pt x="6144" y="4474"/>
                  </a:lnTo>
                  <a:cubicBezTo>
                    <a:pt x="6144" y="4254"/>
                    <a:pt x="6301" y="4096"/>
                    <a:pt x="6490" y="4096"/>
                  </a:cubicBezTo>
                  <a:close/>
                  <a:moveTo>
                    <a:pt x="4443" y="4537"/>
                  </a:moveTo>
                  <a:cubicBezTo>
                    <a:pt x="4726" y="4726"/>
                    <a:pt x="5073" y="4789"/>
                    <a:pt x="5451" y="4789"/>
                  </a:cubicBezTo>
                  <a:lnTo>
                    <a:pt x="5451" y="5136"/>
                  </a:lnTo>
                  <a:cubicBezTo>
                    <a:pt x="5451" y="6081"/>
                    <a:pt x="4663" y="6869"/>
                    <a:pt x="3718" y="6869"/>
                  </a:cubicBezTo>
                  <a:cubicBezTo>
                    <a:pt x="2773" y="6869"/>
                    <a:pt x="2048" y="6081"/>
                    <a:pt x="2048" y="5136"/>
                  </a:cubicBezTo>
                  <a:lnTo>
                    <a:pt x="2048" y="4789"/>
                  </a:lnTo>
                  <a:lnTo>
                    <a:pt x="3056" y="4789"/>
                  </a:lnTo>
                  <a:cubicBezTo>
                    <a:pt x="3148" y="4789"/>
                    <a:pt x="3241" y="4790"/>
                    <a:pt x="3333" y="4790"/>
                  </a:cubicBezTo>
                  <a:cubicBezTo>
                    <a:pt x="3749" y="4790"/>
                    <a:pt x="4159" y="4769"/>
                    <a:pt x="4443" y="4537"/>
                  </a:cubicBezTo>
                  <a:close/>
                  <a:moveTo>
                    <a:pt x="3813" y="1"/>
                  </a:moveTo>
                  <a:cubicBezTo>
                    <a:pt x="2111" y="1"/>
                    <a:pt x="725" y="1387"/>
                    <a:pt x="725" y="3088"/>
                  </a:cubicBezTo>
                  <a:lnTo>
                    <a:pt x="725" y="3466"/>
                  </a:lnTo>
                  <a:cubicBezTo>
                    <a:pt x="347" y="3624"/>
                    <a:pt x="63" y="4002"/>
                    <a:pt x="63" y="4474"/>
                  </a:cubicBezTo>
                  <a:lnTo>
                    <a:pt x="63" y="5136"/>
                  </a:lnTo>
                  <a:cubicBezTo>
                    <a:pt x="0" y="5671"/>
                    <a:pt x="473" y="6144"/>
                    <a:pt x="1009" y="6144"/>
                  </a:cubicBezTo>
                  <a:cubicBezTo>
                    <a:pt x="1198" y="6144"/>
                    <a:pt x="1355" y="6112"/>
                    <a:pt x="1513" y="6049"/>
                  </a:cubicBezTo>
                  <a:cubicBezTo>
                    <a:pt x="1891" y="6932"/>
                    <a:pt x="2741" y="7562"/>
                    <a:pt x="3781" y="7562"/>
                  </a:cubicBezTo>
                  <a:cubicBezTo>
                    <a:pt x="4789" y="7562"/>
                    <a:pt x="5671" y="6932"/>
                    <a:pt x="6018" y="6049"/>
                  </a:cubicBezTo>
                  <a:cubicBezTo>
                    <a:pt x="6175" y="6112"/>
                    <a:pt x="6333" y="6144"/>
                    <a:pt x="6522" y="6144"/>
                  </a:cubicBezTo>
                  <a:cubicBezTo>
                    <a:pt x="7089" y="6144"/>
                    <a:pt x="7562" y="5671"/>
                    <a:pt x="7562" y="5136"/>
                  </a:cubicBezTo>
                  <a:lnTo>
                    <a:pt x="7562" y="4474"/>
                  </a:lnTo>
                  <a:cubicBezTo>
                    <a:pt x="7562" y="4033"/>
                    <a:pt x="7278" y="3624"/>
                    <a:pt x="6869" y="3466"/>
                  </a:cubicBezTo>
                  <a:lnTo>
                    <a:pt x="6869" y="3088"/>
                  </a:lnTo>
                  <a:cubicBezTo>
                    <a:pt x="6869" y="1387"/>
                    <a:pt x="5514" y="1"/>
                    <a:pt x="38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33"/>
            <p:cNvSpPr/>
            <p:nvPr/>
          </p:nvSpPr>
          <p:spPr>
            <a:xfrm>
              <a:off x="-33503700" y="2070250"/>
              <a:ext cx="121325" cy="137075"/>
            </a:xfrm>
            <a:custGeom>
              <a:avLst/>
              <a:gdLst/>
              <a:ahLst/>
              <a:cxnLst/>
              <a:rect l="l" t="t" r="r" b="b"/>
              <a:pathLst>
                <a:path w="4853" h="5483" extrusionOk="0">
                  <a:moveTo>
                    <a:pt x="3151" y="726"/>
                  </a:moveTo>
                  <a:cubicBezTo>
                    <a:pt x="3687" y="726"/>
                    <a:pt x="4222" y="1198"/>
                    <a:pt x="4222" y="1734"/>
                  </a:cubicBezTo>
                  <a:lnTo>
                    <a:pt x="4222" y="2112"/>
                  </a:lnTo>
                  <a:cubicBezTo>
                    <a:pt x="3939" y="2112"/>
                    <a:pt x="3655" y="2112"/>
                    <a:pt x="3592" y="1986"/>
                  </a:cubicBezTo>
                  <a:cubicBezTo>
                    <a:pt x="3529" y="1954"/>
                    <a:pt x="3498" y="1828"/>
                    <a:pt x="3498" y="1734"/>
                  </a:cubicBezTo>
                  <a:cubicBezTo>
                    <a:pt x="3498" y="1545"/>
                    <a:pt x="3340" y="1387"/>
                    <a:pt x="3151" y="1387"/>
                  </a:cubicBezTo>
                  <a:cubicBezTo>
                    <a:pt x="2962" y="1387"/>
                    <a:pt x="2804" y="1545"/>
                    <a:pt x="2804" y="1734"/>
                  </a:cubicBezTo>
                  <a:cubicBezTo>
                    <a:pt x="2804" y="1828"/>
                    <a:pt x="2804" y="1954"/>
                    <a:pt x="2710" y="1986"/>
                  </a:cubicBezTo>
                  <a:cubicBezTo>
                    <a:pt x="2636" y="2060"/>
                    <a:pt x="2487" y="2090"/>
                    <a:pt x="2312" y="2090"/>
                  </a:cubicBezTo>
                  <a:cubicBezTo>
                    <a:pt x="2189" y="2090"/>
                    <a:pt x="2053" y="2075"/>
                    <a:pt x="1922" y="2049"/>
                  </a:cubicBezTo>
                  <a:lnTo>
                    <a:pt x="694" y="2049"/>
                  </a:lnTo>
                  <a:lnTo>
                    <a:pt x="694" y="1734"/>
                  </a:lnTo>
                  <a:cubicBezTo>
                    <a:pt x="694" y="1198"/>
                    <a:pt x="1166" y="726"/>
                    <a:pt x="1765" y="726"/>
                  </a:cubicBezTo>
                  <a:close/>
                  <a:moveTo>
                    <a:pt x="3151" y="2521"/>
                  </a:moveTo>
                  <a:cubicBezTo>
                    <a:pt x="3435" y="2742"/>
                    <a:pt x="3813" y="2773"/>
                    <a:pt x="4222" y="2773"/>
                  </a:cubicBezTo>
                  <a:lnTo>
                    <a:pt x="4222" y="3120"/>
                  </a:lnTo>
                  <a:cubicBezTo>
                    <a:pt x="4159" y="4034"/>
                    <a:pt x="3372" y="4853"/>
                    <a:pt x="2426" y="4853"/>
                  </a:cubicBezTo>
                  <a:cubicBezTo>
                    <a:pt x="1481" y="4853"/>
                    <a:pt x="694" y="4065"/>
                    <a:pt x="694" y="3120"/>
                  </a:cubicBezTo>
                  <a:lnTo>
                    <a:pt x="694" y="2773"/>
                  </a:lnTo>
                  <a:lnTo>
                    <a:pt x="1765" y="2773"/>
                  </a:lnTo>
                  <a:cubicBezTo>
                    <a:pt x="1859" y="2773"/>
                    <a:pt x="2836" y="2773"/>
                    <a:pt x="3151" y="2521"/>
                  </a:cubicBezTo>
                  <a:close/>
                  <a:moveTo>
                    <a:pt x="1733" y="1"/>
                  </a:moveTo>
                  <a:cubicBezTo>
                    <a:pt x="788" y="1"/>
                    <a:pt x="1" y="757"/>
                    <a:pt x="1" y="1702"/>
                  </a:cubicBezTo>
                  <a:lnTo>
                    <a:pt x="1" y="3088"/>
                  </a:lnTo>
                  <a:cubicBezTo>
                    <a:pt x="1" y="4412"/>
                    <a:pt x="1103" y="5483"/>
                    <a:pt x="2395" y="5483"/>
                  </a:cubicBezTo>
                  <a:cubicBezTo>
                    <a:pt x="3750" y="5483"/>
                    <a:pt x="4789" y="4380"/>
                    <a:pt x="4789" y="3088"/>
                  </a:cubicBezTo>
                  <a:lnTo>
                    <a:pt x="4789" y="1702"/>
                  </a:lnTo>
                  <a:cubicBezTo>
                    <a:pt x="4852" y="789"/>
                    <a:pt x="4065" y="1"/>
                    <a:pt x="312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40" name="Google Shape;1640;p33"/>
          <p:cNvGrpSpPr/>
          <p:nvPr/>
        </p:nvGrpSpPr>
        <p:grpSpPr>
          <a:xfrm>
            <a:off x="3283649" y="3523282"/>
            <a:ext cx="270453" cy="353587"/>
            <a:chOff x="-35101800" y="2631050"/>
            <a:chExt cx="222925" cy="291450"/>
          </a:xfrm>
        </p:grpSpPr>
        <p:sp>
          <p:nvSpPr>
            <p:cNvPr id="1641" name="Google Shape;1641;p33"/>
            <p:cNvSpPr/>
            <p:nvPr/>
          </p:nvSpPr>
          <p:spPr>
            <a:xfrm>
              <a:off x="-34999400" y="2699575"/>
              <a:ext cx="18150" cy="18125"/>
            </a:xfrm>
            <a:custGeom>
              <a:avLst/>
              <a:gdLst/>
              <a:ahLst/>
              <a:cxnLst/>
              <a:rect l="l" t="t" r="r" b="b"/>
              <a:pathLst>
                <a:path w="726" h="725" extrusionOk="0">
                  <a:moveTo>
                    <a:pt x="347" y="0"/>
                  </a:moveTo>
                  <a:cubicBezTo>
                    <a:pt x="158" y="0"/>
                    <a:pt x="1" y="158"/>
                    <a:pt x="1" y="347"/>
                  </a:cubicBezTo>
                  <a:cubicBezTo>
                    <a:pt x="1" y="567"/>
                    <a:pt x="158" y="725"/>
                    <a:pt x="347" y="725"/>
                  </a:cubicBezTo>
                  <a:cubicBezTo>
                    <a:pt x="568" y="725"/>
                    <a:pt x="725" y="567"/>
                    <a:pt x="725" y="347"/>
                  </a:cubicBezTo>
                  <a:cubicBezTo>
                    <a:pt x="725" y="158"/>
                    <a:pt x="568" y="0"/>
                    <a:pt x="34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2" name="Google Shape;1642;p33"/>
            <p:cNvSpPr/>
            <p:nvPr/>
          </p:nvSpPr>
          <p:spPr>
            <a:xfrm>
              <a:off x="-34999400" y="2732650"/>
              <a:ext cx="18150" cy="52800"/>
            </a:xfrm>
            <a:custGeom>
              <a:avLst/>
              <a:gdLst/>
              <a:ahLst/>
              <a:cxnLst/>
              <a:rect l="l" t="t" r="r" b="b"/>
              <a:pathLst>
                <a:path w="726" h="2112" extrusionOk="0">
                  <a:moveTo>
                    <a:pt x="347" y="0"/>
                  </a:moveTo>
                  <a:cubicBezTo>
                    <a:pt x="158" y="0"/>
                    <a:pt x="1" y="190"/>
                    <a:pt x="1" y="379"/>
                  </a:cubicBezTo>
                  <a:lnTo>
                    <a:pt x="1" y="1765"/>
                  </a:lnTo>
                  <a:cubicBezTo>
                    <a:pt x="1" y="1985"/>
                    <a:pt x="158" y="2111"/>
                    <a:pt x="347" y="2111"/>
                  </a:cubicBezTo>
                  <a:cubicBezTo>
                    <a:pt x="568" y="2111"/>
                    <a:pt x="725" y="1954"/>
                    <a:pt x="725" y="1765"/>
                  </a:cubicBezTo>
                  <a:lnTo>
                    <a:pt x="725" y="379"/>
                  </a:lnTo>
                  <a:cubicBezTo>
                    <a:pt x="725" y="190"/>
                    <a:pt x="568" y="0"/>
                    <a:pt x="34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3" name="Google Shape;1643;p33"/>
            <p:cNvSpPr/>
            <p:nvPr/>
          </p:nvSpPr>
          <p:spPr>
            <a:xfrm>
              <a:off x="-35067125" y="2665700"/>
              <a:ext cx="153600" cy="154400"/>
            </a:xfrm>
            <a:custGeom>
              <a:avLst/>
              <a:gdLst/>
              <a:ahLst/>
              <a:cxnLst/>
              <a:rect l="l" t="t" r="r" b="b"/>
              <a:pathLst>
                <a:path w="6144" h="6176" extrusionOk="0">
                  <a:moveTo>
                    <a:pt x="3056" y="694"/>
                  </a:moveTo>
                  <a:cubicBezTo>
                    <a:pt x="4411" y="694"/>
                    <a:pt x="5482" y="1765"/>
                    <a:pt x="5482" y="3088"/>
                  </a:cubicBezTo>
                  <a:cubicBezTo>
                    <a:pt x="5482" y="4443"/>
                    <a:pt x="4411" y="5482"/>
                    <a:pt x="3056" y="5482"/>
                  </a:cubicBezTo>
                  <a:cubicBezTo>
                    <a:pt x="1733" y="5482"/>
                    <a:pt x="662" y="4443"/>
                    <a:pt x="662" y="3088"/>
                  </a:cubicBezTo>
                  <a:cubicBezTo>
                    <a:pt x="662" y="1796"/>
                    <a:pt x="1764" y="694"/>
                    <a:pt x="3056" y="694"/>
                  </a:cubicBezTo>
                  <a:close/>
                  <a:moveTo>
                    <a:pt x="3056" y="1"/>
                  </a:moveTo>
                  <a:cubicBezTo>
                    <a:pt x="1386" y="1"/>
                    <a:pt x="0" y="1387"/>
                    <a:pt x="0" y="3088"/>
                  </a:cubicBezTo>
                  <a:cubicBezTo>
                    <a:pt x="0" y="4789"/>
                    <a:pt x="1386" y="6176"/>
                    <a:pt x="3056" y="6176"/>
                  </a:cubicBezTo>
                  <a:cubicBezTo>
                    <a:pt x="4757" y="6176"/>
                    <a:pt x="6144" y="4789"/>
                    <a:pt x="6144" y="3088"/>
                  </a:cubicBezTo>
                  <a:cubicBezTo>
                    <a:pt x="6144" y="1387"/>
                    <a:pt x="4757" y="1"/>
                    <a:pt x="30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4" name="Google Shape;1644;p33"/>
            <p:cNvSpPr/>
            <p:nvPr/>
          </p:nvSpPr>
          <p:spPr>
            <a:xfrm>
              <a:off x="-35101800" y="2631050"/>
              <a:ext cx="222925" cy="291450"/>
            </a:xfrm>
            <a:custGeom>
              <a:avLst/>
              <a:gdLst/>
              <a:ahLst/>
              <a:cxnLst/>
              <a:rect l="l" t="t" r="r" b="b"/>
              <a:pathLst>
                <a:path w="8917" h="11658" extrusionOk="0">
                  <a:moveTo>
                    <a:pt x="4443" y="693"/>
                  </a:moveTo>
                  <a:cubicBezTo>
                    <a:pt x="6554" y="693"/>
                    <a:pt x="8192" y="2395"/>
                    <a:pt x="8192" y="4474"/>
                  </a:cubicBezTo>
                  <a:cubicBezTo>
                    <a:pt x="8192" y="5293"/>
                    <a:pt x="7940" y="6081"/>
                    <a:pt x="7436" y="6711"/>
                  </a:cubicBezTo>
                  <a:lnTo>
                    <a:pt x="4443" y="10775"/>
                  </a:lnTo>
                  <a:lnTo>
                    <a:pt x="1450" y="6711"/>
                  </a:lnTo>
                  <a:cubicBezTo>
                    <a:pt x="1009" y="6049"/>
                    <a:pt x="726" y="5293"/>
                    <a:pt x="726" y="4474"/>
                  </a:cubicBezTo>
                  <a:cubicBezTo>
                    <a:pt x="726" y="2395"/>
                    <a:pt x="2364" y="693"/>
                    <a:pt x="4443" y="693"/>
                  </a:cubicBezTo>
                  <a:close/>
                  <a:moveTo>
                    <a:pt x="4443" y="0"/>
                  </a:moveTo>
                  <a:cubicBezTo>
                    <a:pt x="2017" y="0"/>
                    <a:pt x="1" y="1985"/>
                    <a:pt x="1" y="4443"/>
                  </a:cubicBezTo>
                  <a:cubicBezTo>
                    <a:pt x="1" y="5419"/>
                    <a:pt x="316" y="6333"/>
                    <a:pt x="883" y="7120"/>
                  </a:cubicBezTo>
                  <a:lnTo>
                    <a:pt x="4191" y="11531"/>
                  </a:lnTo>
                  <a:cubicBezTo>
                    <a:pt x="4254" y="11594"/>
                    <a:pt x="4349" y="11657"/>
                    <a:pt x="4443" y="11657"/>
                  </a:cubicBezTo>
                  <a:cubicBezTo>
                    <a:pt x="4569" y="11657"/>
                    <a:pt x="4664" y="11594"/>
                    <a:pt x="4727" y="11531"/>
                  </a:cubicBezTo>
                  <a:lnTo>
                    <a:pt x="8003" y="7120"/>
                  </a:lnTo>
                  <a:cubicBezTo>
                    <a:pt x="8602" y="6333"/>
                    <a:pt x="8917" y="5419"/>
                    <a:pt x="8917" y="4443"/>
                  </a:cubicBezTo>
                  <a:cubicBezTo>
                    <a:pt x="8917" y="1985"/>
                    <a:pt x="6901" y="0"/>
                    <a:pt x="444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45" name="Google Shape;1645;p33"/>
          <p:cNvGrpSpPr/>
          <p:nvPr/>
        </p:nvGrpSpPr>
        <p:grpSpPr>
          <a:xfrm>
            <a:off x="3239701" y="2511407"/>
            <a:ext cx="358349" cy="353587"/>
            <a:chOff x="-34421275" y="2631050"/>
            <a:chExt cx="295375" cy="291450"/>
          </a:xfrm>
        </p:grpSpPr>
        <p:sp>
          <p:nvSpPr>
            <p:cNvPr id="1646" name="Google Shape;1646;p33"/>
            <p:cNvSpPr/>
            <p:nvPr/>
          </p:nvSpPr>
          <p:spPr>
            <a:xfrm>
              <a:off x="-34421275" y="2639125"/>
              <a:ext cx="288275" cy="283375"/>
            </a:xfrm>
            <a:custGeom>
              <a:avLst/>
              <a:gdLst/>
              <a:ahLst/>
              <a:cxnLst/>
              <a:rect l="l" t="t" r="r" b="b"/>
              <a:pathLst>
                <a:path w="11531" h="11335" extrusionOk="0">
                  <a:moveTo>
                    <a:pt x="5592" y="717"/>
                  </a:moveTo>
                  <a:cubicBezTo>
                    <a:pt x="5679" y="717"/>
                    <a:pt x="5766" y="749"/>
                    <a:pt x="5829" y="812"/>
                  </a:cubicBezTo>
                  <a:lnTo>
                    <a:pt x="10680" y="5663"/>
                  </a:lnTo>
                  <a:cubicBezTo>
                    <a:pt x="10775" y="5758"/>
                    <a:pt x="10775" y="6010"/>
                    <a:pt x="10680" y="6136"/>
                  </a:cubicBezTo>
                  <a:cubicBezTo>
                    <a:pt x="10617" y="6183"/>
                    <a:pt x="10523" y="6207"/>
                    <a:pt x="10432" y="6207"/>
                  </a:cubicBezTo>
                  <a:cubicBezTo>
                    <a:pt x="10342" y="6207"/>
                    <a:pt x="10255" y="6183"/>
                    <a:pt x="10208" y="6136"/>
                  </a:cubicBezTo>
                  <a:lnTo>
                    <a:pt x="5356" y="1284"/>
                  </a:lnTo>
                  <a:cubicBezTo>
                    <a:pt x="5230" y="1158"/>
                    <a:pt x="5230" y="938"/>
                    <a:pt x="5356" y="812"/>
                  </a:cubicBezTo>
                  <a:cubicBezTo>
                    <a:pt x="5419" y="749"/>
                    <a:pt x="5506" y="717"/>
                    <a:pt x="5592" y="717"/>
                  </a:cubicBezTo>
                  <a:close/>
                  <a:moveTo>
                    <a:pt x="8444" y="7239"/>
                  </a:moveTo>
                  <a:lnTo>
                    <a:pt x="8538" y="7396"/>
                  </a:lnTo>
                  <a:cubicBezTo>
                    <a:pt x="8696" y="7554"/>
                    <a:pt x="8664" y="7806"/>
                    <a:pt x="8475" y="7932"/>
                  </a:cubicBezTo>
                  <a:lnTo>
                    <a:pt x="5923" y="9223"/>
                  </a:lnTo>
                  <a:cubicBezTo>
                    <a:pt x="5873" y="9261"/>
                    <a:pt x="5819" y="9278"/>
                    <a:pt x="5763" y="9278"/>
                  </a:cubicBezTo>
                  <a:cubicBezTo>
                    <a:pt x="5678" y="9278"/>
                    <a:pt x="5590" y="9237"/>
                    <a:pt x="5514" y="9160"/>
                  </a:cubicBezTo>
                  <a:lnTo>
                    <a:pt x="5230" y="8877"/>
                  </a:lnTo>
                  <a:cubicBezTo>
                    <a:pt x="6301" y="8089"/>
                    <a:pt x="7341" y="7617"/>
                    <a:pt x="8444" y="7239"/>
                  </a:cubicBezTo>
                  <a:close/>
                  <a:moveTo>
                    <a:pt x="5230" y="2198"/>
                  </a:moveTo>
                  <a:lnTo>
                    <a:pt x="9294" y="6230"/>
                  </a:lnTo>
                  <a:cubicBezTo>
                    <a:pt x="7908" y="6703"/>
                    <a:pt x="5797" y="7270"/>
                    <a:pt x="3560" y="9381"/>
                  </a:cubicBezTo>
                  <a:lnTo>
                    <a:pt x="2080" y="7932"/>
                  </a:lnTo>
                  <a:cubicBezTo>
                    <a:pt x="3340" y="6608"/>
                    <a:pt x="4285" y="5033"/>
                    <a:pt x="4852" y="3395"/>
                  </a:cubicBezTo>
                  <a:lnTo>
                    <a:pt x="5230" y="2198"/>
                  </a:lnTo>
                  <a:close/>
                  <a:moveTo>
                    <a:pt x="1138" y="8089"/>
                  </a:moveTo>
                  <a:cubicBezTo>
                    <a:pt x="1229" y="8089"/>
                    <a:pt x="1323" y="8121"/>
                    <a:pt x="1386" y="8184"/>
                  </a:cubicBezTo>
                  <a:lnTo>
                    <a:pt x="3308" y="10105"/>
                  </a:lnTo>
                  <a:cubicBezTo>
                    <a:pt x="3434" y="10231"/>
                    <a:pt x="3434" y="10452"/>
                    <a:pt x="3308" y="10578"/>
                  </a:cubicBezTo>
                  <a:cubicBezTo>
                    <a:pt x="3245" y="10641"/>
                    <a:pt x="3159" y="10673"/>
                    <a:pt x="3072" y="10673"/>
                  </a:cubicBezTo>
                  <a:cubicBezTo>
                    <a:pt x="2985" y="10673"/>
                    <a:pt x="2899" y="10641"/>
                    <a:pt x="2836" y="10578"/>
                  </a:cubicBezTo>
                  <a:lnTo>
                    <a:pt x="914" y="8656"/>
                  </a:lnTo>
                  <a:cubicBezTo>
                    <a:pt x="788" y="8530"/>
                    <a:pt x="788" y="8278"/>
                    <a:pt x="914" y="8184"/>
                  </a:cubicBezTo>
                  <a:cubicBezTo>
                    <a:pt x="961" y="8121"/>
                    <a:pt x="1048" y="8089"/>
                    <a:pt x="1138" y="8089"/>
                  </a:cubicBezTo>
                  <a:close/>
                  <a:moveTo>
                    <a:pt x="5565" y="0"/>
                  </a:moveTo>
                  <a:cubicBezTo>
                    <a:pt x="5301" y="0"/>
                    <a:pt x="5041" y="103"/>
                    <a:pt x="4852" y="307"/>
                  </a:cubicBezTo>
                  <a:cubicBezTo>
                    <a:pt x="4474" y="654"/>
                    <a:pt x="4442" y="1158"/>
                    <a:pt x="4694" y="1568"/>
                  </a:cubicBezTo>
                  <a:lnTo>
                    <a:pt x="4159" y="3143"/>
                  </a:lnTo>
                  <a:cubicBezTo>
                    <a:pt x="3655" y="4655"/>
                    <a:pt x="2710" y="6199"/>
                    <a:pt x="1575" y="7428"/>
                  </a:cubicBezTo>
                  <a:cubicBezTo>
                    <a:pt x="1422" y="7357"/>
                    <a:pt x="1259" y="7321"/>
                    <a:pt x="1100" y="7321"/>
                  </a:cubicBezTo>
                  <a:cubicBezTo>
                    <a:pt x="834" y="7321"/>
                    <a:pt x="575" y="7420"/>
                    <a:pt x="378" y="7617"/>
                  </a:cubicBezTo>
                  <a:cubicBezTo>
                    <a:pt x="0" y="8026"/>
                    <a:pt x="0" y="8688"/>
                    <a:pt x="378" y="9066"/>
                  </a:cubicBezTo>
                  <a:lnTo>
                    <a:pt x="2363" y="11051"/>
                  </a:lnTo>
                  <a:cubicBezTo>
                    <a:pt x="2552" y="11240"/>
                    <a:pt x="2820" y="11334"/>
                    <a:pt x="3088" y="11334"/>
                  </a:cubicBezTo>
                  <a:cubicBezTo>
                    <a:pt x="3356" y="11334"/>
                    <a:pt x="3623" y="11240"/>
                    <a:pt x="3812" y="11051"/>
                  </a:cubicBezTo>
                  <a:cubicBezTo>
                    <a:pt x="4127" y="10736"/>
                    <a:pt x="4222" y="10263"/>
                    <a:pt x="4001" y="9853"/>
                  </a:cubicBezTo>
                  <a:cubicBezTo>
                    <a:pt x="4222" y="9664"/>
                    <a:pt x="4442" y="9475"/>
                    <a:pt x="4694" y="9286"/>
                  </a:cubicBezTo>
                  <a:lnTo>
                    <a:pt x="5041" y="9633"/>
                  </a:lnTo>
                  <a:cubicBezTo>
                    <a:pt x="5238" y="9830"/>
                    <a:pt x="5496" y="9928"/>
                    <a:pt x="5755" y="9928"/>
                  </a:cubicBezTo>
                  <a:cubicBezTo>
                    <a:pt x="5910" y="9928"/>
                    <a:pt x="6065" y="9893"/>
                    <a:pt x="6207" y="9822"/>
                  </a:cubicBezTo>
                  <a:lnTo>
                    <a:pt x="8790" y="8530"/>
                  </a:lnTo>
                  <a:cubicBezTo>
                    <a:pt x="9357" y="8215"/>
                    <a:pt x="9515" y="7459"/>
                    <a:pt x="9137" y="6986"/>
                  </a:cubicBezTo>
                  <a:lnTo>
                    <a:pt x="9893" y="6766"/>
                  </a:lnTo>
                  <a:cubicBezTo>
                    <a:pt x="10050" y="6858"/>
                    <a:pt x="10229" y="6906"/>
                    <a:pt x="10412" y="6906"/>
                  </a:cubicBezTo>
                  <a:cubicBezTo>
                    <a:pt x="10668" y="6906"/>
                    <a:pt x="10932" y="6811"/>
                    <a:pt x="11153" y="6608"/>
                  </a:cubicBezTo>
                  <a:cubicBezTo>
                    <a:pt x="11531" y="6199"/>
                    <a:pt x="11531" y="5537"/>
                    <a:pt x="11153" y="5128"/>
                  </a:cubicBezTo>
                  <a:lnTo>
                    <a:pt x="6301" y="307"/>
                  </a:lnTo>
                  <a:cubicBezTo>
                    <a:pt x="6096" y="103"/>
                    <a:pt x="5829" y="0"/>
                    <a:pt x="556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33"/>
            <p:cNvSpPr/>
            <p:nvPr/>
          </p:nvSpPr>
          <p:spPr>
            <a:xfrm>
              <a:off x="-34181850" y="2644625"/>
              <a:ext cx="41775" cy="41575"/>
            </a:xfrm>
            <a:custGeom>
              <a:avLst/>
              <a:gdLst/>
              <a:ahLst/>
              <a:cxnLst/>
              <a:rect l="l" t="t" r="r" b="b"/>
              <a:pathLst>
                <a:path w="1671" h="1663" extrusionOk="0">
                  <a:moveTo>
                    <a:pt x="1328" y="1"/>
                  </a:moveTo>
                  <a:cubicBezTo>
                    <a:pt x="1237" y="1"/>
                    <a:pt x="1151" y="40"/>
                    <a:pt x="1103" y="119"/>
                  </a:cubicBezTo>
                  <a:lnTo>
                    <a:pt x="95" y="1096"/>
                  </a:lnTo>
                  <a:cubicBezTo>
                    <a:pt x="1" y="1222"/>
                    <a:pt x="1" y="1442"/>
                    <a:pt x="95" y="1568"/>
                  </a:cubicBezTo>
                  <a:cubicBezTo>
                    <a:pt x="158" y="1631"/>
                    <a:pt x="253" y="1663"/>
                    <a:pt x="343" y="1663"/>
                  </a:cubicBezTo>
                  <a:cubicBezTo>
                    <a:pt x="434" y="1663"/>
                    <a:pt x="521" y="1631"/>
                    <a:pt x="568" y="1568"/>
                  </a:cubicBezTo>
                  <a:lnTo>
                    <a:pt x="1576" y="592"/>
                  </a:lnTo>
                  <a:cubicBezTo>
                    <a:pt x="1671" y="466"/>
                    <a:pt x="1671" y="213"/>
                    <a:pt x="1576" y="119"/>
                  </a:cubicBezTo>
                  <a:cubicBezTo>
                    <a:pt x="1513" y="40"/>
                    <a:pt x="1418" y="1"/>
                    <a:pt x="132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8" name="Google Shape;1648;p33"/>
            <p:cNvSpPr/>
            <p:nvPr/>
          </p:nvSpPr>
          <p:spPr>
            <a:xfrm>
              <a:off x="-34217275" y="2631050"/>
              <a:ext cx="17350" cy="41775"/>
            </a:xfrm>
            <a:custGeom>
              <a:avLst/>
              <a:gdLst/>
              <a:ahLst/>
              <a:cxnLst/>
              <a:rect l="l" t="t" r="r" b="b"/>
              <a:pathLst>
                <a:path w="694" h="1671" extrusionOk="0">
                  <a:moveTo>
                    <a:pt x="347" y="0"/>
                  </a:moveTo>
                  <a:cubicBezTo>
                    <a:pt x="158" y="0"/>
                    <a:pt x="0" y="158"/>
                    <a:pt x="0" y="347"/>
                  </a:cubicBezTo>
                  <a:lnTo>
                    <a:pt x="0" y="1324"/>
                  </a:lnTo>
                  <a:cubicBezTo>
                    <a:pt x="0" y="1513"/>
                    <a:pt x="158" y="1670"/>
                    <a:pt x="347" y="1670"/>
                  </a:cubicBezTo>
                  <a:cubicBezTo>
                    <a:pt x="536" y="1670"/>
                    <a:pt x="693" y="1513"/>
                    <a:pt x="693" y="1324"/>
                  </a:cubicBezTo>
                  <a:lnTo>
                    <a:pt x="693" y="347"/>
                  </a:lnTo>
                  <a:cubicBezTo>
                    <a:pt x="693" y="158"/>
                    <a:pt x="536" y="0"/>
                    <a:pt x="34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33"/>
            <p:cNvSpPr/>
            <p:nvPr/>
          </p:nvSpPr>
          <p:spPr>
            <a:xfrm>
              <a:off x="-34168450" y="2704300"/>
              <a:ext cx="42550" cy="18125"/>
            </a:xfrm>
            <a:custGeom>
              <a:avLst/>
              <a:gdLst/>
              <a:ahLst/>
              <a:cxnLst/>
              <a:rect l="l" t="t" r="r" b="b"/>
              <a:pathLst>
                <a:path w="1702" h="725" extrusionOk="0">
                  <a:moveTo>
                    <a:pt x="347" y="0"/>
                  </a:moveTo>
                  <a:cubicBezTo>
                    <a:pt x="158" y="0"/>
                    <a:pt x="0" y="158"/>
                    <a:pt x="0" y="378"/>
                  </a:cubicBezTo>
                  <a:cubicBezTo>
                    <a:pt x="0" y="567"/>
                    <a:pt x="158" y="725"/>
                    <a:pt x="347" y="725"/>
                  </a:cubicBezTo>
                  <a:lnTo>
                    <a:pt x="1355" y="725"/>
                  </a:lnTo>
                  <a:cubicBezTo>
                    <a:pt x="1544" y="725"/>
                    <a:pt x="1702" y="567"/>
                    <a:pt x="1702" y="378"/>
                  </a:cubicBezTo>
                  <a:cubicBezTo>
                    <a:pt x="1670" y="158"/>
                    <a:pt x="1544" y="0"/>
                    <a:pt x="135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50" name="Google Shape;1650;p33"/>
          <p:cNvSpPr txBox="1"/>
          <p:nvPr/>
        </p:nvSpPr>
        <p:spPr>
          <a:xfrm>
            <a:off x="4015600" y="2406350"/>
            <a:ext cx="1121400" cy="568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500" dirty="0">
                <a:highlight>
                  <a:schemeClr val="accent3"/>
                </a:highlight>
                <a:latin typeface="Montserrat ExtraBold"/>
                <a:ea typeface="Montserrat ExtraBold"/>
                <a:cs typeface="Montserrat ExtraBold"/>
                <a:sym typeface="Montserrat ExtraBold"/>
              </a:rPr>
              <a:t>Ziele</a:t>
            </a:r>
            <a:endParaRPr sz="2500" dirty="0">
              <a:solidFill>
                <a:srgbClr val="000000"/>
              </a:solidFill>
              <a:highlight>
                <a:schemeClr val="accent3"/>
              </a:highlight>
              <a:latin typeface="Montserrat ExtraBold"/>
              <a:ea typeface="Montserrat ExtraBold"/>
              <a:cs typeface="Montserrat ExtraBold"/>
              <a:sym typeface="Montserrat ExtraBold"/>
            </a:endParaRPr>
          </a:p>
        </p:txBody>
      </p:sp>
      <p:cxnSp>
        <p:nvCxnSpPr>
          <p:cNvPr id="1651" name="Google Shape;1651;p33"/>
          <p:cNvCxnSpPr>
            <a:cxnSpLocks/>
            <a:stCxn id="1650" idx="0"/>
            <a:endCxn id="1618" idx="6"/>
          </p:cNvCxnSpPr>
          <p:nvPr/>
        </p:nvCxnSpPr>
        <p:spPr>
          <a:xfrm rot="5400000" flipH="1">
            <a:off x="3844000" y="1674050"/>
            <a:ext cx="718200" cy="746400"/>
          </a:xfrm>
          <a:prstGeom prst="bentConnector2">
            <a:avLst/>
          </a:prstGeom>
          <a:noFill/>
          <a:ln w="9525" cap="flat" cmpd="sng">
            <a:solidFill>
              <a:schemeClr val="lt2"/>
            </a:solidFill>
            <a:prstDash val="solid"/>
            <a:round/>
            <a:headEnd type="none" w="med" len="med"/>
            <a:tailEnd type="oval" w="med" len="med"/>
          </a:ln>
        </p:spPr>
      </p:cxnSp>
      <p:cxnSp>
        <p:nvCxnSpPr>
          <p:cNvPr id="1652" name="Google Shape;1652;p33"/>
          <p:cNvCxnSpPr>
            <a:stCxn id="1650" idx="0"/>
            <a:endCxn id="1621" idx="2"/>
          </p:cNvCxnSpPr>
          <p:nvPr/>
        </p:nvCxnSpPr>
        <p:spPr>
          <a:xfrm rot="-5400000">
            <a:off x="4586050" y="1678400"/>
            <a:ext cx="718200" cy="737700"/>
          </a:xfrm>
          <a:prstGeom prst="bentConnector2">
            <a:avLst/>
          </a:prstGeom>
          <a:noFill/>
          <a:ln w="9525" cap="flat" cmpd="sng">
            <a:solidFill>
              <a:schemeClr val="lt2"/>
            </a:solidFill>
            <a:prstDash val="solid"/>
            <a:round/>
            <a:headEnd type="none" w="med" len="med"/>
            <a:tailEnd type="oval" w="med" len="med"/>
          </a:ln>
        </p:spPr>
      </p:cxnSp>
      <p:cxnSp>
        <p:nvCxnSpPr>
          <p:cNvPr id="1653" name="Google Shape;1653;p33"/>
          <p:cNvCxnSpPr>
            <a:stCxn id="1650" idx="3"/>
            <a:endCxn id="1620" idx="2"/>
          </p:cNvCxnSpPr>
          <p:nvPr/>
        </p:nvCxnSpPr>
        <p:spPr>
          <a:xfrm rot="10800000" flipH="1">
            <a:off x="5137000" y="2688050"/>
            <a:ext cx="177000" cy="2400"/>
          </a:xfrm>
          <a:prstGeom prst="bentConnector3">
            <a:avLst>
              <a:gd name="adj1" fmla="val 50035"/>
            </a:avLst>
          </a:prstGeom>
          <a:noFill/>
          <a:ln w="9525" cap="flat" cmpd="sng">
            <a:solidFill>
              <a:schemeClr val="lt2"/>
            </a:solidFill>
            <a:prstDash val="solid"/>
            <a:round/>
            <a:headEnd type="none" w="med" len="med"/>
            <a:tailEnd type="oval" w="med" len="med"/>
          </a:ln>
        </p:spPr>
      </p:cxnSp>
      <p:cxnSp>
        <p:nvCxnSpPr>
          <p:cNvPr id="1654" name="Google Shape;1654;p33"/>
          <p:cNvCxnSpPr>
            <a:stCxn id="1617" idx="6"/>
            <a:endCxn id="1650" idx="1"/>
          </p:cNvCxnSpPr>
          <p:nvPr/>
        </p:nvCxnSpPr>
        <p:spPr>
          <a:xfrm>
            <a:off x="3829875" y="2688200"/>
            <a:ext cx="185700" cy="2400"/>
          </a:xfrm>
          <a:prstGeom prst="bentConnector3">
            <a:avLst>
              <a:gd name="adj1" fmla="val 50007"/>
            </a:avLst>
          </a:prstGeom>
          <a:noFill/>
          <a:ln w="9525" cap="flat" cmpd="sng">
            <a:solidFill>
              <a:schemeClr val="lt2"/>
            </a:solidFill>
            <a:prstDash val="solid"/>
            <a:round/>
            <a:headEnd type="oval" w="med" len="med"/>
            <a:tailEnd type="none" w="med" len="med"/>
          </a:ln>
        </p:spPr>
      </p:cxnSp>
      <p:cxnSp>
        <p:nvCxnSpPr>
          <p:cNvPr id="1655" name="Google Shape;1655;p33"/>
          <p:cNvCxnSpPr>
            <a:stCxn id="1650" idx="2"/>
            <a:endCxn id="1598" idx="6"/>
          </p:cNvCxnSpPr>
          <p:nvPr/>
        </p:nvCxnSpPr>
        <p:spPr>
          <a:xfrm rot="5400000">
            <a:off x="3846250" y="2958200"/>
            <a:ext cx="713700" cy="746400"/>
          </a:xfrm>
          <a:prstGeom prst="bentConnector2">
            <a:avLst/>
          </a:prstGeom>
          <a:noFill/>
          <a:ln w="9525" cap="flat" cmpd="sng">
            <a:solidFill>
              <a:schemeClr val="lt2"/>
            </a:solidFill>
            <a:prstDash val="solid"/>
            <a:round/>
            <a:headEnd type="none" w="med" len="med"/>
            <a:tailEnd type="oval" w="med" len="med"/>
          </a:ln>
        </p:spPr>
      </p:cxnSp>
      <p:cxnSp>
        <p:nvCxnSpPr>
          <p:cNvPr id="1656" name="Google Shape;1656;p33"/>
          <p:cNvCxnSpPr>
            <a:stCxn id="1650" idx="2"/>
            <a:endCxn id="1619" idx="2"/>
          </p:cNvCxnSpPr>
          <p:nvPr/>
        </p:nvCxnSpPr>
        <p:spPr>
          <a:xfrm rot="-5400000" flipH="1">
            <a:off x="4588300" y="2962550"/>
            <a:ext cx="713700" cy="737700"/>
          </a:xfrm>
          <a:prstGeom prst="bentConnector2">
            <a:avLst/>
          </a:prstGeom>
          <a:noFill/>
          <a:ln w="9525" cap="flat" cmpd="sng">
            <a:solidFill>
              <a:schemeClr val="lt2"/>
            </a:solidFill>
            <a:prstDash val="solid"/>
            <a:round/>
            <a:headEnd type="none" w="med" len="med"/>
            <a:tailEnd type="oval" w="med" len="med"/>
          </a:ln>
        </p:spPr>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07"/>
        <p:cNvGrpSpPr/>
        <p:nvPr/>
      </p:nvGrpSpPr>
      <p:grpSpPr>
        <a:xfrm>
          <a:off x="0" y="0"/>
          <a:ext cx="0" cy="0"/>
          <a:chOff x="0" y="0"/>
          <a:chExt cx="0" cy="0"/>
        </a:xfrm>
      </p:grpSpPr>
      <p:sp>
        <p:nvSpPr>
          <p:cNvPr id="2009" name="Google Shape;2009;p49"/>
          <p:cNvSpPr txBox="1">
            <a:spLocks noGrp="1"/>
          </p:cNvSpPr>
          <p:nvPr>
            <p:ph type="title"/>
          </p:nvPr>
        </p:nvSpPr>
        <p:spPr>
          <a:xfrm>
            <a:off x="1464469" y="2748400"/>
            <a:ext cx="6046350" cy="616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dirty="0" err="1"/>
              <a:t>Gleichstellungsindex</a:t>
            </a:r>
            <a:endParaRPr dirty="0"/>
          </a:p>
        </p:txBody>
      </p:sp>
      <p:sp>
        <p:nvSpPr>
          <p:cNvPr id="2010" name="Google Shape;2010;p49"/>
          <p:cNvSpPr txBox="1">
            <a:spLocks noGrp="1"/>
          </p:cNvSpPr>
          <p:nvPr>
            <p:ph type="title" idx="2"/>
          </p:nvPr>
        </p:nvSpPr>
        <p:spPr>
          <a:xfrm>
            <a:off x="2968950" y="843075"/>
            <a:ext cx="3206100" cy="1812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03</a:t>
            </a:r>
            <a:endParaRPr/>
          </a:p>
        </p:txBody>
      </p:sp>
      <p:grpSp>
        <p:nvGrpSpPr>
          <p:cNvPr id="2011" name="Google Shape;2011;p49"/>
          <p:cNvGrpSpPr/>
          <p:nvPr/>
        </p:nvGrpSpPr>
        <p:grpSpPr>
          <a:xfrm>
            <a:off x="1414554" y="3193"/>
            <a:ext cx="6096265" cy="4489529"/>
            <a:chOff x="1533161" y="118979"/>
            <a:chExt cx="6096265" cy="4489529"/>
          </a:xfrm>
        </p:grpSpPr>
        <p:grpSp>
          <p:nvGrpSpPr>
            <p:cNvPr id="2012" name="Google Shape;2012;p49"/>
            <p:cNvGrpSpPr/>
            <p:nvPr/>
          </p:nvGrpSpPr>
          <p:grpSpPr>
            <a:xfrm>
              <a:off x="3140410" y="3884207"/>
              <a:ext cx="832701" cy="724301"/>
              <a:chOff x="9711460" y="3115182"/>
              <a:chExt cx="832701" cy="724301"/>
            </a:xfrm>
          </p:grpSpPr>
          <p:sp>
            <p:nvSpPr>
              <p:cNvPr id="2013" name="Google Shape;2013;p49"/>
              <p:cNvSpPr/>
              <p:nvPr/>
            </p:nvSpPr>
            <p:spPr>
              <a:xfrm>
                <a:off x="10222431" y="3256450"/>
                <a:ext cx="321730" cy="94314"/>
              </a:xfrm>
              <a:custGeom>
                <a:avLst/>
                <a:gdLst/>
                <a:ahLst/>
                <a:cxnLst/>
                <a:rect l="l" t="t" r="r" b="b"/>
                <a:pathLst>
                  <a:path w="1576" h="462" extrusionOk="0">
                    <a:moveTo>
                      <a:pt x="714" y="0"/>
                    </a:moveTo>
                    <a:cubicBezTo>
                      <a:pt x="650" y="0"/>
                      <a:pt x="586" y="4"/>
                      <a:pt x="523" y="14"/>
                    </a:cubicBezTo>
                    <a:cubicBezTo>
                      <a:pt x="317" y="44"/>
                      <a:pt x="113" y="142"/>
                      <a:pt x="1" y="317"/>
                    </a:cubicBezTo>
                    <a:cubicBezTo>
                      <a:pt x="55" y="357"/>
                      <a:pt x="241" y="442"/>
                      <a:pt x="307" y="451"/>
                    </a:cubicBezTo>
                    <a:cubicBezTo>
                      <a:pt x="365" y="458"/>
                      <a:pt x="421" y="461"/>
                      <a:pt x="476" y="461"/>
                    </a:cubicBezTo>
                    <a:cubicBezTo>
                      <a:pt x="684" y="461"/>
                      <a:pt x="871" y="414"/>
                      <a:pt x="1085" y="342"/>
                    </a:cubicBezTo>
                    <a:cubicBezTo>
                      <a:pt x="1255" y="284"/>
                      <a:pt x="1417" y="187"/>
                      <a:pt x="1576" y="101"/>
                    </a:cubicBezTo>
                    <a:lnTo>
                      <a:pt x="1143" y="41"/>
                    </a:lnTo>
                    <a:cubicBezTo>
                      <a:pt x="1001" y="20"/>
                      <a:pt x="857" y="0"/>
                      <a:pt x="714" y="0"/>
                    </a:cubicBezTo>
                    <a:close/>
                  </a:path>
                </a:pathLst>
              </a:custGeom>
              <a:solidFill>
                <a:srgbClr val="FF7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4" name="Google Shape;2014;p49"/>
              <p:cNvSpPr/>
              <p:nvPr/>
            </p:nvSpPr>
            <p:spPr>
              <a:xfrm>
                <a:off x="10058095" y="3115182"/>
                <a:ext cx="220883" cy="244155"/>
              </a:xfrm>
              <a:custGeom>
                <a:avLst/>
                <a:gdLst/>
                <a:ahLst/>
                <a:cxnLst/>
                <a:rect l="l" t="t" r="r" b="b"/>
                <a:pathLst>
                  <a:path w="1082" h="1196" extrusionOk="0">
                    <a:moveTo>
                      <a:pt x="1082" y="1"/>
                    </a:moveTo>
                    <a:lnTo>
                      <a:pt x="716" y="238"/>
                    </a:lnTo>
                    <a:cubicBezTo>
                      <a:pt x="542" y="350"/>
                      <a:pt x="364" y="466"/>
                      <a:pt x="229" y="623"/>
                    </a:cubicBezTo>
                    <a:cubicBezTo>
                      <a:pt x="92" y="781"/>
                      <a:pt x="1" y="989"/>
                      <a:pt x="30" y="1195"/>
                    </a:cubicBezTo>
                    <a:cubicBezTo>
                      <a:pt x="424" y="1168"/>
                      <a:pt x="684" y="816"/>
                      <a:pt x="867" y="505"/>
                    </a:cubicBezTo>
                    <a:cubicBezTo>
                      <a:pt x="959" y="351"/>
                      <a:pt x="1019" y="171"/>
                      <a:pt x="1082" y="1"/>
                    </a:cubicBezTo>
                    <a:close/>
                  </a:path>
                </a:pathLst>
              </a:custGeom>
              <a:solidFill>
                <a:srgbClr val="FF7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5" name="Google Shape;2015;p49"/>
              <p:cNvSpPr/>
              <p:nvPr/>
            </p:nvSpPr>
            <p:spPr>
              <a:xfrm>
                <a:off x="9874775" y="3180100"/>
                <a:ext cx="167398" cy="287842"/>
              </a:xfrm>
              <a:custGeom>
                <a:avLst/>
                <a:gdLst/>
                <a:ahLst/>
                <a:cxnLst/>
                <a:rect l="l" t="t" r="r" b="b"/>
                <a:pathLst>
                  <a:path w="820" h="1410" extrusionOk="0">
                    <a:moveTo>
                      <a:pt x="820" y="0"/>
                    </a:moveTo>
                    <a:lnTo>
                      <a:pt x="820" y="0"/>
                    </a:lnTo>
                    <a:cubicBezTo>
                      <a:pt x="720" y="106"/>
                      <a:pt x="618" y="212"/>
                      <a:pt x="518" y="318"/>
                    </a:cubicBezTo>
                    <a:cubicBezTo>
                      <a:pt x="375" y="469"/>
                      <a:pt x="231" y="622"/>
                      <a:pt x="135" y="807"/>
                    </a:cubicBezTo>
                    <a:cubicBezTo>
                      <a:pt x="40" y="992"/>
                      <a:pt x="1" y="1216"/>
                      <a:pt x="77" y="1410"/>
                    </a:cubicBezTo>
                    <a:cubicBezTo>
                      <a:pt x="453" y="1290"/>
                      <a:pt x="624" y="888"/>
                      <a:pt x="730" y="542"/>
                    </a:cubicBezTo>
                    <a:cubicBezTo>
                      <a:pt x="782" y="369"/>
                      <a:pt x="799" y="181"/>
                      <a:pt x="820" y="0"/>
                    </a:cubicBezTo>
                    <a:close/>
                  </a:path>
                </a:pathLst>
              </a:custGeom>
              <a:solidFill>
                <a:srgbClr val="FF7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6" name="Google Shape;2016;p49"/>
              <p:cNvSpPr/>
              <p:nvPr/>
            </p:nvSpPr>
            <p:spPr>
              <a:xfrm>
                <a:off x="9711460" y="3345048"/>
                <a:ext cx="116158" cy="315606"/>
              </a:xfrm>
              <a:custGeom>
                <a:avLst/>
                <a:gdLst/>
                <a:ahLst/>
                <a:cxnLst/>
                <a:rect l="l" t="t" r="r" b="b"/>
                <a:pathLst>
                  <a:path w="569" h="1546" extrusionOk="0">
                    <a:moveTo>
                      <a:pt x="515" y="1"/>
                    </a:moveTo>
                    <a:cubicBezTo>
                      <a:pt x="443" y="127"/>
                      <a:pt x="371" y="254"/>
                      <a:pt x="301" y="381"/>
                    </a:cubicBezTo>
                    <a:cubicBezTo>
                      <a:pt x="198" y="561"/>
                      <a:pt x="96" y="746"/>
                      <a:pt x="48" y="948"/>
                    </a:cubicBezTo>
                    <a:cubicBezTo>
                      <a:pt x="0" y="1150"/>
                      <a:pt x="18" y="1377"/>
                      <a:pt x="140" y="1545"/>
                    </a:cubicBezTo>
                    <a:cubicBezTo>
                      <a:pt x="476" y="1340"/>
                      <a:pt x="541" y="907"/>
                      <a:pt x="559" y="546"/>
                    </a:cubicBezTo>
                    <a:cubicBezTo>
                      <a:pt x="568" y="366"/>
                      <a:pt x="537" y="180"/>
                      <a:pt x="515" y="1"/>
                    </a:cubicBezTo>
                    <a:close/>
                  </a:path>
                </a:pathLst>
              </a:custGeom>
              <a:solidFill>
                <a:srgbClr val="FF7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7" name="Google Shape;2017;p49"/>
              <p:cNvSpPr/>
              <p:nvPr/>
            </p:nvSpPr>
            <p:spPr>
              <a:xfrm>
                <a:off x="10083001" y="3376282"/>
                <a:ext cx="317239" cy="100234"/>
              </a:xfrm>
              <a:custGeom>
                <a:avLst/>
                <a:gdLst/>
                <a:ahLst/>
                <a:cxnLst/>
                <a:rect l="l" t="t" r="r" b="b"/>
                <a:pathLst>
                  <a:path w="1554" h="491" extrusionOk="0">
                    <a:moveTo>
                      <a:pt x="403" y="1"/>
                    </a:moveTo>
                    <a:cubicBezTo>
                      <a:pt x="263" y="1"/>
                      <a:pt x="126" y="31"/>
                      <a:pt x="1" y="110"/>
                    </a:cubicBezTo>
                    <a:cubicBezTo>
                      <a:pt x="98" y="295"/>
                      <a:pt x="295" y="410"/>
                      <a:pt x="496" y="456"/>
                    </a:cubicBezTo>
                    <a:cubicBezTo>
                      <a:pt x="608" y="482"/>
                      <a:pt x="723" y="491"/>
                      <a:pt x="838" y="491"/>
                    </a:cubicBezTo>
                    <a:cubicBezTo>
                      <a:pt x="932" y="491"/>
                      <a:pt x="1025" y="485"/>
                      <a:pt x="1118" y="480"/>
                    </a:cubicBezTo>
                    <a:lnTo>
                      <a:pt x="1553" y="455"/>
                    </a:lnTo>
                    <a:cubicBezTo>
                      <a:pt x="1403" y="356"/>
                      <a:pt x="1249" y="246"/>
                      <a:pt x="1082" y="174"/>
                    </a:cubicBezTo>
                    <a:cubicBezTo>
                      <a:pt x="876" y="85"/>
                      <a:pt x="635" y="1"/>
                      <a:pt x="403" y="1"/>
                    </a:cubicBezTo>
                    <a:close/>
                  </a:path>
                </a:pathLst>
              </a:custGeom>
              <a:solidFill>
                <a:srgbClr val="FF7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8" name="Google Shape;2018;p49"/>
              <p:cNvSpPr/>
              <p:nvPr/>
            </p:nvSpPr>
            <p:spPr>
              <a:xfrm>
                <a:off x="9905396" y="3476720"/>
                <a:ext cx="324384" cy="93498"/>
              </a:xfrm>
              <a:custGeom>
                <a:avLst/>
                <a:gdLst/>
                <a:ahLst/>
                <a:cxnLst/>
                <a:rect l="l" t="t" r="r" b="b"/>
                <a:pathLst>
                  <a:path w="1589" h="458" extrusionOk="0">
                    <a:moveTo>
                      <a:pt x="712" y="1"/>
                    </a:moveTo>
                    <a:cubicBezTo>
                      <a:pt x="447" y="1"/>
                      <a:pt x="182" y="57"/>
                      <a:pt x="0" y="259"/>
                    </a:cubicBezTo>
                    <a:cubicBezTo>
                      <a:pt x="132" y="398"/>
                      <a:pt x="331" y="457"/>
                      <a:pt x="523" y="457"/>
                    </a:cubicBezTo>
                    <a:cubicBezTo>
                      <a:pt x="539" y="457"/>
                      <a:pt x="555" y="457"/>
                      <a:pt x="571" y="456"/>
                    </a:cubicBezTo>
                    <a:cubicBezTo>
                      <a:pt x="778" y="447"/>
                      <a:pt x="980" y="379"/>
                      <a:pt x="1175" y="311"/>
                    </a:cubicBezTo>
                    <a:lnTo>
                      <a:pt x="1588" y="168"/>
                    </a:lnTo>
                    <a:cubicBezTo>
                      <a:pt x="1417" y="113"/>
                      <a:pt x="1238" y="50"/>
                      <a:pt x="1059" y="27"/>
                    </a:cubicBezTo>
                    <a:cubicBezTo>
                      <a:pt x="948" y="12"/>
                      <a:pt x="830" y="1"/>
                      <a:pt x="712" y="1"/>
                    </a:cubicBezTo>
                    <a:close/>
                  </a:path>
                </a:pathLst>
              </a:custGeom>
              <a:solidFill>
                <a:srgbClr val="FF7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9" name="Google Shape;2019;p49"/>
              <p:cNvSpPr/>
              <p:nvPr/>
            </p:nvSpPr>
            <p:spPr>
              <a:xfrm>
                <a:off x="9787809" y="3597777"/>
                <a:ext cx="292742" cy="151270"/>
              </a:xfrm>
              <a:custGeom>
                <a:avLst/>
                <a:gdLst/>
                <a:ahLst/>
                <a:cxnLst/>
                <a:rect l="l" t="t" r="r" b="b"/>
                <a:pathLst>
                  <a:path w="1434" h="741" extrusionOk="0">
                    <a:moveTo>
                      <a:pt x="1433" y="0"/>
                    </a:moveTo>
                    <a:lnTo>
                      <a:pt x="1433" y="0"/>
                    </a:lnTo>
                    <a:cubicBezTo>
                      <a:pt x="1255" y="15"/>
                      <a:pt x="1064" y="26"/>
                      <a:pt x="891" y="72"/>
                    </a:cubicBezTo>
                    <a:cubicBezTo>
                      <a:pt x="542" y="164"/>
                      <a:pt x="133" y="321"/>
                      <a:pt x="0" y="692"/>
                    </a:cubicBezTo>
                    <a:cubicBezTo>
                      <a:pt x="78" y="726"/>
                      <a:pt x="161" y="741"/>
                      <a:pt x="245" y="741"/>
                    </a:cubicBezTo>
                    <a:cubicBezTo>
                      <a:pt x="368" y="741"/>
                      <a:pt x="493" y="709"/>
                      <a:pt x="604" y="656"/>
                    </a:cubicBezTo>
                    <a:cubicBezTo>
                      <a:pt x="792" y="567"/>
                      <a:pt x="952" y="427"/>
                      <a:pt x="1107" y="290"/>
                    </a:cubicBezTo>
                    <a:lnTo>
                      <a:pt x="1433" y="0"/>
                    </a:lnTo>
                    <a:close/>
                  </a:path>
                </a:pathLst>
              </a:custGeom>
              <a:solidFill>
                <a:srgbClr val="FF7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20" name="Google Shape;2020;p49"/>
              <p:cNvGrpSpPr/>
              <p:nvPr/>
            </p:nvGrpSpPr>
            <p:grpSpPr>
              <a:xfrm>
                <a:off x="9712889" y="3205414"/>
                <a:ext cx="730425" cy="634069"/>
                <a:chOff x="5260991" y="2240410"/>
                <a:chExt cx="152637" cy="132502"/>
              </a:xfrm>
            </p:grpSpPr>
            <p:sp>
              <p:nvSpPr>
                <p:cNvPr id="2021" name="Google Shape;2021;p49"/>
                <p:cNvSpPr/>
                <p:nvPr/>
              </p:nvSpPr>
              <p:spPr>
                <a:xfrm>
                  <a:off x="5260991" y="2257772"/>
                  <a:ext cx="152637" cy="115139"/>
                </a:xfrm>
                <a:custGeom>
                  <a:avLst/>
                  <a:gdLst/>
                  <a:ahLst/>
                  <a:cxnLst/>
                  <a:rect l="l" t="t" r="r" b="b"/>
                  <a:pathLst>
                    <a:path w="3578" h="2699" extrusionOk="0">
                      <a:moveTo>
                        <a:pt x="3545" y="0"/>
                      </a:moveTo>
                      <a:cubicBezTo>
                        <a:pt x="2725" y="6"/>
                        <a:pt x="1675" y="354"/>
                        <a:pt x="1155" y="792"/>
                      </a:cubicBezTo>
                      <a:cubicBezTo>
                        <a:pt x="640" y="1225"/>
                        <a:pt x="178" y="1978"/>
                        <a:pt x="5" y="2663"/>
                      </a:cubicBezTo>
                      <a:cubicBezTo>
                        <a:pt x="1" y="2678"/>
                        <a:pt x="10" y="2695"/>
                        <a:pt x="24" y="2698"/>
                      </a:cubicBezTo>
                      <a:cubicBezTo>
                        <a:pt x="26" y="2699"/>
                        <a:pt x="27" y="2699"/>
                        <a:pt x="28" y="2699"/>
                      </a:cubicBezTo>
                      <a:cubicBezTo>
                        <a:pt x="29" y="2699"/>
                        <a:pt x="30" y="2699"/>
                        <a:pt x="32" y="2698"/>
                      </a:cubicBezTo>
                      <a:cubicBezTo>
                        <a:pt x="44" y="2698"/>
                        <a:pt x="56" y="2690"/>
                        <a:pt x="59" y="2677"/>
                      </a:cubicBezTo>
                      <a:cubicBezTo>
                        <a:pt x="230" y="2001"/>
                        <a:pt x="688" y="1257"/>
                        <a:pt x="1191" y="834"/>
                      </a:cubicBezTo>
                      <a:cubicBezTo>
                        <a:pt x="1693" y="410"/>
                        <a:pt x="2749" y="61"/>
                        <a:pt x="3545" y="55"/>
                      </a:cubicBezTo>
                      <a:cubicBezTo>
                        <a:pt x="3578" y="52"/>
                        <a:pt x="3578" y="3"/>
                        <a:pt x="35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2" name="Google Shape;2022;p49"/>
                <p:cNvSpPr/>
                <p:nvPr/>
              </p:nvSpPr>
              <p:spPr>
                <a:xfrm>
                  <a:off x="5326816" y="2240410"/>
                  <a:ext cx="54861" cy="49315"/>
                </a:xfrm>
                <a:custGeom>
                  <a:avLst/>
                  <a:gdLst/>
                  <a:ahLst/>
                  <a:cxnLst/>
                  <a:rect l="l" t="t" r="r" b="b"/>
                  <a:pathLst>
                    <a:path w="1286" h="1156" extrusionOk="0">
                      <a:moveTo>
                        <a:pt x="886" y="0"/>
                      </a:moveTo>
                      <a:cubicBezTo>
                        <a:pt x="880" y="0"/>
                        <a:pt x="874" y="2"/>
                        <a:pt x="869" y="6"/>
                      </a:cubicBezTo>
                      <a:cubicBezTo>
                        <a:pt x="517" y="263"/>
                        <a:pt x="223" y="591"/>
                        <a:pt x="5" y="968"/>
                      </a:cubicBezTo>
                      <a:cubicBezTo>
                        <a:pt x="1" y="977"/>
                        <a:pt x="1" y="987"/>
                        <a:pt x="5" y="995"/>
                      </a:cubicBezTo>
                      <a:cubicBezTo>
                        <a:pt x="10" y="1004"/>
                        <a:pt x="19" y="1010"/>
                        <a:pt x="28" y="1010"/>
                      </a:cubicBezTo>
                      <a:lnTo>
                        <a:pt x="117" y="1019"/>
                      </a:lnTo>
                      <a:cubicBezTo>
                        <a:pt x="501" y="1051"/>
                        <a:pt x="863" y="1081"/>
                        <a:pt x="1242" y="1156"/>
                      </a:cubicBezTo>
                      <a:lnTo>
                        <a:pt x="1246" y="1156"/>
                      </a:lnTo>
                      <a:cubicBezTo>
                        <a:pt x="1247" y="1156"/>
                        <a:pt x="1247" y="1156"/>
                        <a:pt x="1248" y="1156"/>
                      </a:cubicBezTo>
                      <a:cubicBezTo>
                        <a:pt x="1282" y="1156"/>
                        <a:pt x="1286" y="1107"/>
                        <a:pt x="1252" y="1101"/>
                      </a:cubicBezTo>
                      <a:cubicBezTo>
                        <a:pt x="870" y="1026"/>
                        <a:pt x="506" y="995"/>
                        <a:pt x="122" y="962"/>
                      </a:cubicBezTo>
                      <a:lnTo>
                        <a:pt x="77" y="957"/>
                      </a:lnTo>
                      <a:cubicBezTo>
                        <a:pt x="289" y="604"/>
                        <a:pt x="569" y="295"/>
                        <a:pt x="902" y="51"/>
                      </a:cubicBezTo>
                      <a:cubicBezTo>
                        <a:pt x="927" y="34"/>
                        <a:pt x="909" y="0"/>
                        <a:pt x="88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3" name="Google Shape;2023;p49"/>
                <p:cNvSpPr/>
                <p:nvPr/>
              </p:nvSpPr>
              <p:spPr>
                <a:xfrm>
                  <a:off x="5292218" y="2254488"/>
                  <a:ext cx="47267" cy="56354"/>
                </a:xfrm>
                <a:custGeom>
                  <a:avLst/>
                  <a:gdLst/>
                  <a:ahLst/>
                  <a:cxnLst/>
                  <a:rect l="l" t="t" r="r" b="b"/>
                  <a:pathLst>
                    <a:path w="1108" h="1321" extrusionOk="0">
                      <a:moveTo>
                        <a:pt x="621" y="0"/>
                      </a:moveTo>
                      <a:cubicBezTo>
                        <a:pt x="613" y="0"/>
                        <a:pt x="606" y="3"/>
                        <a:pt x="600" y="10"/>
                      </a:cubicBezTo>
                      <a:cubicBezTo>
                        <a:pt x="287" y="374"/>
                        <a:pt x="81" y="815"/>
                        <a:pt x="4" y="1288"/>
                      </a:cubicBezTo>
                      <a:cubicBezTo>
                        <a:pt x="1" y="1299"/>
                        <a:pt x="5" y="1307"/>
                        <a:pt x="13" y="1315"/>
                      </a:cubicBezTo>
                      <a:cubicBezTo>
                        <a:pt x="17" y="1319"/>
                        <a:pt x="25" y="1321"/>
                        <a:pt x="31" y="1321"/>
                      </a:cubicBezTo>
                      <a:lnTo>
                        <a:pt x="40" y="1321"/>
                      </a:lnTo>
                      <a:cubicBezTo>
                        <a:pt x="365" y="1217"/>
                        <a:pt x="717" y="1205"/>
                        <a:pt x="1058" y="1193"/>
                      </a:cubicBezTo>
                      <a:lnTo>
                        <a:pt x="1079" y="1193"/>
                      </a:lnTo>
                      <a:cubicBezTo>
                        <a:pt x="1095" y="1193"/>
                        <a:pt x="1107" y="1179"/>
                        <a:pt x="1107" y="1164"/>
                      </a:cubicBezTo>
                      <a:cubicBezTo>
                        <a:pt x="1106" y="1148"/>
                        <a:pt x="1092" y="1136"/>
                        <a:pt x="1077" y="1136"/>
                      </a:cubicBezTo>
                      <a:lnTo>
                        <a:pt x="1057" y="1136"/>
                      </a:lnTo>
                      <a:cubicBezTo>
                        <a:pt x="727" y="1148"/>
                        <a:pt x="386" y="1158"/>
                        <a:pt x="66" y="1254"/>
                      </a:cubicBezTo>
                      <a:cubicBezTo>
                        <a:pt x="148" y="808"/>
                        <a:pt x="347" y="392"/>
                        <a:pt x="642" y="47"/>
                      </a:cubicBezTo>
                      <a:cubicBezTo>
                        <a:pt x="661" y="26"/>
                        <a:pt x="642" y="0"/>
                        <a:pt x="6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4" name="Google Shape;2024;p49"/>
                <p:cNvSpPr/>
                <p:nvPr/>
              </p:nvSpPr>
              <p:spPr>
                <a:xfrm>
                  <a:off x="5268841" y="2330465"/>
                  <a:ext cx="49784" cy="22397"/>
                </a:xfrm>
                <a:custGeom>
                  <a:avLst/>
                  <a:gdLst/>
                  <a:ahLst/>
                  <a:cxnLst/>
                  <a:rect l="l" t="t" r="r" b="b"/>
                  <a:pathLst>
                    <a:path w="1167" h="525" extrusionOk="0">
                      <a:moveTo>
                        <a:pt x="1126" y="1"/>
                      </a:moveTo>
                      <a:cubicBezTo>
                        <a:pt x="1122" y="1"/>
                        <a:pt x="1116" y="2"/>
                        <a:pt x="1111" y="5"/>
                      </a:cubicBezTo>
                      <a:cubicBezTo>
                        <a:pt x="792" y="202"/>
                        <a:pt x="427" y="424"/>
                        <a:pt x="27" y="469"/>
                      </a:cubicBezTo>
                      <a:cubicBezTo>
                        <a:pt x="12" y="470"/>
                        <a:pt x="0" y="484"/>
                        <a:pt x="2" y="499"/>
                      </a:cubicBezTo>
                      <a:cubicBezTo>
                        <a:pt x="3" y="514"/>
                        <a:pt x="16" y="524"/>
                        <a:pt x="30" y="524"/>
                      </a:cubicBezTo>
                      <a:lnTo>
                        <a:pt x="33" y="524"/>
                      </a:lnTo>
                      <a:cubicBezTo>
                        <a:pt x="446" y="479"/>
                        <a:pt x="814" y="253"/>
                        <a:pt x="1141" y="53"/>
                      </a:cubicBezTo>
                      <a:cubicBezTo>
                        <a:pt x="1167" y="37"/>
                        <a:pt x="1151" y="1"/>
                        <a:pt x="11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5" name="Google Shape;2025;p49"/>
                <p:cNvSpPr/>
                <p:nvPr/>
              </p:nvSpPr>
              <p:spPr>
                <a:xfrm>
                  <a:off x="5265812" y="2297787"/>
                  <a:ext cx="9982" cy="50979"/>
                </a:xfrm>
                <a:custGeom>
                  <a:avLst/>
                  <a:gdLst/>
                  <a:ahLst/>
                  <a:cxnLst/>
                  <a:rect l="l" t="t" r="r" b="b"/>
                  <a:pathLst>
                    <a:path w="234" h="1195" extrusionOk="0">
                      <a:moveTo>
                        <a:pt x="197" y="0"/>
                      </a:moveTo>
                      <a:cubicBezTo>
                        <a:pt x="186" y="0"/>
                        <a:pt x="176" y="6"/>
                        <a:pt x="171" y="20"/>
                      </a:cubicBezTo>
                      <a:cubicBezTo>
                        <a:pt x="11" y="412"/>
                        <a:pt x="5" y="619"/>
                        <a:pt x="2" y="743"/>
                      </a:cubicBezTo>
                      <a:cubicBezTo>
                        <a:pt x="1" y="877"/>
                        <a:pt x="52" y="1054"/>
                        <a:pt x="99" y="1177"/>
                      </a:cubicBezTo>
                      <a:cubicBezTo>
                        <a:pt x="104" y="1187"/>
                        <a:pt x="114" y="1195"/>
                        <a:pt x="126" y="1195"/>
                      </a:cubicBezTo>
                      <a:cubicBezTo>
                        <a:pt x="129" y="1195"/>
                        <a:pt x="134" y="1195"/>
                        <a:pt x="137" y="1193"/>
                      </a:cubicBezTo>
                      <a:cubicBezTo>
                        <a:pt x="152" y="1187"/>
                        <a:pt x="159" y="1171"/>
                        <a:pt x="152" y="1156"/>
                      </a:cubicBezTo>
                      <a:cubicBezTo>
                        <a:pt x="105" y="1040"/>
                        <a:pt x="56" y="873"/>
                        <a:pt x="59" y="744"/>
                      </a:cubicBezTo>
                      <a:cubicBezTo>
                        <a:pt x="62" y="616"/>
                        <a:pt x="67" y="424"/>
                        <a:pt x="223" y="40"/>
                      </a:cubicBezTo>
                      <a:cubicBezTo>
                        <a:pt x="234" y="18"/>
                        <a:pt x="215" y="0"/>
                        <a:pt x="1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026" name="Google Shape;2026;p49"/>
            <p:cNvGrpSpPr/>
            <p:nvPr/>
          </p:nvGrpSpPr>
          <p:grpSpPr>
            <a:xfrm>
              <a:off x="6359232" y="274745"/>
              <a:ext cx="549146" cy="617125"/>
              <a:chOff x="10939382" y="1251557"/>
              <a:chExt cx="549146" cy="617125"/>
            </a:xfrm>
          </p:grpSpPr>
          <p:sp>
            <p:nvSpPr>
              <p:cNvPr id="2027" name="Google Shape;2027;p49"/>
              <p:cNvSpPr/>
              <p:nvPr/>
            </p:nvSpPr>
            <p:spPr>
              <a:xfrm>
                <a:off x="11027368" y="1655965"/>
                <a:ext cx="245788" cy="109829"/>
              </a:xfrm>
              <a:custGeom>
                <a:avLst/>
                <a:gdLst/>
                <a:ahLst/>
                <a:cxnLst/>
                <a:rect l="l" t="t" r="r" b="b"/>
                <a:pathLst>
                  <a:path w="1204" h="538" extrusionOk="0">
                    <a:moveTo>
                      <a:pt x="292" y="1"/>
                    </a:moveTo>
                    <a:cubicBezTo>
                      <a:pt x="207" y="1"/>
                      <a:pt x="126" y="35"/>
                      <a:pt x="74" y="113"/>
                    </a:cubicBezTo>
                    <a:cubicBezTo>
                      <a:pt x="1" y="225"/>
                      <a:pt x="27" y="388"/>
                      <a:pt x="126" y="476"/>
                    </a:cubicBezTo>
                    <a:cubicBezTo>
                      <a:pt x="176" y="521"/>
                      <a:pt x="244" y="537"/>
                      <a:pt x="319" y="537"/>
                    </a:cubicBezTo>
                    <a:cubicBezTo>
                      <a:pt x="496" y="537"/>
                      <a:pt x="714" y="446"/>
                      <a:pt x="845" y="418"/>
                    </a:cubicBezTo>
                    <a:cubicBezTo>
                      <a:pt x="864" y="413"/>
                      <a:pt x="889" y="412"/>
                      <a:pt x="918" y="412"/>
                    </a:cubicBezTo>
                    <a:cubicBezTo>
                      <a:pt x="1013" y="412"/>
                      <a:pt x="1142" y="432"/>
                      <a:pt x="1204" y="456"/>
                    </a:cubicBezTo>
                    <a:lnTo>
                      <a:pt x="1079" y="353"/>
                    </a:lnTo>
                    <a:cubicBezTo>
                      <a:pt x="828" y="289"/>
                      <a:pt x="643" y="100"/>
                      <a:pt x="402" y="19"/>
                    </a:cubicBezTo>
                    <a:cubicBezTo>
                      <a:pt x="366" y="7"/>
                      <a:pt x="328" y="1"/>
                      <a:pt x="29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8" name="Google Shape;2028;p49"/>
              <p:cNvSpPr/>
              <p:nvPr/>
            </p:nvSpPr>
            <p:spPr>
              <a:xfrm>
                <a:off x="10939382" y="1489588"/>
                <a:ext cx="290087" cy="153107"/>
              </a:xfrm>
              <a:custGeom>
                <a:avLst/>
                <a:gdLst/>
                <a:ahLst/>
                <a:cxnLst/>
                <a:rect l="l" t="t" r="r" b="b"/>
                <a:pathLst>
                  <a:path w="1421" h="750" extrusionOk="0">
                    <a:moveTo>
                      <a:pt x="340" y="0"/>
                    </a:moveTo>
                    <a:cubicBezTo>
                      <a:pt x="258" y="0"/>
                      <a:pt x="178" y="30"/>
                      <a:pt x="115" y="98"/>
                    </a:cubicBezTo>
                    <a:cubicBezTo>
                      <a:pt x="1" y="219"/>
                      <a:pt x="1" y="421"/>
                      <a:pt x="103" y="550"/>
                    </a:cubicBezTo>
                    <a:cubicBezTo>
                      <a:pt x="181" y="648"/>
                      <a:pt x="320" y="676"/>
                      <a:pt x="471" y="676"/>
                    </a:cubicBezTo>
                    <a:cubicBezTo>
                      <a:pt x="656" y="676"/>
                      <a:pt x="860" y="634"/>
                      <a:pt x="991" y="629"/>
                    </a:cubicBezTo>
                    <a:cubicBezTo>
                      <a:pt x="995" y="628"/>
                      <a:pt x="999" y="628"/>
                      <a:pt x="1004" y="628"/>
                    </a:cubicBezTo>
                    <a:cubicBezTo>
                      <a:pt x="1116" y="628"/>
                      <a:pt x="1331" y="696"/>
                      <a:pt x="1420" y="749"/>
                    </a:cubicBezTo>
                    <a:lnTo>
                      <a:pt x="1416" y="718"/>
                    </a:lnTo>
                    <a:cubicBezTo>
                      <a:pt x="1122" y="588"/>
                      <a:pt x="810" y="201"/>
                      <a:pt x="533" y="52"/>
                    </a:cubicBezTo>
                    <a:cubicBezTo>
                      <a:pt x="472" y="19"/>
                      <a:pt x="405" y="0"/>
                      <a:pt x="34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9" name="Google Shape;2029;p49"/>
              <p:cNvSpPr/>
              <p:nvPr/>
            </p:nvSpPr>
            <p:spPr>
              <a:xfrm>
                <a:off x="11163123" y="1279321"/>
                <a:ext cx="163314" cy="310297"/>
              </a:xfrm>
              <a:custGeom>
                <a:avLst/>
                <a:gdLst/>
                <a:ahLst/>
                <a:cxnLst/>
                <a:rect l="l" t="t" r="r" b="b"/>
                <a:pathLst>
                  <a:path w="800" h="1520" extrusionOk="0">
                    <a:moveTo>
                      <a:pt x="350" y="1"/>
                    </a:moveTo>
                    <a:cubicBezTo>
                      <a:pt x="278" y="1"/>
                      <a:pt x="207" y="21"/>
                      <a:pt x="150" y="65"/>
                    </a:cubicBezTo>
                    <a:cubicBezTo>
                      <a:pt x="17" y="164"/>
                      <a:pt x="1" y="331"/>
                      <a:pt x="60" y="476"/>
                    </a:cubicBezTo>
                    <a:cubicBezTo>
                      <a:pt x="178" y="767"/>
                      <a:pt x="426" y="979"/>
                      <a:pt x="523" y="1284"/>
                    </a:cubicBezTo>
                    <a:lnTo>
                      <a:pt x="624" y="1516"/>
                    </a:lnTo>
                    <a:lnTo>
                      <a:pt x="624" y="1516"/>
                    </a:lnTo>
                    <a:cubicBezTo>
                      <a:pt x="580" y="1413"/>
                      <a:pt x="569" y="1097"/>
                      <a:pt x="585" y="991"/>
                    </a:cubicBezTo>
                    <a:cubicBezTo>
                      <a:pt x="619" y="756"/>
                      <a:pt x="800" y="296"/>
                      <a:pt x="602" y="100"/>
                    </a:cubicBezTo>
                    <a:cubicBezTo>
                      <a:pt x="536" y="35"/>
                      <a:pt x="442" y="1"/>
                      <a:pt x="350" y="1"/>
                    </a:cubicBezTo>
                    <a:close/>
                    <a:moveTo>
                      <a:pt x="624" y="1516"/>
                    </a:moveTo>
                    <a:lnTo>
                      <a:pt x="624" y="1516"/>
                    </a:lnTo>
                    <a:cubicBezTo>
                      <a:pt x="624" y="1517"/>
                      <a:pt x="625" y="1519"/>
                      <a:pt x="625" y="1520"/>
                    </a:cubicBezTo>
                    <a:lnTo>
                      <a:pt x="624" y="1516"/>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0" name="Google Shape;2030;p49"/>
              <p:cNvSpPr/>
              <p:nvPr/>
            </p:nvSpPr>
            <p:spPr>
              <a:xfrm>
                <a:off x="11321539" y="1388538"/>
                <a:ext cx="130039" cy="243542"/>
              </a:xfrm>
              <a:custGeom>
                <a:avLst/>
                <a:gdLst/>
                <a:ahLst/>
                <a:cxnLst/>
                <a:rect l="l" t="t" r="r" b="b"/>
                <a:pathLst>
                  <a:path w="637" h="1193" extrusionOk="0">
                    <a:moveTo>
                      <a:pt x="272" y="1"/>
                    </a:moveTo>
                    <a:cubicBezTo>
                      <a:pt x="234" y="1"/>
                      <a:pt x="197" y="8"/>
                      <a:pt x="163" y="25"/>
                    </a:cubicBezTo>
                    <a:cubicBezTo>
                      <a:pt x="40" y="81"/>
                      <a:pt x="0" y="211"/>
                      <a:pt x="22" y="335"/>
                    </a:cubicBezTo>
                    <a:cubicBezTo>
                      <a:pt x="66" y="585"/>
                      <a:pt x="225" y="796"/>
                      <a:pt x="251" y="1054"/>
                    </a:cubicBezTo>
                    <a:lnTo>
                      <a:pt x="334" y="1192"/>
                    </a:lnTo>
                    <a:cubicBezTo>
                      <a:pt x="316" y="1107"/>
                      <a:pt x="319" y="913"/>
                      <a:pt x="349" y="831"/>
                    </a:cubicBezTo>
                    <a:cubicBezTo>
                      <a:pt x="418" y="652"/>
                      <a:pt x="637" y="318"/>
                      <a:pt x="513" y="129"/>
                    </a:cubicBezTo>
                    <a:cubicBezTo>
                      <a:pt x="462" y="50"/>
                      <a:pt x="366" y="1"/>
                      <a:pt x="27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1" name="Google Shape;2031;p49"/>
              <p:cNvSpPr/>
              <p:nvPr/>
            </p:nvSpPr>
            <p:spPr>
              <a:xfrm>
                <a:off x="10943873" y="1265031"/>
                <a:ext cx="262936" cy="276817"/>
              </a:xfrm>
              <a:custGeom>
                <a:avLst/>
                <a:gdLst/>
                <a:ahLst/>
                <a:cxnLst/>
                <a:rect l="l" t="t" r="r" b="b"/>
                <a:pathLst>
                  <a:path w="1288" h="1356" extrusionOk="0">
                    <a:moveTo>
                      <a:pt x="122" y="0"/>
                    </a:moveTo>
                    <a:cubicBezTo>
                      <a:pt x="32" y="76"/>
                      <a:pt x="1" y="208"/>
                      <a:pt x="14" y="322"/>
                    </a:cubicBezTo>
                    <a:cubicBezTo>
                      <a:pt x="29" y="454"/>
                      <a:pt x="107" y="567"/>
                      <a:pt x="199" y="659"/>
                    </a:cubicBezTo>
                    <a:cubicBezTo>
                      <a:pt x="320" y="786"/>
                      <a:pt x="466" y="885"/>
                      <a:pt x="627" y="952"/>
                    </a:cubicBezTo>
                    <a:cubicBezTo>
                      <a:pt x="761" y="1007"/>
                      <a:pt x="908" y="1040"/>
                      <a:pt x="1025" y="1122"/>
                    </a:cubicBezTo>
                    <a:cubicBezTo>
                      <a:pt x="1099" y="1172"/>
                      <a:pt x="1169" y="1225"/>
                      <a:pt x="1230" y="1288"/>
                    </a:cubicBezTo>
                    <a:lnTo>
                      <a:pt x="1230" y="1288"/>
                    </a:lnTo>
                    <a:lnTo>
                      <a:pt x="122" y="0"/>
                    </a:lnTo>
                    <a:close/>
                    <a:moveTo>
                      <a:pt x="1230" y="1288"/>
                    </a:moveTo>
                    <a:lnTo>
                      <a:pt x="1288" y="1356"/>
                    </a:lnTo>
                    <a:cubicBezTo>
                      <a:pt x="1270" y="1332"/>
                      <a:pt x="1250" y="1310"/>
                      <a:pt x="1230" y="1288"/>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2" name="Google Shape;2032;p49"/>
              <p:cNvSpPr/>
              <p:nvPr/>
            </p:nvSpPr>
            <p:spPr>
              <a:xfrm>
                <a:off x="10966533" y="1251557"/>
                <a:ext cx="238439" cy="292128"/>
              </a:xfrm>
              <a:custGeom>
                <a:avLst/>
                <a:gdLst/>
                <a:ahLst/>
                <a:cxnLst/>
                <a:rect l="l" t="t" r="r" b="b"/>
                <a:pathLst>
                  <a:path w="1168" h="1431" extrusionOk="0">
                    <a:moveTo>
                      <a:pt x="220" y="1"/>
                    </a:moveTo>
                    <a:cubicBezTo>
                      <a:pt x="140" y="1"/>
                      <a:pt x="60" y="23"/>
                      <a:pt x="0" y="74"/>
                    </a:cubicBezTo>
                    <a:lnTo>
                      <a:pt x="1115" y="1370"/>
                    </a:lnTo>
                    <a:lnTo>
                      <a:pt x="1115" y="1370"/>
                    </a:lnTo>
                    <a:cubicBezTo>
                      <a:pt x="1059" y="1298"/>
                      <a:pt x="1014" y="1219"/>
                      <a:pt x="974" y="1136"/>
                    </a:cubicBezTo>
                    <a:cubicBezTo>
                      <a:pt x="911" y="1006"/>
                      <a:pt x="901" y="857"/>
                      <a:pt x="865" y="717"/>
                    </a:cubicBezTo>
                    <a:cubicBezTo>
                      <a:pt x="823" y="547"/>
                      <a:pt x="747" y="388"/>
                      <a:pt x="642" y="250"/>
                    </a:cubicBezTo>
                    <a:cubicBezTo>
                      <a:pt x="562" y="145"/>
                      <a:pt x="463" y="51"/>
                      <a:pt x="336" y="16"/>
                    </a:cubicBezTo>
                    <a:cubicBezTo>
                      <a:pt x="299" y="6"/>
                      <a:pt x="259" y="1"/>
                      <a:pt x="220" y="1"/>
                    </a:cubicBezTo>
                    <a:close/>
                    <a:moveTo>
                      <a:pt x="1115" y="1370"/>
                    </a:moveTo>
                    <a:cubicBezTo>
                      <a:pt x="1132" y="1391"/>
                      <a:pt x="1149" y="1411"/>
                      <a:pt x="1168" y="1431"/>
                    </a:cubicBezTo>
                    <a:lnTo>
                      <a:pt x="1115" y="137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33" name="Google Shape;2033;p49"/>
              <p:cNvGrpSpPr/>
              <p:nvPr/>
            </p:nvGrpSpPr>
            <p:grpSpPr>
              <a:xfrm>
                <a:off x="10988989" y="1301777"/>
                <a:ext cx="499539" cy="566906"/>
                <a:chOff x="5527659" y="1842605"/>
                <a:chExt cx="104389" cy="118467"/>
              </a:xfrm>
            </p:grpSpPr>
            <p:sp>
              <p:nvSpPr>
                <p:cNvPr id="2034" name="Google Shape;2034;p49"/>
                <p:cNvSpPr/>
                <p:nvPr/>
              </p:nvSpPr>
              <p:spPr>
                <a:xfrm>
                  <a:off x="5530389" y="1842605"/>
                  <a:ext cx="101659" cy="118467"/>
                </a:xfrm>
                <a:custGeom>
                  <a:avLst/>
                  <a:gdLst/>
                  <a:ahLst/>
                  <a:cxnLst/>
                  <a:rect l="l" t="t" r="r" b="b"/>
                  <a:pathLst>
                    <a:path w="2383" h="2777" extrusionOk="0">
                      <a:moveTo>
                        <a:pt x="52" y="0"/>
                      </a:moveTo>
                      <a:cubicBezTo>
                        <a:pt x="25" y="0"/>
                        <a:pt x="1" y="38"/>
                        <a:pt x="25" y="66"/>
                      </a:cubicBezTo>
                      <a:cubicBezTo>
                        <a:pt x="154" y="217"/>
                        <a:pt x="284" y="369"/>
                        <a:pt x="412" y="521"/>
                      </a:cubicBezTo>
                      <a:cubicBezTo>
                        <a:pt x="570" y="708"/>
                        <a:pt x="727" y="894"/>
                        <a:pt x="884" y="1080"/>
                      </a:cubicBezTo>
                      <a:lnTo>
                        <a:pt x="1385" y="1677"/>
                      </a:lnTo>
                      <a:cubicBezTo>
                        <a:pt x="1544" y="1866"/>
                        <a:pt x="1704" y="2056"/>
                        <a:pt x="1863" y="2244"/>
                      </a:cubicBezTo>
                      <a:cubicBezTo>
                        <a:pt x="1996" y="2402"/>
                        <a:pt x="2130" y="2558"/>
                        <a:pt x="2264" y="2716"/>
                      </a:cubicBezTo>
                      <a:lnTo>
                        <a:pt x="2305" y="2764"/>
                      </a:lnTo>
                      <a:cubicBezTo>
                        <a:pt x="2312" y="2773"/>
                        <a:pt x="2321" y="2777"/>
                        <a:pt x="2330" y="2777"/>
                      </a:cubicBezTo>
                      <a:cubicBezTo>
                        <a:pt x="2358" y="2777"/>
                        <a:pt x="2382" y="2739"/>
                        <a:pt x="2358" y="2710"/>
                      </a:cubicBezTo>
                      <a:cubicBezTo>
                        <a:pt x="2229" y="2560"/>
                        <a:pt x="2099" y="2408"/>
                        <a:pt x="1971" y="2255"/>
                      </a:cubicBezTo>
                      <a:cubicBezTo>
                        <a:pt x="1813" y="2069"/>
                        <a:pt x="1656" y="1883"/>
                        <a:pt x="1499" y="1696"/>
                      </a:cubicBezTo>
                      <a:lnTo>
                        <a:pt x="998" y="1100"/>
                      </a:lnTo>
                      <a:cubicBezTo>
                        <a:pt x="839" y="910"/>
                        <a:pt x="679" y="721"/>
                        <a:pt x="520" y="532"/>
                      </a:cubicBezTo>
                      <a:cubicBezTo>
                        <a:pt x="387" y="375"/>
                        <a:pt x="253" y="217"/>
                        <a:pt x="119" y="60"/>
                      </a:cubicBezTo>
                      <a:lnTo>
                        <a:pt x="77" y="13"/>
                      </a:lnTo>
                      <a:cubicBezTo>
                        <a:pt x="69" y="4"/>
                        <a:pt x="61" y="0"/>
                        <a:pt x="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5" name="Google Shape;2035;p49"/>
                <p:cNvSpPr/>
                <p:nvPr/>
              </p:nvSpPr>
              <p:spPr>
                <a:xfrm>
                  <a:off x="5560251" y="1928736"/>
                  <a:ext cx="64374" cy="24188"/>
                </a:xfrm>
                <a:custGeom>
                  <a:avLst/>
                  <a:gdLst/>
                  <a:ahLst/>
                  <a:cxnLst/>
                  <a:rect l="l" t="t" r="r" b="b"/>
                  <a:pathLst>
                    <a:path w="1509" h="567" extrusionOk="0">
                      <a:moveTo>
                        <a:pt x="45" y="1"/>
                      </a:moveTo>
                      <a:cubicBezTo>
                        <a:pt x="0" y="1"/>
                        <a:pt x="1" y="72"/>
                        <a:pt x="48" y="75"/>
                      </a:cubicBezTo>
                      <a:cubicBezTo>
                        <a:pt x="436" y="105"/>
                        <a:pt x="811" y="213"/>
                        <a:pt x="1156" y="393"/>
                      </a:cubicBezTo>
                      <a:cubicBezTo>
                        <a:pt x="1253" y="444"/>
                        <a:pt x="1347" y="499"/>
                        <a:pt x="1436" y="560"/>
                      </a:cubicBezTo>
                      <a:cubicBezTo>
                        <a:pt x="1443" y="565"/>
                        <a:pt x="1450" y="567"/>
                        <a:pt x="1456" y="567"/>
                      </a:cubicBezTo>
                      <a:cubicBezTo>
                        <a:pt x="1487" y="567"/>
                        <a:pt x="1508" y="518"/>
                        <a:pt x="1473" y="496"/>
                      </a:cubicBezTo>
                      <a:lnTo>
                        <a:pt x="1473" y="496"/>
                      </a:lnTo>
                      <a:lnTo>
                        <a:pt x="1475" y="497"/>
                      </a:lnTo>
                      <a:cubicBezTo>
                        <a:pt x="1145" y="274"/>
                        <a:pt x="774" y="120"/>
                        <a:pt x="383" y="46"/>
                      </a:cubicBezTo>
                      <a:cubicBezTo>
                        <a:pt x="273" y="25"/>
                        <a:pt x="161" y="10"/>
                        <a:pt x="48" y="1"/>
                      </a:cubicBezTo>
                      <a:cubicBezTo>
                        <a:pt x="47" y="1"/>
                        <a:pt x="46" y="1"/>
                        <a:pt x="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6" name="Google Shape;2036;p49"/>
                <p:cNvSpPr/>
                <p:nvPr/>
              </p:nvSpPr>
              <p:spPr>
                <a:xfrm>
                  <a:off x="5527659" y="1892560"/>
                  <a:ext cx="77854" cy="36944"/>
                </a:xfrm>
                <a:custGeom>
                  <a:avLst/>
                  <a:gdLst/>
                  <a:ahLst/>
                  <a:cxnLst/>
                  <a:rect l="l" t="t" r="r" b="b"/>
                  <a:pathLst>
                    <a:path w="1825" h="866" extrusionOk="0">
                      <a:moveTo>
                        <a:pt x="56" y="1"/>
                      </a:moveTo>
                      <a:cubicBezTo>
                        <a:pt x="15" y="1"/>
                        <a:pt x="1" y="65"/>
                        <a:pt x="44" y="75"/>
                      </a:cubicBezTo>
                      <a:cubicBezTo>
                        <a:pt x="277" y="126"/>
                        <a:pt x="502" y="209"/>
                        <a:pt x="719" y="300"/>
                      </a:cubicBezTo>
                      <a:cubicBezTo>
                        <a:pt x="968" y="400"/>
                        <a:pt x="1210" y="518"/>
                        <a:pt x="1441" y="652"/>
                      </a:cubicBezTo>
                      <a:cubicBezTo>
                        <a:pt x="1547" y="712"/>
                        <a:pt x="1647" y="780"/>
                        <a:pt x="1741" y="856"/>
                      </a:cubicBezTo>
                      <a:cubicBezTo>
                        <a:pt x="1749" y="863"/>
                        <a:pt x="1757" y="865"/>
                        <a:pt x="1765" y="865"/>
                      </a:cubicBezTo>
                      <a:cubicBezTo>
                        <a:pt x="1797" y="865"/>
                        <a:pt x="1824" y="827"/>
                        <a:pt x="1795" y="803"/>
                      </a:cubicBezTo>
                      <a:cubicBezTo>
                        <a:pt x="1610" y="649"/>
                        <a:pt x="1393" y="533"/>
                        <a:pt x="1179" y="425"/>
                      </a:cubicBezTo>
                      <a:cubicBezTo>
                        <a:pt x="934" y="303"/>
                        <a:pt x="682" y="197"/>
                        <a:pt x="423" y="106"/>
                      </a:cubicBezTo>
                      <a:cubicBezTo>
                        <a:pt x="306" y="64"/>
                        <a:pt x="186" y="30"/>
                        <a:pt x="65" y="2"/>
                      </a:cubicBezTo>
                      <a:cubicBezTo>
                        <a:pt x="62" y="1"/>
                        <a:pt x="59" y="1"/>
                        <a:pt x="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7" name="Google Shape;2037;p49"/>
                <p:cNvSpPr/>
                <p:nvPr/>
              </p:nvSpPr>
              <p:spPr>
                <a:xfrm>
                  <a:off x="5606239" y="1884711"/>
                  <a:ext cx="16979" cy="65739"/>
                </a:xfrm>
                <a:custGeom>
                  <a:avLst/>
                  <a:gdLst/>
                  <a:ahLst/>
                  <a:cxnLst/>
                  <a:rect l="l" t="t" r="r" b="b"/>
                  <a:pathLst>
                    <a:path w="398" h="1541" extrusionOk="0">
                      <a:moveTo>
                        <a:pt x="79" y="1"/>
                      </a:moveTo>
                      <a:cubicBezTo>
                        <a:pt x="60" y="1"/>
                        <a:pt x="41" y="13"/>
                        <a:pt x="39" y="37"/>
                      </a:cubicBezTo>
                      <a:cubicBezTo>
                        <a:pt x="0" y="548"/>
                        <a:pt x="96" y="1060"/>
                        <a:pt x="318" y="1520"/>
                      </a:cubicBezTo>
                      <a:cubicBezTo>
                        <a:pt x="324" y="1535"/>
                        <a:pt x="335" y="1540"/>
                        <a:pt x="347" y="1540"/>
                      </a:cubicBezTo>
                      <a:cubicBezTo>
                        <a:pt x="372" y="1540"/>
                        <a:pt x="398" y="1513"/>
                        <a:pt x="384" y="1483"/>
                      </a:cubicBezTo>
                      <a:cubicBezTo>
                        <a:pt x="167" y="1033"/>
                        <a:pt x="75" y="535"/>
                        <a:pt x="114" y="37"/>
                      </a:cubicBezTo>
                      <a:cubicBezTo>
                        <a:pt x="115" y="13"/>
                        <a:pt x="97" y="1"/>
                        <a:pt x="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8" name="Google Shape;2038;p49"/>
                <p:cNvSpPr/>
                <p:nvPr/>
              </p:nvSpPr>
              <p:spPr>
                <a:xfrm>
                  <a:off x="5579662" y="1852630"/>
                  <a:ext cx="23463" cy="75167"/>
                </a:xfrm>
                <a:custGeom>
                  <a:avLst/>
                  <a:gdLst/>
                  <a:ahLst/>
                  <a:cxnLst/>
                  <a:rect l="l" t="t" r="r" b="b"/>
                  <a:pathLst>
                    <a:path w="550" h="1762" extrusionOk="0">
                      <a:moveTo>
                        <a:pt x="37" y="0"/>
                      </a:moveTo>
                      <a:cubicBezTo>
                        <a:pt x="19" y="0"/>
                        <a:pt x="1" y="13"/>
                        <a:pt x="3" y="37"/>
                      </a:cubicBezTo>
                      <a:cubicBezTo>
                        <a:pt x="19" y="262"/>
                        <a:pt x="52" y="488"/>
                        <a:pt x="103" y="708"/>
                      </a:cubicBezTo>
                      <a:cubicBezTo>
                        <a:pt x="154" y="950"/>
                        <a:pt x="224" y="1188"/>
                        <a:pt x="313" y="1421"/>
                      </a:cubicBezTo>
                      <a:cubicBezTo>
                        <a:pt x="355" y="1533"/>
                        <a:pt x="406" y="1640"/>
                        <a:pt x="467" y="1745"/>
                      </a:cubicBezTo>
                      <a:cubicBezTo>
                        <a:pt x="474" y="1757"/>
                        <a:pt x="486" y="1762"/>
                        <a:pt x="497" y="1762"/>
                      </a:cubicBezTo>
                      <a:cubicBezTo>
                        <a:pt x="524" y="1762"/>
                        <a:pt x="550" y="1735"/>
                        <a:pt x="532" y="1707"/>
                      </a:cubicBezTo>
                      <a:lnTo>
                        <a:pt x="531" y="1706"/>
                      </a:lnTo>
                      <a:cubicBezTo>
                        <a:pt x="417" y="1519"/>
                        <a:pt x="344" y="1308"/>
                        <a:pt x="282" y="1099"/>
                      </a:cubicBezTo>
                      <a:cubicBezTo>
                        <a:pt x="210" y="863"/>
                        <a:pt x="157" y="625"/>
                        <a:pt x="118" y="382"/>
                      </a:cubicBezTo>
                      <a:cubicBezTo>
                        <a:pt x="98" y="268"/>
                        <a:pt x="85" y="152"/>
                        <a:pt x="77" y="37"/>
                      </a:cubicBezTo>
                      <a:cubicBezTo>
                        <a:pt x="76" y="13"/>
                        <a:pt x="56" y="0"/>
                        <a:pt x="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039" name="Google Shape;2039;p49"/>
            <p:cNvGrpSpPr/>
            <p:nvPr/>
          </p:nvGrpSpPr>
          <p:grpSpPr>
            <a:xfrm>
              <a:off x="2186876" y="741432"/>
              <a:ext cx="456669" cy="447278"/>
              <a:chOff x="8659101" y="1839082"/>
              <a:chExt cx="456669" cy="447278"/>
            </a:xfrm>
          </p:grpSpPr>
          <p:grpSp>
            <p:nvGrpSpPr>
              <p:cNvPr id="2040" name="Google Shape;2040;p49"/>
              <p:cNvGrpSpPr/>
              <p:nvPr/>
            </p:nvGrpSpPr>
            <p:grpSpPr>
              <a:xfrm>
                <a:off x="8705645" y="1839082"/>
                <a:ext cx="410124" cy="384606"/>
                <a:chOff x="5050507" y="1954886"/>
                <a:chExt cx="85704" cy="80371"/>
              </a:xfrm>
            </p:grpSpPr>
            <p:sp>
              <p:nvSpPr>
                <p:cNvPr id="2041" name="Google Shape;2041;p49"/>
                <p:cNvSpPr/>
                <p:nvPr/>
              </p:nvSpPr>
              <p:spPr>
                <a:xfrm>
                  <a:off x="5050507" y="1973529"/>
                  <a:ext cx="21330" cy="39247"/>
                </a:xfrm>
                <a:custGeom>
                  <a:avLst/>
                  <a:gdLst/>
                  <a:ahLst/>
                  <a:cxnLst/>
                  <a:rect l="l" t="t" r="r" b="b"/>
                  <a:pathLst>
                    <a:path w="500" h="920" extrusionOk="0">
                      <a:moveTo>
                        <a:pt x="286" y="0"/>
                      </a:moveTo>
                      <a:cubicBezTo>
                        <a:pt x="218" y="0"/>
                        <a:pt x="149" y="32"/>
                        <a:pt x="108" y="86"/>
                      </a:cubicBezTo>
                      <a:cubicBezTo>
                        <a:pt x="0" y="224"/>
                        <a:pt x="151" y="496"/>
                        <a:pt x="193" y="639"/>
                      </a:cubicBezTo>
                      <a:cubicBezTo>
                        <a:pt x="211" y="703"/>
                        <a:pt x="202" y="854"/>
                        <a:pt x="182" y="919"/>
                      </a:cubicBezTo>
                      <a:lnTo>
                        <a:pt x="255" y="816"/>
                      </a:lnTo>
                      <a:cubicBezTo>
                        <a:pt x="291" y="618"/>
                        <a:pt x="427" y="466"/>
                        <a:pt x="476" y="275"/>
                      </a:cubicBezTo>
                      <a:cubicBezTo>
                        <a:pt x="500" y="180"/>
                        <a:pt x="477" y="78"/>
                        <a:pt x="386" y="26"/>
                      </a:cubicBezTo>
                      <a:cubicBezTo>
                        <a:pt x="355" y="8"/>
                        <a:pt x="321" y="0"/>
                        <a:pt x="2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2" name="Google Shape;2042;p49"/>
                <p:cNvSpPr/>
                <p:nvPr/>
              </p:nvSpPr>
              <p:spPr>
                <a:xfrm>
                  <a:off x="5071666" y="1957403"/>
                  <a:ext cx="26407" cy="47011"/>
                </a:xfrm>
                <a:custGeom>
                  <a:avLst/>
                  <a:gdLst/>
                  <a:ahLst/>
                  <a:cxnLst/>
                  <a:rect l="l" t="t" r="r" b="b"/>
                  <a:pathLst>
                    <a:path w="619" h="1102" extrusionOk="0">
                      <a:moveTo>
                        <a:pt x="348" y="0"/>
                      </a:moveTo>
                      <a:cubicBezTo>
                        <a:pt x="279" y="0"/>
                        <a:pt x="211" y="25"/>
                        <a:pt x="160" y="71"/>
                      </a:cubicBezTo>
                      <a:cubicBezTo>
                        <a:pt x="1" y="218"/>
                        <a:pt x="128" y="580"/>
                        <a:pt x="148" y="762"/>
                      </a:cubicBezTo>
                      <a:cubicBezTo>
                        <a:pt x="157" y="845"/>
                        <a:pt x="116" y="1027"/>
                        <a:pt x="78" y="1102"/>
                      </a:cubicBezTo>
                      <a:lnTo>
                        <a:pt x="101" y="1097"/>
                      </a:lnTo>
                      <a:cubicBezTo>
                        <a:pt x="186" y="862"/>
                        <a:pt x="471" y="601"/>
                        <a:pt x="569" y="377"/>
                      </a:cubicBezTo>
                      <a:cubicBezTo>
                        <a:pt x="618" y="267"/>
                        <a:pt x="611" y="139"/>
                        <a:pt x="511" y="57"/>
                      </a:cubicBezTo>
                      <a:cubicBezTo>
                        <a:pt x="465" y="19"/>
                        <a:pt x="406" y="0"/>
                        <a:pt x="3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3" name="Google Shape;2043;p49"/>
                <p:cNvSpPr/>
                <p:nvPr/>
              </p:nvSpPr>
              <p:spPr>
                <a:xfrm>
                  <a:off x="5084208" y="1991190"/>
                  <a:ext cx="50637" cy="22610"/>
                </a:xfrm>
                <a:custGeom>
                  <a:avLst/>
                  <a:gdLst/>
                  <a:ahLst/>
                  <a:cxnLst/>
                  <a:rect l="l" t="t" r="r" b="b"/>
                  <a:pathLst>
                    <a:path w="1187" h="530" extrusionOk="0">
                      <a:moveTo>
                        <a:pt x="920" y="1"/>
                      </a:moveTo>
                      <a:cubicBezTo>
                        <a:pt x="872" y="1"/>
                        <a:pt x="823" y="13"/>
                        <a:pt x="778" y="35"/>
                      </a:cubicBezTo>
                      <a:cubicBezTo>
                        <a:pt x="558" y="141"/>
                        <a:pt x="408" y="344"/>
                        <a:pt x="177" y="437"/>
                      </a:cubicBezTo>
                      <a:lnTo>
                        <a:pt x="5" y="527"/>
                      </a:lnTo>
                      <a:lnTo>
                        <a:pt x="5" y="527"/>
                      </a:lnTo>
                      <a:cubicBezTo>
                        <a:pt x="74" y="492"/>
                        <a:pt x="272" y="468"/>
                        <a:pt x="374" y="468"/>
                      </a:cubicBezTo>
                      <a:cubicBezTo>
                        <a:pt x="387" y="468"/>
                        <a:pt x="398" y="469"/>
                        <a:pt x="408" y="469"/>
                      </a:cubicBezTo>
                      <a:cubicBezTo>
                        <a:pt x="516" y="477"/>
                        <a:pt x="689" y="521"/>
                        <a:pt x="841" y="521"/>
                      </a:cubicBezTo>
                      <a:cubicBezTo>
                        <a:pt x="946" y="521"/>
                        <a:pt x="1040" y="500"/>
                        <a:pt x="1098" y="434"/>
                      </a:cubicBezTo>
                      <a:cubicBezTo>
                        <a:pt x="1180" y="337"/>
                        <a:pt x="1186" y="179"/>
                        <a:pt x="1101" y="82"/>
                      </a:cubicBezTo>
                      <a:cubicBezTo>
                        <a:pt x="1052" y="25"/>
                        <a:pt x="987" y="1"/>
                        <a:pt x="920" y="1"/>
                      </a:cubicBezTo>
                      <a:close/>
                      <a:moveTo>
                        <a:pt x="5" y="527"/>
                      </a:moveTo>
                      <a:lnTo>
                        <a:pt x="5" y="527"/>
                      </a:lnTo>
                      <a:cubicBezTo>
                        <a:pt x="3" y="528"/>
                        <a:pt x="2" y="528"/>
                        <a:pt x="1" y="529"/>
                      </a:cubicBezTo>
                      <a:lnTo>
                        <a:pt x="5" y="527"/>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4" name="Google Shape;2044;p49"/>
                <p:cNvSpPr/>
                <p:nvPr/>
              </p:nvSpPr>
              <p:spPr>
                <a:xfrm>
                  <a:off x="5078492" y="2017554"/>
                  <a:ext cx="40356" cy="17704"/>
                </a:xfrm>
                <a:custGeom>
                  <a:avLst/>
                  <a:gdLst/>
                  <a:ahLst/>
                  <a:cxnLst/>
                  <a:rect l="l" t="t" r="r" b="b"/>
                  <a:pathLst>
                    <a:path w="946" h="415" extrusionOk="0">
                      <a:moveTo>
                        <a:pt x="715" y="1"/>
                      </a:moveTo>
                      <a:cubicBezTo>
                        <a:pt x="693" y="1"/>
                        <a:pt x="670" y="4"/>
                        <a:pt x="648" y="9"/>
                      </a:cubicBezTo>
                      <a:cubicBezTo>
                        <a:pt x="455" y="56"/>
                        <a:pt x="302" y="191"/>
                        <a:pt x="103" y="224"/>
                      </a:cubicBezTo>
                      <a:lnTo>
                        <a:pt x="0" y="297"/>
                      </a:lnTo>
                      <a:cubicBezTo>
                        <a:pt x="39" y="286"/>
                        <a:pt x="108" y="278"/>
                        <a:pt x="171" y="278"/>
                      </a:cubicBezTo>
                      <a:cubicBezTo>
                        <a:pt x="214" y="278"/>
                        <a:pt x="255" y="282"/>
                        <a:pt x="281" y="290"/>
                      </a:cubicBezTo>
                      <a:cubicBezTo>
                        <a:pt x="387" y="321"/>
                        <a:pt x="566" y="415"/>
                        <a:pt x="707" y="415"/>
                      </a:cubicBezTo>
                      <a:cubicBezTo>
                        <a:pt x="754" y="415"/>
                        <a:pt x="797" y="404"/>
                        <a:pt x="832" y="378"/>
                      </a:cubicBezTo>
                      <a:cubicBezTo>
                        <a:pt x="914" y="317"/>
                        <a:pt x="946" y="191"/>
                        <a:pt x="895" y="100"/>
                      </a:cubicBezTo>
                      <a:cubicBezTo>
                        <a:pt x="856" y="31"/>
                        <a:pt x="788" y="1"/>
                        <a:pt x="71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5" name="Google Shape;2045;p49"/>
                <p:cNvSpPr/>
                <p:nvPr/>
              </p:nvSpPr>
              <p:spPr>
                <a:xfrm>
                  <a:off x="5091034" y="1954886"/>
                  <a:ext cx="42063" cy="44793"/>
                </a:xfrm>
                <a:custGeom>
                  <a:avLst/>
                  <a:gdLst/>
                  <a:ahLst/>
                  <a:cxnLst/>
                  <a:rect l="l" t="t" r="r" b="b"/>
                  <a:pathLst>
                    <a:path w="986" h="1050" extrusionOk="0">
                      <a:moveTo>
                        <a:pt x="793" y="1"/>
                      </a:moveTo>
                      <a:cubicBezTo>
                        <a:pt x="771" y="1"/>
                        <a:pt x="750" y="3"/>
                        <a:pt x="729" y="7"/>
                      </a:cubicBezTo>
                      <a:cubicBezTo>
                        <a:pt x="631" y="26"/>
                        <a:pt x="547" y="93"/>
                        <a:pt x="479" y="168"/>
                      </a:cubicBezTo>
                      <a:cubicBezTo>
                        <a:pt x="389" y="269"/>
                        <a:pt x="321" y="387"/>
                        <a:pt x="278" y="515"/>
                      </a:cubicBezTo>
                      <a:cubicBezTo>
                        <a:pt x="242" y="623"/>
                        <a:pt x="224" y="736"/>
                        <a:pt x="167" y="833"/>
                      </a:cubicBezTo>
                      <a:cubicBezTo>
                        <a:pt x="130" y="899"/>
                        <a:pt x="86" y="960"/>
                        <a:pt x="34" y="1015"/>
                      </a:cubicBezTo>
                      <a:lnTo>
                        <a:pt x="34" y="1015"/>
                      </a:lnTo>
                      <a:lnTo>
                        <a:pt x="986" y="72"/>
                      </a:lnTo>
                      <a:cubicBezTo>
                        <a:pt x="936" y="23"/>
                        <a:pt x="864" y="1"/>
                        <a:pt x="793" y="1"/>
                      </a:cubicBezTo>
                      <a:close/>
                      <a:moveTo>
                        <a:pt x="34" y="1015"/>
                      </a:moveTo>
                      <a:lnTo>
                        <a:pt x="0" y="1049"/>
                      </a:lnTo>
                      <a:cubicBezTo>
                        <a:pt x="12" y="1038"/>
                        <a:pt x="23" y="1027"/>
                        <a:pt x="34" y="1015"/>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6" name="Google Shape;2046;p49"/>
                <p:cNvSpPr/>
                <p:nvPr/>
              </p:nvSpPr>
              <p:spPr>
                <a:xfrm>
                  <a:off x="5090693" y="1957617"/>
                  <a:ext cx="45518" cy="41721"/>
                </a:xfrm>
                <a:custGeom>
                  <a:avLst/>
                  <a:gdLst/>
                  <a:ahLst/>
                  <a:cxnLst/>
                  <a:rect l="l" t="t" r="r" b="b"/>
                  <a:pathLst>
                    <a:path w="1067" h="978" extrusionOk="0">
                      <a:moveTo>
                        <a:pt x="986" y="1"/>
                      </a:moveTo>
                      <a:lnTo>
                        <a:pt x="36" y="942"/>
                      </a:lnTo>
                      <a:lnTo>
                        <a:pt x="36" y="942"/>
                      </a:lnTo>
                      <a:cubicBezTo>
                        <a:pt x="90" y="892"/>
                        <a:pt x="151" y="847"/>
                        <a:pt x="217" y="812"/>
                      </a:cubicBezTo>
                      <a:cubicBezTo>
                        <a:pt x="315" y="757"/>
                        <a:pt x="429" y="739"/>
                        <a:pt x="536" y="705"/>
                      </a:cubicBezTo>
                      <a:cubicBezTo>
                        <a:pt x="666" y="664"/>
                        <a:pt x="784" y="596"/>
                        <a:pt x="885" y="506"/>
                      </a:cubicBezTo>
                      <a:cubicBezTo>
                        <a:pt x="961" y="441"/>
                        <a:pt x="1030" y="357"/>
                        <a:pt x="1049" y="257"/>
                      </a:cubicBezTo>
                      <a:cubicBezTo>
                        <a:pt x="1067" y="169"/>
                        <a:pt x="1050" y="66"/>
                        <a:pt x="986" y="1"/>
                      </a:cubicBezTo>
                      <a:close/>
                      <a:moveTo>
                        <a:pt x="36" y="942"/>
                      </a:moveTo>
                      <a:lnTo>
                        <a:pt x="36" y="942"/>
                      </a:lnTo>
                      <a:cubicBezTo>
                        <a:pt x="24" y="954"/>
                        <a:pt x="12" y="966"/>
                        <a:pt x="1" y="978"/>
                      </a:cubicBezTo>
                      <a:lnTo>
                        <a:pt x="36" y="942"/>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47" name="Google Shape;2047;p49"/>
              <p:cNvGrpSpPr/>
              <p:nvPr/>
            </p:nvGrpSpPr>
            <p:grpSpPr>
              <a:xfrm>
                <a:off x="8659101" y="1883994"/>
                <a:ext cx="418086" cy="402367"/>
                <a:chOff x="5040780" y="1964272"/>
                <a:chExt cx="87368" cy="84083"/>
              </a:xfrm>
            </p:grpSpPr>
            <p:sp>
              <p:nvSpPr>
                <p:cNvPr id="2048" name="Google Shape;2048;p49"/>
                <p:cNvSpPr/>
                <p:nvPr/>
              </p:nvSpPr>
              <p:spPr>
                <a:xfrm>
                  <a:off x="5040780" y="1964272"/>
                  <a:ext cx="87368" cy="84083"/>
                </a:xfrm>
                <a:custGeom>
                  <a:avLst/>
                  <a:gdLst/>
                  <a:ahLst/>
                  <a:cxnLst/>
                  <a:rect l="l" t="t" r="r" b="b"/>
                  <a:pathLst>
                    <a:path w="2048" h="1971" extrusionOk="0">
                      <a:moveTo>
                        <a:pt x="2004" y="0"/>
                      </a:moveTo>
                      <a:cubicBezTo>
                        <a:pt x="1998" y="0"/>
                        <a:pt x="1991" y="3"/>
                        <a:pt x="1985" y="9"/>
                      </a:cubicBezTo>
                      <a:cubicBezTo>
                        <a:pt x="1740" y="252"/>
                        <a:pt x="1493" y="491"/>
                        <a:pt x="1245" y="731"/>
                      </a:cubicBezTo>
                      <a:cubicBezTo>
                        <a:pt x="963" y="1003"/>
                        <a:pt x="680" y="1278"/>
                        <a:pt x="398" y="1552"/>
                      </a:cubicBezTo>
                      <a:cubicBezTo>
                        <a:pt x="273" y="1675"/>
                        <a:pt x="146" y="1797"/>
                        <a:pt x="21" y="1921"/>
                      </a:cubicBezTo>
                      <a:cubicBezTo>
                        <a:pt x="0" y="1941"/>
                        <a:pt x="20" y="1971"/>
                        <a:pt x="43" y="1971"/>
                      </a:cubicBezTo>
                      <a:cubicBezTo>
                        <a:pt x="50" y="1971"/>
                        <a:pt x="57" y="1968"/>
                        <a:pt x="63" y="1962"/>
                      </a:cubicBezTo>
                      <a:cubicBezTo>
                        <a:pt x="307" y="1719"/>
                        <a:pt x="555" y="1481"/>
                        <a:pt x="802" y="1242"/>
                      </a:cubicBezTo>
                      <a:cubicBezTo>
                        <a:pt x="1084" y="968"/>
                        <a:pt x="1366" y="695"/>
                        <a:pt x="1649" y="420"/>
                      </a:cubicBezTo>
                      <a:cubicBezTo>
                        <a:pt x="1775" y="297"/>
                        <a:pt x="1901" y="174"/>
                        <a:pt x="2027" y="51"/>
                      </a:cubicBezTo>
                      <a:cubicBezTo>
                        <a:pt x="2047" y="30"/>
                        <a:pt x="2027" y="0"/>
                        <a:pt x="20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9" name="Google Shape;2049;p49"/>
                <p:cNvSpPr/>
                <p:nvPr/>
              </p:nvSpPr>
              <p:spPr>
                <a:xfrm>
                  <a:off x="5046795" y="1991958"/>
                  <a:ext cx="15784" cy="50126"/>
                </a:xfrm>
                <a:custGeom>
                  <a:avLst/>
                  <a:gdLst/>
                  <a:ahLst/>
                  <a:cxnLst/>
                  <a:rect l="l" t="t" r="r" b="b"/>
                  <a:pathLst>
                    <a:path w="370" h="1175" extrusionOk="0">
                      <a:moveTo>
                        <a:pt x="340" y="1"/>
                      </a:moveTo>
                      <a:cubicBezTo>
                        <a:pt x="325" y="1"/>
                        <a:pt x="311" y="11"/>
                        <a:pt x="311" y="31"/>
                      </a:cubicBezTo>
                      <a:cubicBezTo>
                        <a:pt x="309" y="331"/>
                        <a:pt x="248" y="627"/>
                        <a:pt x="129" y="902"/>
                      </a:cubicBezTo>
                      <a:cubicBezTo>
                        <a:pt x="93" y="981"/>
                        <a:pt x="54" y="1057"/>
                        <a:pt x="13" y="1131"/>
                      </a:cubicBezTo>
                      <a:cubicBezTo>
                        <a:pt x="0" y="1154"/>
                        <a:pt x="19" y="1175"/>
                        <a:pt x="39" y="1175"/>
                      </a:cubicBezTo>
                      <a:cubicBezTo>
                        <a:pt x="47" y="1175"/>
                        <a:pt x="56" y="1171"/>
                        <a:pt x="62" y="1161"/>
                      </a:cubicBezTo>
                      <a:cubicBezTo>
                        <a:pt x="217" y="894"/>
                        <a:pt x="317" y="598"/>
                        <a:pt x="353" y="292"/>
                      </a:cubicBezTo>
                      <a:cubicBezTo>
                        <a:pt x="363" y="205"/>
                        <a:pt x="369" y="117"/>
                        <a:pt x="369" y="31"/>
                      </a:cubicBezTo>
                      <a:cubicBezTo>
                        <a:pt x="369" y="11"/>
                        <a:pt x="355" y="1"/>
                        <a:pt x="34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0" name="Google Shape;2050;p49"/>
                <p:cNvSpPr/>
                <p:nvPr/>
              </p:nvSpPr>
              <p:spPr>
                <a:xfrm>
                  <a:off x="5063689" y="1964997"/>
                  <a:ext cx="25255" cy="60833"/>
                </a:xfrm>
                <a:custGeom>
                  <a:avLst/>
                  <a:gdLst/>
                  <a:ahLst/>
                  <a:cxnLst/>
                  <a:rect l="l" t="t" r="r" b="b"/>
                  <a:pathLst>
                    <a:path w="592" h="1426" extrusionOk="0">
                      <a:moveTo>
                        <a:pt x="562" y="0"/>
                      </a:moveTo>
                      <a:cubicBezTo>
                        <a:pt x="549" y="0"/>
                        <a:pt x="536" y="9"/>
                        <a:pt x="532" y="22"/>
                      </a:cubicBezTo>
                      <a:cubicBezTo>
                        <a:pt x="505" y="204"/>
                        <a:pt x="452" y="384"/>
                        <a:pt x="395" y="559"/>
                      </a:cubicBezTo>
                      <a:cubicBezTo>
                        <a:pt x="330" y="757"/>
                        <a:pt x="250" y="952"/>
                        <a:pt x="160" y="1140"/>
                      </a:cubicBezTo>
                      <a:cubicBezTo>
                        <a:pt x="118" y="1225"/>
                        <a:pt x="70" y="1307"/>
                        <a:pt x="16" y="1383"/>
                      </a:cubicBezTo>
                      <a:cubicBezTo>
                        <a:pt x="1" y="1405"/>
                        <a:pt x="21" y="1426"/>
                        <a:pt x="42" y="1426"/>
                      </a:cubicBezTo>
                      <a:cubicBezTo>
                        <a:pt x="51" y="1426"/>
                        <a:pt x="60" y="1422"/>
                        <a:pt x="67" y="1413"/>
                      </a:cubicBezTo>
                      <a:lnTo>
                        <a:pt x="66" y="1413"/>
                      </a:lnTo>
                      <a:cubicBezTo>
                        <a:pt x="174" y="1262"/>
                        <a:pt x="252" y="1088"/>
                        <a:pt x="322" y="916"/>
                      </a:cubicBezTo>
                      <a:cubicBezTo>
                        <a:pt x="404" y="723"/>
                        <a:pt x="471" y="523"/>
                        <a:pt x="528" y="320"/>
                      </a:cubicBezTo>
                      <a:cubicBezTo>
                        <a:pt x="553" y="227"/>
                        <a:pt x="574" y="132"/>
                        <a:pt x="589" y="38"/>
                      </a:cubicBezTo>
                      <a:cubicBezTo>
                        <a:pt x="592" y="22"/>
                        <a:pt x="583" y="7"/>
                        <a:pt x="568" y="1"/>
                      </a:cubicBezTo>
                      <a:cubicBezTo>
                        <a:pt x="566" y="0"/>
                        <a:pt x="564" y="0"/>
                        <a:pt x="5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1" name="Google Shape;2051;p49"/>
                <p:cNvSpPr/>
                <p:nvPr/>
              </p:nvSpPr>
              <p:spPr>
                <a:xfrm>
                  <a:off x="5048459" y="2026086"/>
                  <a:ext cx="51064" cy="15016"/>
                </a:xfrm>
                <a:custGeom>
                  <a:avLst/>
                  <a:gdLst/>
                  <a:ahLst/>
                  <a:cxnLst/>
                  <a:rect l="l" t="t" r="r" b="b"/>
                  <a:pathLst>
                    <a:path w="1197" h="352" extrusionOk="0">
                      <a:moveTo>
                        <a:pt x="1152" y="0"/>
                      </a:moveTo>
                      <a:cubicBezTo>
                        <a:pt x="758" y="0"/>
                        <a:pt x="371" y="102"/>
                        <a:pt x="27" y="297"/>
                      </a:cubicBezTo>
                      <a:cubicBezTo>
                        <a:pt x="1" y="314"/>
                        <a:pt x="18" y="351"/>
                        <a:pt x="44" y="351"/>
                      </a:cubicBezTo>
                      <a:cubicBezTo>
                        <a:pt x="48" y="351"/>
                        <a:pt x="53" y="350"/>
                        <a:pt x="57" y="348"/>
                      </a:cubicBezTo>
                      <a:cubicBezTo>
                        <a:pt x="318" y="199"/>
                        <a:pt x="606" y="105"/>
                        <a:pt x="904" y="72"/>
                      </a:cubicBezTo>
                      <a:cubicBezTo>
                        <a:pt x="989" y="63"/>
                        <a:pt x="1076" y="59"/>
                        <a:pt x="1161" y="59"/>
                      </a:cubicBezTo>
                      <a:cubicBezTo>
                        <a:pt x="1196" y="56"/>
                        <a:pt x="1196" y="3"/>
                        <a:pt x="1161" y="0"/>
                      </a:cubicBezTo>
                      <a:cubicBezTo>
                        <a:pt x="1158" y="0"/>
                        <a:pt x="1155" y="0"/>
                        <a:pt x="11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2" name="Google Shape;2052;p49"/>
                <p:cNvSpPr/>
                <p:nvPr/>
              </p:nvSpPr>
              <p:spPr>
                <a:xfrm>
                  <a:off x="5064883" y="2002623"/>
                  <a:ext cx="57804" cy="21629"/>
                </a:xfrm>
                <a:custGeom>
                  <a:avLst/>
                  <a:gdLst/>
                  <a:ahLst/>
                  <a:cxnLst/>
                  <a:rect l="l" t="t" r="r" b="b"/>
                  <a:pathLst>
                    <a:path w="1355" h="507" extrusionOk="0">
                      <a:moveTo>
                        <a:pt x="1323" y="0"/>
                      </a:moveTo>
                      <a:cubicBezTo>
                        <a:pt x="1321" y="0"/>
                        <a:pt x="1318" y="1"/>
                        <a:pt x="1316" y="2"/>
                      </a:cubicBezTo>
                      <a:cubicBezTo>
                        <a:pt x="1143" y="25"/>
                        <a:pt x="973" y="64"/>
                        <a:pt x="806" y="115"/>
                      </a:cubicBezTo>
                      <a:cubicBezTo>
                        <a:pt x="621" y="167"/>
                        <a:pt x="440" y="234"/>
                        <a:pt x="266" y="315"/>
                      </a:cubicBezTo>
                      <a:cubicBezTo>
                        <a:pt x="182" y="354"/>
                        <a:pt x="102" y="398"/>
                        <a:pt x="26" y="450"/>
                      </a:cubicBezTo>
                      <a:cubicBezTo>
                        <a:pt x="1" y="469"/>
                        <a:pt x="16" y="507"/>
                        <a:pt x="40" y="507"/>
                      </a:cubicBezTo>
                      <a:cubicBezTo>
                        <a:pt x="45" y="507"/>
                        <a:pt x="50" y="505"/>
                        <a:pt x="55" y="501"/>
                      </a:cubicBezTo>
                      <a:cubicBezTo>
                        <a:pt x="196" y="403"/>
                        <a:pt x="357" y="334"/>
                        <a:pt x="516" y="273"/>
                      </a:cubicBezTo>
                      <a:cubicBezTo>
                        <a:pt x="694" y="206"/>
                        <a:pt x="876" y="151"/>
                        <a:pt x="1061" y="107"/>
                      </a:cubicBezTo>
                      <a:cubicBezTo>
                        <a:pt x="1150" y="87"/>
                        <a:pt x="1239" y="70"/>
                        <a:pt x="1330" y="57"/>
                      </a:cubicBezTo>
                      <a:cubicBezTo>
                        <a:pt x="1345" y="52"/>
                        <a:pt x="1354" y="37"/>
                        <a:pt x="1351" y="21"/>
                      </a:cubicBezTo>
                      <a:cubicBezTo>
                        <a:pt x="1348" y="9"/>
                        <a:pt x="1336" y="0"/>
                        <a:pt x="13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053" name="Google Shape;2053;p49"/>
            <p:cNvGrpSpPr/>
            <p:nvPr/>
          </p:nvGrpSpPr>
          <p:grpSpPr>
            <a:xfrm>
              <a:off x="6500447" y="3226135"/>
              <a:ext cx="459935" cy="583034"/>
              <a:chOff x="11069422" y="2796923"/>
              <a:chExt cx="459935" cy="583034"/>
            </a:xfrm>
          </p:grpSpPr>
          <p:grpSp>
            <p:nvGrpSpPr>
              <p:cNvPr id="2054" name="Google Shape;2054;p49"/>
              <p:cNvGrpSpPr/>
              <p:nvPr/>
            </p:nvGrpSpPr>
            <p:grpSpPr>
              <a:xfrm>
                <a:off x="11069422" y="2796923"/>
                <a:ext cx="459935" cy="460139"/>
                <a:chOff x="5544467" y="2155047"/>
                <a:chExt cx="96113" cy="96156"/>
              </a:xfrm>
            </p:grpSpPr>
            <p:sp>
              <p:nvSpPr>
                <p:cNvPr id="2055" name="Google Shape;2055;p49"/>
                <p:cNvSpPr/>
                <p:nvPr/>
              </p:nvSpPr>
              <p:spPr>
                <a:xfrm>
                  <a:off x="5558118" y="2230470"/>
                  <a:ext cx="44068" cy="20733"/>
                </a:xfrm>
                <a:custGeom>
                  <a:avLst/>
                  <a:gdLst/>
                  <a:ahLst/>
                  <a:cxnLst/>
                  <a:rect l="l" t="t" r="r" b="b"/>
                  <a:pathLst>
                    <a:path w="1033" h="486" extrusionOk="0">
                      <a:moveTo>
                        <a:pt x="248" y="1"/>
                      </a:moveTo>
                      <a:cubicBezTo>
                        <a:pt x="184" y="1"/>
                        <a:pt x="122" y="24"/>
                        <a:pt x="77" y="80"/>
                      </a:cubicBezTo>
                      <a:cubicBezTo>
                        <a:pt x="1" y="172"/>
                        <a:pt x="10" y="315"/>
                        <a:pt x="87" y="402"/>
                      </a:cubicBezTo>
                      <a:cubicBezTo>
                        <a:pt x="139" y="458"/>
                        <a:pt x="219" y="476"/>
                        <a:pt x="309" y="476"/>
                      </a:cubicBezTo>
                      <a:cubicBezTo>
                        <a:pt x="452" y="476"/>
                        <a:pt x="618" y="429"/>
                        <a:pt x="721" y="418"/>
                      </a:cubicBezTo>
                      <a:cubicBezTo>
                        <a:pt x="728" y="417"/>
                        <a:pt x="735" y="417"/>
                        <a:pt x="743" y="417"/>
                      </a:cubicBezTo>
                      <a:cubicBezTo>
                        <a:pt x="826" y="417"/>
                        <a:pt x="970" y="452"/>
                        <a:pt x="1033" y="485"/>
                      </a:cubicBezTo>
                      <a:lnTo>
                        <a:pt x="933" y="382"/>
                      </a:lnTo>
                      <a:cubicBezTo>
                        <a:pt x="720" y="303"/>
                        <a:pt x="575" y="121"/>
                        <a:pt x="372" y="29"/>
                      </a:cubicBezTo>
                      <a:cubicBezTo>
                        <a:pt x="332" y="11"/>
                        <a:pt x="290" y="1"/>
                        <a:pt x="2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6" name="Google Shape;2056;p49"/>
                <p:cNvSpPr/>
                <p:nvPr/>
              </p:nvSpPr>
              <p:spPr>
                <a:xfrm>
                  <a:off x="5544467" y="2198518"/>
                  <a:ext cx="51747" cy="32294"/>
                </a:xfrm>
                <a:custGeom>
                  <a:avLst/>
                  <a:gdLst/>
                  <a:ahLst/>
                  <a:cxnLst/>
                  <a:rect l="l" t="t" r="r" b="b"/>
                  <a:pathLst>
                    <a:path w="1213" h="757" extrusionOk="0">
                      <a:moveTo>
                        <a:pt x="306" y="0"/>
                      </a:moveTo>
                      <a:cubicBezTo>
                        <a:pt x="245" y="0"/>
                        <a:pt x="184" y="20"/>
                        <a:pt x="132" y="67"/>
                      </a:cubicBezTo>
                      <a:cubicBezTo>
                        <a:pt x="20" y="162"/>
                        <a:pt x="0" y="339"/>
                        <a:pt x="78" y="460"/>
                      </a:cubicBezTo>
                      <a:cubicBezTo>
                        <a:pt x="163" y="593"/>
                        <a:pt x="370" y="612"/>
                        <a:pt x="562" y="612"/>
                      </a:cubicBezTo>
                      <a:cubicBezTo>
                        <a:pt x="639" y="612"/>
                        <a:pt x="713" y="609"/>
                        <a:pt x="776" y="609"/>
                      </a:cubicBezTo>
                      <a:cubicBezTo>
                        <a:pt x="802" y="609"/>
                        <a:pt x="826" y="609"/>
                        <a:pt x="847" y="611"/>
                      </a:cubicBezTo>
                      <a:cubicBezTo>
                        <a:pt x="943" y="617"/>
                        <a:pt x="1137" y="700"/>
                        <a:pt x="1213" y="757"/>
                      </a:cubicBezTo>
                      <a:lnTo>
                        <a:pt x="1213" y="730"/>
                      </a:lnTo>
                      <a:cubicBezTo>
                        <a:pt x="968" y="590"/>
                        <a:pt x="731" y="220"/>
                        <a:pt x="501" y="65"/>
                      </a:cubicBezTo>
                      <a:cubicBezTo>
                        <a:pt x="442" y="24"/>
                        <a:pt x="374" y="0"/>
                        <a:pt x="30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7" name="Google Shape;2057;p49"/>
                <p:cNvSpPr/>
                <p:nvPr/>
              </p:nvSpPr>
              <p:spPr>
                <a:xfrm>
                  <a:off x="5589900" y="2164390"/>
                  <a:ext cx="29990" cy="57975"/>
                </a:xfrm>
                <a:custGeom>
                  <a:avLst/>
                  <a:gdLst/>
                  <a:ahLst/>
                  <a:cxnLst/>
                  <a:rect l="l" t="t" r="r" b="b"/>
                  <a:pathLst>
                    <a:path w="703" h="1359" extrusionOk="0">
                      <a:moveTo>
                        <a:pt x="302" y="1"/>
                      </a:moveTo>
                      <a:cubicBezTo>
                        <a:pt x="251" y="1"/>
                        <a:pt x="200" y="13"/>
                        <a:pt x="155" y="40"/>
                      </a:cubicBezTo>
                      <a:cubicBezTo>
                        <a:pt x="30" y="118"/>
                        <a:pt x="0" y="261"/>
                        <a:pt x="37" y="392"/>
                      </a:cubicBezTo>
                      <a:cubicBezTo>
                        <a:pt x="115" y="659"/>
                        <a:pt x="310" y="867"/>
                        <a:pt x="368" y="1144"/>
                      </a:cubicBezTo>
                      <a:lnTo>
                        <a:pt x="435" y="1353"/>
                      </a:lnTo>
                      <a:lnTo>
                        <a:pt x="435" y="1353"/>
                      </a:lnTo>
                      <a:cubicBezTo>
                        <a:pt x="406" y="1256"/>
                        <a:pt x="426" y="981"/>
                        <a:pt x="449" y="892"/>
                      </a:cubicBezTo>
                      <a:cubicBezTo>
                        <a:pt x="501" y="691"/>
                        <a:pt x="702" y="304"/>
                        <a:pt x="546" y="114"/>
                      </a:cubicBezTo>
                      <a:cubicBezTo>
                        <a:pt x="487" y="42"/>
                        <a:pt x="394" y="1"/>
                        <a:pt x="302" y="1"/>
                      </a:cubicBezTo>
                      <a:close/>
                      <a:moveTo>
                        <a:pt x="435" y="1353"/>
                      </a:moveTo>
                      <a:lnTo>
                        <a:pt x="435" y="1353"/>
                      </a:lnTo>
                      <a:cubicBezTo>
                        <a:pt x="436" y="1355"/>
                        <a:pt x="436" y="1357"/>
                        <a:pt x="437" y="1359"/>
                      </a:cubicBezTo>
                      <a:lnTo>
                        <a:pt x="435" y="1353"/>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8" name="Google Shape;2058;p49"/>
                <p:cNvSpPr/>
                <p:nvPr/>
              </p:nvSpPr>
              <p:spPr>
                <a:xfrm>
                  <a:off x="5617117" y="2187170"/>
                  <a:ext cx="23463" cy="44878"/>
                </a:xfrm>
                <a:custGeom>
                  <a:avLst/>
                  <a:gdLst/>
                  <a:ahLst/>
                  <a:cxnLst/>
                  <a:rect l="l" t="t" r="r" b="b"/>
                  <a:pathLst>
                    <a:path w="550" h="1052" extrusionOk="0">
                      <a:moveTo>
                        <a:pt x="232" y="0"/>
                      </a:moveTo>
                      <a:cubicBezTo>
                        <a:pt x="208" y="0"/>
                        <a:pt x="183" y="4"/>
                        <a:pt x="160" y="12"/>
                      </a:cubicBezTo>
                      <a:cubicBezTo>
                        <a:pt x="46" y="51"/>
                        <a:pt x="0" y="160"/>
                        <a:pt x="8" y="271"/>
                      </a:cubicBezTo>
                      <a:cubicBezTo>
                        <a:pt x="23" y="495"/>
                        <a:pt x="142" y="693"/>
                        <a:pt x="140" y="922"/>
                      </a:cubicBezTo>
                      <a:lnTo>
                        <a:pt x="202" y="1051"/>
                      </a:lnTo>
                      <a:cubicBezTo>
                        <a:pt x="193" y="975"/>
                        <a:pt x="215" y="805"/>
                        <a:pt x="249" y="737"/>
                      </a:cubicBezTo>
                      <a:cubicBezTo>
                        <a:pt x="325" y="586"/>
                        <a:pt x="549" y="313"/>
                        <a:pt x="458" y="137"/>
                      </a:cubicBezTo>
                      <a:cubicBezTo>
                        <a:pt x="416" y="55"/>
                        <a:pt x="325" y="0"/>
                        <a:pt x="23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9" name="Google Shape;2059;p49"/>
                <p:cNvSpPr/>
                <p:nvPr/>
              </p:nvSpPr>
              <p:spPr>
                <a:xfrm>
                  <a:off x="5550482" y="2156753"/>
                  <a:ext cx="43556" cy="55245"/>
                </a:xfrm>
                <a:custGeom>
                  <a:avLst/>
                  <a:gdLst/>
                  <a:ahLst/>
                  <a:cxnLst/>
                  <a:rect l="l" t="t" r="r" b="b"/>
                  <a:pathLst>
                    <a:path w="1021" h="1295" extrusionOk="0">
                      <a:moveTo>
                        <a:pt x="126" y="0"/>
                      </a:moveTo>
                      <a:cubicBezTo>
                        <a:pt x="41" y="58"/>
                        <a:pt x="1" y="169"/>
                        <a:pt x="2" y="273"/>
                      </a:cubicBezTo>
                      <a:cubicBezTo>
                        <a:pt x="4" y="388"/>
                        <a:pt x="62" y="494"/>
                        <a:pt x="134" y="585"/>
                      </a:cubicBezTo>
                      <a:cubicBezTo>
                        <a:pt x="228" y="706"/>
                        <a:pt x="347" y="805"/>
                        <a:pt x="481" y="879"/>
                      </a:cubicBezTo>
                      <a:cubicBezTo>
                        <a:pt x="593" y="940"/>
                        <a:pt x="718" y="981"/>
                        <a:pt x="815" y="1065"/>
                      </a:cubicBezTo>
                      <a:cubicBezTo>
                        <a:pt x="882" y="1119"/>
                        <a:pt x="940" y="1182"/>
                        <a:pt x="991" y="1251"/>
                      </a:cubicBezTo>
                      <a:lnTo>
                        <a:pt x="991" y="1251"/>
                      </a:lnTo>
                      <a:lnTo>
                        <a:pt x="126" y="0"/>
                      </a:lnTo>
                      <a:close/>
                      <a:moveTo>
                        <a:pt x="991" y="1251"/>
                      </a:moveTo>
                      <a:lnTo>
                        <a:pt x="1021" y="1295"/>
                      </a:lnTo>
                      <a:cubicBezTo>
                        <a:pt x="1011" y="1280"/>
                        <a:pt x="1001" y="1265"/>
                        <a:pt x="991" y="125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0" name="Google Shape;2060;p49"/>
                <p:cNvSpPr/>
                <p:nvPr/>
              </p:nvSpPr>
              <p:spPr>
                <a:xfrm>
                  <a:off x="5555473" y="2155047"/>
                  <a:ext cx="38223" cy="57207"/>
                </a:xfrm>
                <a:custGeom>
                  <a:avLst/>
                  <a:gdLst/>
                  <a:ahLst/>
                  <a:cxnLst/>
                  <a:rect l="l" t="t" r="r" b="b"/>
                  <a:pathLst>
                    <a:path w="896" h="1341" extrusionOk="0">
                      <a:moveTo>
                        <a:pt x="160" y="0"/>
                      </a:moveTo>
                      <a:cubicBezTo>
                        <a:pt x="103" y="0"/>
                        <a:pt x="47" y="14"/>
                        <a:pt x="0" y="46"/>
                      </a:cubicBezTo>
                      <a:lnTo>
                        <a:pt x="866" y="1298"/>
                      </a:lnTo>
                      <a:lnTo>
                        <a:pt x="866" y="1298"/>
                      </a:lnTo>
                      <a:cubicBezTo>
                        <a:pt x="818" y="1226"/>
                        <a:pt x="781" y="1147"/>
                        <a:pt x="753" y="1065"/>
                      </a:cubicBezTo>
                      <a:cubicBezTo>
                        <a:pt x="710" y="945"/>
                        <a:pt x="715" y="814"/>
                        <a:pt x="697" y="687"/>
                      </a:cubicBezTo>
                      <a:cubicBezTo>
                        <a:pt x="676" y="535"/>
                        <a:pt x="624" y="389"/>
                        <a:pt x="545" y="259"/>
                      </a:cubicBezTo>
                      <a:cubicBezTo>
                        <a:pt x="485" y="161"/>
                        <a:pt x="406" y="69"/>
                        <a:pt x="299" y="27"/>
                      </a:cubicBezTo>
                      <a:cubicBezTo>
                        <a:pt x="255" y="10"/>
                        <a:pt x="208" y="0"/>
                        <a:pt x="160" y="0"/>
                      </a:cubicBezTo>
                      <a:close/>
                      <a:moveTo>
                        <a:pt x="866" y="1298"/>
                      </a:moveTo>
                      <a:cubicBezTo>
                        <a:pt x="875" y="1312"/>
                        <a:pt x="885" y="1327"/>
                        <a:pt x="895" y="1341"/>
                      </a:cubicBezTo>
                      <a:lnTo>
                        <a:pt x="866" y="1298"/>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61" name="Google Shape;2061;p49"/>
              <p:cNvGrpSpPr/>
              <p:nvPr/>
            </p:nvGrpSpPr>
            <p:grpSpPr>
              <a:xfrm>
                <a:off x="11115762" y="2841630"/>
                <a:ext cx="408287" cy="538326"/>
                <a:chOff x="5554151" y="2164390"/>
                <a:chExt cx="85320" cy="112494"/>
              </a:xfrm>
            </p:grpSpPr>
            <p:sp>
              <p:nvSpPr>
                <p:cNvPr id="2062" name="Google Shape;2062;p49"/>
                <p:cNvSpPr/>
                <p:nvPr/>
              </p:nvSpPr>
              <p:spPr>
                <a:xfrm>
                  <a:off x="5561019" y="2164390"/>
                  <a:ext cx="78452" cy="112494"/>
                </a:xfrm>
                <a:custGeom>
                  <a:avLst/>
                  <a:gdLst/>
                  <a:ahLst/>
                  <a:cxnLst/>
                  <a:rect l="l" t="t" r="r" b="b"/>
                  <a:pathLst>
                    <a:path w="1839" h="2637" extrusionOk="0">
                      <a:moveTo>
                        <a:pt x="47" y="1"/>
                      </a:moveTo>
                      <a:cubicBezTo>
                        <a:pt x="23" y="1"/>
                        <a:pt x="0" y="24"/>
                        <a:pt x="18" y="49"/>
                      </a:cubicBezTo>
                      <a:cubicBezTo>
                        <a:pt x="116" y="194"/>
                        <a:pt x="216" y="339"/>
                        <a:pt x="316" y="485"/>
                      </a:cubicBezTo>
                      <a:cubicBezTo>
                        <a:pt x="435" y="661"/>
                        <a:pt x="556" y="838"/>
                        <a:pt x="676" y="1016"/>
                      </a:cubicBezTo>
                      <a:lnTo>
                        <a:pt x="1059" y="1584"/>
                      </a:lnTo>
                      <a:cubicBezTo>
                        <a:pt x="1181" y="1764"/>
                        <a:pt x="1302" y="1943"/>
                        <a:pt x="1424" y="2124"/>
                      </a:cubicBezTo>
                      <a:cubicBezTo>
                        <a:pt x="1526" y="2274"/>
                        <a:pt x="1628" y="2425"/>
                        <a:pt x="1731" y="2574"/>
                      </a:cubicBezTo>
                      <a:lnTo>
                        <a:pt x="1764" y="2622"/>
                      </a:lnTo>
                      <a:cubicBezTo>
                        <a:pt x="1771" y="2632"/>
                        <a:pt x="1781" y="2636"/>
                        <a:pt x="1791" y="2636"/>
                      </a:cubicBezTo>
                      <a:cubicBezTo>
                        <a:pt x="1815" y="2636"/>
                        <a:pt x="1839" y="2613"/>
                        <a:pt x="1821" y="2587"/>
                      </a:cubicBezTo>
                      <a:cubicBezTo>
                        <a:pt x="1722" y="2443"/>
                        <a:pt x="1622" y="2298"/>
                        <a:pt x="1523" y="2152"/>
                      </a:cubicBezTo>
                      <a:cubicBezTo>
                        <a:pt x="1403" y="1976"/>
                        <a:pt x="1282" y="1799"/>
                        <a:pt x="1163" y="1621"/>
                      </a:cubicBezTo>
                      <a:lnTo>
                        <a:pt x="780" y="1051"/>
                      </a:lnTo>
                      <a:cubicBezTo>
                        <a:pt x="658" y="873"/>
                        <a:pt x="537" y="692"/>
                        <a:pt x="415" y="513"/>
                      </a:cubicBezTo>
                      <a:cubicBezTo>
                        <a:pt x="313" y="363"/>
                        <a:pt x="210" y="212"/>
                        <a:pt x="107" y="63"/>
                      </a:cubicBezTo>
                      <a:lnTo>
                        <a:pt x="75" y="15"/>
                      </a:lnTo>
                      <a:cubicBezTo>
                        <a:pt x="67" y="5"/>
                        <a:pt x="57" y="1"/>
                        <a:pt x="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3" name="Google Shape;2063;p49"/>
                <p:cNvSpPr/>
                <p:nvPr/>
              </p:nvSpPr>
              <p:spPr>
                <a:xfrm>
                  <a:off x="5578979" y="2242457"/>
                  <a:ext cx="54775" cy="26663"/>
                </a:xfrm>
                <a:custGeom>
                  <a:avLst/>
                  <a:gdLst/>
                  <a:ahLst/>
                  <a:cxnLst/>
                  <a:rect l="l" t="t" r="r" b="b"/>
                  <a:pathLst>
                    <a:path w="1284" h="625" extrusionOk="0">
                      <a:moveTo>
                        <a:pt x="51" y="1"/>
                      </a:moveTo>
                      <a:cubicBezTo>
                        <a:pt x="14" y="1"/>
                        <a:pt x="0" y="57"/>
                        <a:pt x="40" y="65"/>
                      </a:cubicBezTo>
                      <a:cubicBezTo>
                        <a:pt x="472" y="143"/>
                        <a:pt x="876" y="332"/>
                        <a:pt x="1212" y="616"/>
                      </a:cubicBezTo>
                      <a:cubicBezTo>
                        <a:pt x="1219" y="622"/>
                        <a:pt x="1226" y="625"/>
                        <a:pt x="1234" y="625"/>
                      </a:cubicBezTo>
                      <a:cubicBezTo>
                        <a:pt x="1260" y="625"/>
                        <a:pt x="1284" y="592"/>
                        <a:pt x="1258" y="569"/>
                      </a:cubicBezTo>
                      <a:cubicBezTo>
                        <a:pt x="991" y="343"/>
                        <a:pt x="680" y="173"/>
                        <a:pt x="346" y="71"/>
                      </a:cubicBezTo>
                      <a:cubicBezTo>
                        <a:pt x="250" y="42"/>
                        <a:pt x="155" y="19"/>
                        <a:pt x="58" y="1"/>
                      </a:cubicBezTo>
                      <a:cubicBezTo>
                        <a:pt x="55" y="1"/>
                        <a:pt x="53" y="1"/>
                        <a:pt x="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4" name="Google Shape;2064;p49"/>
                <p:cNvSpPr/>
                <p:nvPr/>
              </p:nvSpPr>
              <p:spPr>
                <a:xfrm>
                  <a:off x="5554151" y="2207732"/>
                  <a:ext cx="64758" cy="39205"/>
                </a:xfrm>
                <a:custGeom>
                  <a:avLst/>
                  <a:gdLst/>
                  <a:ahLst/>
                  <a:cxnLst/>
                  <a:rect l="l" t="t" r="r" b="b"/>
                  <a:pathLst>
                    <a:path w="1518" h="919" extrusionOk="0">
                      <a:moveTo>
                        <a:pt x="44" y="1"/>
                      </a:moveTo>
                      <a:cubicBezTo>
                        <a:pt x="11" y="1"/>
                        <a:pt x="1" y="55"/>
                        <a:pt x="36" y="67"/>
                      </a:cubicBezTo>
                      <a:cubicBezTo>
                        <a:pt x="233" y="132"/>
                        <a:pt x="421" y="226"/>
                        <a:pt x="602" y="325"/>
                      </a:cubicBezTo>
                      <a:cubicBezTo>
                        <a:pt x="811" y="437"/>
                        <a:pt x="1011" y="562"/>
                        <a:pt x="1202" y="701"/>
                      </a:cubicBezTo>
                      <a:cubicBezTo>
                        <a:pt x="1290" y="763"/>
                        <a:pt x="1372" y="833"/>
                        <a:pt x="1448" y="909"/>
                      </a:cubicBezTo>
                      <a:cubicBezTo>
                        <a:pt x="1455" y="916"/>
                        <a:pt x="1462" y="919"/>
                        <a:pt x="1470" y="919"/>
                      </a:cubicBezTo>
                      <a:cubicBezTo>
                        <a:pt x="1495" y="919"/>
                        <a:pt x="1517" y="886"/>
                        <a:pt x="1494" y="862"/>
                      </a:cubicBezTo>
                      <a:lnTo>
                        <a:pt x="1496" y="862"/>
                      </a:lnTo>
                      <a:cubicBezTo>
                        <a:pt x="1348" y="711"/>
                        <a:pt x="1169" y="590"/>
                        <a:pt x="992" y="477"/>
                      </a:cubicBezTo>
                      <a:cubicBezTo>
                        <a:pt x="789" y="347"/>
                        <a:pt x="579" y="231"/>
                        <a:pt x="361" y="128"/>
                      </a:cubicBezTo>
                      <a:cubicBezTo>
                        <a:pt x="261" y="80"/>
                        <a:pt x="158" y="38"/>
                        <a:pt x="55" y="3"/>
                      </a:cubicBezTo>
                      <a:cubicBezTo>
                        <a:pt x="51" y="1"/>
                        <a:pt x="48" y="1"/>
                        <a:pt x="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5" name="Google Shape;2065;p49"/>
                <p:cNvSpPr/>
                <p:nvPr/>
              </p:nvSpPr>
              <p:spPr>
                <a:xfrm>
                  <a:off x="5622322" y="2208287"/>
                  <a:ext cx="10281" cy="58530"/>
                </a:xfrm>
                <a:custGeom>
                  <a:avLst/>
                  <a:gdLst/>
                  <a:ahLst/>
                  <a:cxnLst/>
                  <a:rect l="l" t="t" r="r" b="b"/>
                  <a:pathLst>
                    <a:path w="241" h="1372" extrusionOk="0">
                      <a:moveTo>
                        <a:pt x="92" y="0"/>
                      </a:moveTo>
                      <a:cubicBezTo>
                        <a:pt x="79" y="0"/>
                        <a:pt x="67" y="7"/>
                        <a:pt x="63" y="24"/>
                      </a:cubicBezTo>
                      <a:cubicBezTo>
                        <a:pt x="1" y="367"/>
                        <a:pt x="8" y="720"/>
                        <a:pt x="86" y="1062"/>
                      </a:cubicBezTo>
                      <a:cubicBezTo>
                        <a:pt x="108" y="1159"/>
                        <a:pt x="135" y="1254"/>
                        <a:pt x="169" y="1348"/>
                      </a:cubicBezTo>
                      <a:cubicBezTo>
                        <a:pt x="174" y="1364"/>
                        <a:pt x="188" y="1371"/>
                        <a:pt x="201" y="1371"/>
                      </a:cubicBezTo>
                      <a:cubicBezTo>
                        <a:pt x="221" y="1371"/>
                        <a:pt x="241" y="1355"/>
                        <a:pt x="232" y="1330"/>
                      </a:cubicBezTo>
                      <a:lnTo>
                        <a:pt x="233" y="1330"/>
                      </a:lnTo>
                      <a:cubicBezTo>
                        <a:pt x="118" y="1010"/>
                        <a:pt x="71" y="670"/>
                        <a:pt x="92" y="330"/>
                      </a:cubicBezTo>
                      <a:cubicBezTo>
                        <a:pt x="97" y="233"/>
                        <a:pt x="109" y="137"/>
                        <a:pt x="127" y="42"/>
                      </a:cubicBezTo>
                      <a:cubicBezTo>
                        <a:pt x="132" y="17"/>
                        <a:pt x="111" y="0"/>
                        <a:pt x="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6" name="Google Shape;2066;p49"/>
                <p:cNvSpPr/>
                <p:nvPr/>
              </p:nvSpPr>
              <p:spPr>
                <a:xfrm>
                  <a:off x="5603125" y="2177614"/>
                  <a:ext cx="13864" cy="67659"/>
                </a:xfrm>
                <a:custGeom>
                  <a:avLst/>
                  <a:gdLst/>
                  <a:ahLst/>
                  <a:cxnLst/>
                  <a:rect l="l" t="t" r="r" b="b"/>
                  <a:pathLst>
                    <a:path w="325" h="1586" extrusionOk="0">
                      <a:moveTo>
                        <a:pt x="40" y="0"/>
                      </a:moveTo>
                      <a:cubicBezTo>
                        <a:pt x="24" y="0"/>
                        <a:pt x="7" y="11"/>
                        <a:pt x="6" y="32"/>
                      </a:cubicBezTo>
                      <a:cubicBezTo>
                        <a:pt x="0" y="231"/>
                        <a:pt x="9" y="431"/>
                        <a:pt x="33" y="630"/>
                      </a:cubicBezTo>
                      <a:cubicBezTo>
                        <a:pt x="55" y="846"/>
                        <a:pt x="94" y="1061"/>
                        <a:pt x="149" y="1272"/>
                      </a:cubicBezTo>
                      <a:cubicBezTo>
                        <a:pt x="176" y="1374"/>
                        <a:pt x="212" y="1472"/>
                        <a:pt x="255" y="1569"/>
                      </a:cubicBezTo>
                      <a:cubicBezTo>
                        <a:pt x="261" y="1581"/>
                        <a:pt x="271" y="1585"/>
                        <a:pt x="280" y="1585"/>
                      </a:cubicBezTo>
                      <a:cubicBezTo>
                        <a:pt x="302" y="1585"/>
                        <a:pt x="325" y="1562"/>
                        <a:pt x="313" y="1535"/>
                      </a:cubicBezTo>
                      <a:cubicBezTo>
                        <a:pt x="231" y="1360"/>
                        <a:pt x="187" y="1168"/>
                        <a:pt x="151" y="980"/>
                      </a:cubicBezTo>
                      <a:cubicBezTo>
                        <a:pt x="112" y="770"/>
                        <a:pt x="87" y="555"/>
                        <a:pt x="75" y="340"/>
                      </a:cubicBezTo>
                      <a:cubicBezTo>
                        <a:pt x="70" y="237"/>
                        <a:pt x="67" y="135"/>
                        <a:pt x="72" y="32"/>
                      </a:cubicBezTo>
                      <a:cubicBezTo>
                        <a:pt x="73" y="11"/>
                        <a:pt x="56" y="0"/>
                        <a:pt x="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067" name="Google Shape;2067;p49"/>
            <p:cNvGrpSpPr/>
            <p:nvPr/>
          </p:nvGrpSpPr>
          <p:grpSpPr>
            <a:xfrm>
              <a:off x="4155708" y="118979"/>
              <a:ext cx="832497" cy="724097"/>
              <a:chOff x="8772808" y="949017"/>
              <a:chExt cx="832497" cy="724097"/>
            </a:xfrm>
          </p:grpSpPr>
          <p:grpSp>
            <p:nvGrpSpPr>
              <p:cNvPr id="2068" name="Google Shape;2068;p49"/>
              <p:cNvGrpSpPr/>
              <p:nvPr/>
            </p:nvGrpSpPr>
            <p:grpSpPr>
              <a:xfrm>
                <a:off x="8772808" y="1039248"/>
                <a:ext cx="832497" cy="633865"/>
                <a:chOff x="5064542" y="1787744"/>
                <a:chExt cx="173967" cy="132459"/>
              </a:xfrm>
            </p:grpSpPr>
            <p:sp>
              <p:nvSpPr>
                <p:cNvPr id="2069" name="Google Shape;2069;p49"/>
                <p:cNvSpPr/>
                <p:nvPr/>
              </p:nvSpPr>
              <p:spPr>
                <a:xfrm>
                  <a:off x="5064542" y="1871059"/>
                  <a:ext cx="67232" cy="19666"/>
                </a:xfrm>
                <a:custGeom>
                  <a:avLst/>
                  <a:gdLst/>
                  <a:ahLst/>
                  <a:cxnLst/>
                  <a:rect l="l" t="t" r="r" b="b"/>
                  <a:pathLst>
                    <a:path w="1576" h="461" extrusionOk="0">
                      <a:moveTo>
                        <a:pt x="1096" y="0"/>
                      </a:moveTo>
                      <a:cubicBezTo>
                        <a:pt x="889" y="0"/>
                        <a:pt x="703" y="48"/>
                        <a:pt x="491" y="118"/>
                      </a:cubicBezTo>
                      <a:cubicBezTo>
                        <a:pt x="323" y="176"/>
                        <a:pt x="159" y="273"/>
                        <a:pt x="1" y="360"/>
                      </a:cubicBezTo>
                      <a:lnTo>
                        <a:pt x="432" y="421"/>
                      </a:lnTo>
                      <a:cubicBezTo>
                        <a:pt x="576" y="441"/>
                        <a:pt x="722" y="460"/>
                        <a:pt x="866" y="460"/>
                      </a:cubicBezTo>
                      <a:cubicBezTo>
                        <a:pt x="929" y="460"/>
                        <a:pt x="991" y="457"/>
                        <a:pt x="1054" y="448"/>
                      </a:cubicBezTo>
                      <a:cubicBezTo>
                        <a:pt x="1259" y="418"/>
                        <a:pt x="1464" y="319"/>
                        <a:pt x="1576" y="143"/>
                      </a:cubicBezTo>
                      <a:cubicBezTo>
                        <a:pt x="1522" y="103"/>
                        <a:pt x="1335" y="18"/>
                        <a:pt x="1268" y="11"/>
                      </a:cubicBezTo>
                      <a:cubicBezTo>
                        <a:pt x="1209" y="4"/>
                        <a:pt x="1152" y="0"/>
                        <a:pt x="1096" y="0"/>
                      </a:cubicBezTo>
                      <a:close/>
                    </a:path>
                  </a:pathLst>
                </a:custGeom>
                <a:solidFill>
                  <a:srgbClr val="EE378A">
                    <a:alpha val="65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0" name="Google Shape;2070;p49"/>
                <p:cNvSpPr/>
                <p:nvPr/>
              </p:nvSpPr>
              <p:spPr>
                <a:xfrm>
                  <a:off x="5119915" y="1869268"/>
                  <a:ext cx="46158" cy="50936"/>
                </a:xfrm>
                <a:custGeom>
                  <a:avLst/>
                  <a:gdLst/>
                  <a:ahLst/>
                  <a:cxnLst/>
                  <a:rect l="l" t="t" r="r" b="b"/>
                  <a:pathLst>
                    <a:path w="1082" h="1194" extrusionOk="0">
                      <a:moveTo>
                        <a:pt x="1051" y="1"/>
                      </a:moveTo>
                      <a:lnTo>
                        <a:pt x="1051" y="1"/>
                      </a:lnTo>
                      <a:cubicBezTo>
                        <a:pt x="659" y="27"/>
                        <a:pt x="400" y="378"/>
                        <a:pt x="215" y="690"/>
                      </a:cubicBezTo>
                      <a:cubicBezTo>
                        <a:pt x="124" y="845"/>
                        <a:pt x="63" y="1025"/>
                        <a:pt x="0" y="1194"/>
                      </a:cubicBezTo>
                      <a:lnTo>
                        <a:pt x="367" y="956"/>
                      </a:lnTo>
                      <a:cubicBezTo>
                        <a:pt x="541" y="845"/>
                        <a:pt x="719" y="730"/>
                        <a:pt x="855" y="572"/>
                      </a:cubicBezTo>
                      <a:cubicBezTo>
                        <a:pt x="990" y="414"/>
                        <a:pt x="1081" y="206"/>
                        <a:pt x="1051" y="1"/>
                      </a:cubicBezTo>
                      <a:close/>
                    </a:path>
                  </a:pathLst>
                </a:custGeom>
                <a:solidFill>
                  <a:srgbClr val="EE378A">
                    <a:alpha val="65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1" name="Google Shape;2071;p49"/>
                <p:cNvSpPr/>
                <p:nvPr/>
              </p:nvSpPr>
              <p:spPr>
                <a:xfrm>
                  <a:off x="5169443" y="1846573"/>
                  <a:ext cx="34981" cy="60065"/>
                </a:xfrm>
                <a:custGeom>
                  <a:avLst/>
                  <a:gdLst/>
                  <a:ahLst/>
                  <a:cxnLst/>
                  <a:rect l="l" t="t" r="r" b="b"/>
                  <a:pathLst>
                    <a:path w="820" h="1408" extrusionOk="0">
                      <a:moveTo>
                        <a:pt x="742" y="0"/>
                      </a:moveTo>
                      <a:lnTo>
                        <a:pt x="742" y="0"/>
                      </a:lnTo>
                      <a:cubicBezTo>
                        <a:pt x="366" y="118"/>
                        <a:pt x="196" y="522"/>
                        <a:pt x="90" y="867"/>
                      </a:cubicBezTo>
                      <a:cubicBezTo>
                        <a:pt x="38" y="1040"/>
                        <a:pt x="22" y="1229"/>
                        <a:pt x="1" y="1408"/>
                      </a:cubicBezTo>
                      <a:lnTo>
                        <a:pt x="301" y="1090"/>
                      </a:lnTo>
                      <a:cubicBezTo>
                        <a:pt x="444" y="940"/>
                        <a:pt x="590" y="786"/>
                        <a:pt x="685" y="601"/>
                      </a:cubicBezTo>
                      <a:cubicBezTo>
                        <a:pt x="779" y="416"/>
                        <a:pt x="819" y="191"/>
                        <a:pt x="742" y="0"/>
                      </a:cubicBezTo>
                      <a:close/>
                    </a:path>
                  </a:pathLst>
                </a:custGeom>
                <a:solidFill>
                  <a:srgbClr val="EE378A">
                    <a:alpha val="65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2" name="Google Shape;2072;p49"/>
                <p:cNvSpPr/>
                <p:nvPr/>
              </p:nvSpPr>
              <p:spPr>
                <a:xfrm>
                  <a:off x="5214236" y="1806216"/>
                  <a:ext cx="24274" cy="66038"/>
                </a:xfrm>
                <a:custGeom>
                  <a:avLst/>
                  <a:gdLst/>
                  <a:ahLst/>
                  <a:cxnLst/>
                  <a:rect l="l" t="t" r="r" b="b"/>
                  <a:pathLst>
                    <a:path w="569" h="1548" extrusionOk="0">
                      <a:moveTo>
                        <a:pt x="430" y="1"/>
                      </a:moveTo>
                      <a:cubicBezTo>
                        <a:pt x="95" y="208"/>
                        <a:pt x="29" y="641"/>
                        <a:pt x="11" y="1000"/>
                      </a:cubicBezTo>
                      <a:cubicBezTo>
                        <a:pt x="1" y="1180"/>
                        <a:pt x="32" y="1368"/>
                        <a:pt x="56" y="1547"/>
                      </a:cubicBezTo>
                      <a:lnTo>
                        <a:pt x="269" y="1167"/>
                      </a:lnTo>
                      <a:cubicBezTo>
                        <a:pt x="372" y="985"/>
                        <a:pt x="475" y="802"/>
                        <a:pt x="523" y="599"/>
                      </a:cubicBezTo>
                      <a:cubicBezTo>
                        <a:pt x="569" y="396"/>
                        <a:pt x="552" y="169"/>
                        <a:pt x="430" y="1"/>
                      </a:cubicBezTo>
                      <a:close/>
                    </a:path>
                  </a:pathLst>
                </a:custGeom>
                <a:solidFill>
                  <a:srgbClr val="EE378A">
                    <a:alpha val="65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3" name="Google Shape;2073;p49"/>
                <p:cNvSpPr/>
                <p:nvPr/>
              </p:nvSpPr>
              <p:spPr>
                <a:xfrm>
                  <a:off x="5094660" y="1844696"/>
                  <a:ext cx="66251" cy="20989"/>
                </a:xfrm>
                <a:custGeom>
                  <a:avLst/>
                  <a:gdLst/>
                  <a:ahLst/>
                  <a:cxnLst/>
                  <a:rect l="l" t="t" r="r" b="b"/>
                  <a:pathLst>
                    <a:path w="1553" h="492" extrusionOk="0">
                      <a:moveTo>
                        <a:pt x="715" y="1"/>
                      </a:moveTo>
                      <a:cubicBezTo>
                        <a:pt x="622" y="1"/>
                        <a:pt x="528" y="6"/>
                        <a:pt x="436" y="11"/>
                      </a:cubicBezTo>
                      <a:lnTo>
                        <a:pt x="0" y="37"/>
                      </a:lnTo>
                      <a:cubicBezTo>
                        <a:pt x="151" y="137"/>
                        <a:pt x="304" y="246"/>
                        <a:pt x="470" y="317"/>
                      </a:cubicBezTo>
                      <a:cubicBezTo>
                        <a:pt x="677" y="406"/>
                        <a:pt x="918" y="491"/>
                        <a:pt x="1150" y="491"/>
                      </a:cubicBezTo>
                      <a:cubicBezTo>
                        <a:pt x="1290" y="491"/>
                        <a:pt x="1427" y="460"/>
                        <a:pt x="1552" y="381"/>
                      </a:cubicBezTo>
                      <a:cubicBezTo>
                        <a:pt x="1456" y="198"/>
                        <a:pt x="1259" y="83"/>
                        <a:pt x="1056" y="35"/>
                      </a:cubicBezTo>
                      <a:cubicBezTo>
                        <a:pt x="944" y="9"/>
                        <a:pt x="829" y="1"/>
                        <a:pt x="715" y="1"/>
                      </a:cubicBezTo>
                      <a:close/>
                    </a:path>
                  </a:pathLst>
                </a:custGeom>
                <a:solidFill>
                  <a:srgbClr val="EE378A">
                    <a:alpha val="65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4" name="Google Shape;2074;p49"/>
                <p:cNvSpPr/>
                <p:nvPr/>
              </p:nvSpPr>
              <p:spPr>
                <a:xfrm>
                  <a:off x="5130281" y="1825157"/>
                  <a:ext cx="67787" cy="19538"/>
                </a:xfrm>
                <a:custGeom>
                  <a:avLst/>
                  <a:gdLst/>
                  <a:ahLst/>
                  <a:cxnLst/>
                  <a:rect l="l" t="t" r="r" b="b"/>
                  <a:pathLst>
                    <a:path w="1589" h="458" extrusionOk="0">
                      <a:moveTo>
                        <a:pt x="1058" y="0"/>
                      </a:moveTo>
                      <a:cubicBezTo>
                        <a:pt x="1044" y="0"/>
                        <a:pt x="1030" y="1"/>
                        <a:pt x="1016" y="1"/>
                      </a:cubicBezTo>
                      <a:cubicBezTo>
                        <a:pt x="808" y="12"/>
                        <a:pt x="609" y="79"/>
                        <a:pt x="412" y="147"/>
                      </a:cubicBezTo>
                      <a:lnTo>
                        <a:pt x="0" y="289"/>
                      </a:lnTo>
                      <a:cubicBezTo>
                        <a:pt x="172" y="344"/>
                        <a:pt x="351" y="408"/>
                        <a:pt x="530" y="432"/>
                      </a:cubicBezTo>
                      <a:cubicBezTo>
                        <a:pt x="640" y="446"/>
                        <a:pt x="757" y="458"/>
                        <a:pt x="875" y="458"/>
                      </a:cubicBezTo>
                      <a:cubicBezTo>
                        <a:pt x="1140" y="458"/>
                        <a:pt x="1406" y="402"/>
                        <a:pt x="1588" y="200"/>
                      </a:cubicBezTo>
                      <a:cubicBezTo>
                        <a:pt x="1455" y="59"/>
                        <a:pt x="1254" y="0"/>
                        <a:pt x="1058" y="0"/>
                      </a:cubicBezTo>
                      <a:close/>
                    </a:path>
                  </a:pathLst>
                </a:custGeom>
                <a:solidFill>
                  <a:srgbClr val="EE378A">
                    <a:alpha val="65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5" name="Google Shape;2075;p49"/>
                <p:cNvSpPr/>
                <p:nvPr/>
              </p:nvSpPr>
              <p:spPr>
                <a:xfrm>
                  <a:off x="5161423" y="1787744"/>
                  <a:ext cx="61132" cy="31611"/>
                </a:xfrm>
                <a:custGeom>
                  <a:avLst/>
                  <a:gdLst/>
                  <a:ahLst/>
                  <a:cxnLst/>
                  <a:rect l="l" t="t" r="r" b="b"/>
                  <a:pathLst>
                    <a:path w="1433" h="741" extrusionOk="0">
                      <a:moveTo>
                        <a:pt x="1189" y="0"/>
                      </a:moveTo>
                      <a:cubicBezTo>
                        <a:pt x="1066" y="0"/>
                        <a:pt x="941" y="33"/>
                        <a:pt x="829" y="85"/>
                      </a:cubicBezTo>
                      <a:cubicBezTo>
                        <a:pt x="641" y="174"/>
                        <a:pt x="483" y="313"/>
                        <a:pt x="327" y="452"/>
                      </a:cubicBezTo>
                      <a:lnTo>
                        <a:pt x="1" y="741"/>
                      </a:lnTo>
                      <a:cubicBezTo>
                        <a:pt x="180" y="726"/>
                        <a:pt x="369" y="717"/>
                        <a:pt x="544" y="669"/>
                      </a:cubicBezTo>
                      <a:cubicBezTo>
                        <a:pt x="893" y="577"/>
                        <a:pt x="1301" y="420"/>
                        <a:pt x="1432" y="49"/>
                      </a:cubicBezTo>
                      <a:cubicBezTo>
                        <a:pt x="1356" y="15"/>
                        <a:pt x="1273" y="0"/>
                        <a:pt x="1189" y="0"/>
                      </a:cubicBezTo>
                      <a:close/>
                    </a:path>
                  </a:pathLst>
                </a:custGeom>
                <a:solidFill>
                  <a:srgbClr val="EE378A">
                    <a:alpha val="65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76" name="Google Shape;2076;p49"/>
              <p:cNvSpPr/>
              <p:nvPr/>
            </p:nvSpPr>
            <p:spPr>
              <a:xfrm>
                <a:off x="8873655" y="949017"/>
                <a:ext cx="731035" cy="551185"/>
              </a:xfrm>
              <a:custGeom>
                <a:avLst/>
                <a:gdLst/>
                <a:ahLst/>
                <a:cxnLst/>
                <a:rect l="l" t="t" r="r" b="b"/>
                <a:pathLst>
                  <a:path w="3581" h="2700" extrusionOk="0">
                    <a:moveTo>
                      <a:pt x="3546" y="0"/>
                    </a:moveTo>
                    <a:cubicBezTo>
                      <a:pt x="3534" y="0"/>
                      <a:pt x="3523" y="7"/>
                      <a:pt x="3520" y="21"/>
                    </a:cubicBezTo>
                    <a:cubicBezTo>
                      <a:pt x="3348" y="698"/>
                      <a:pt x="2890" y="1442"/>
                      <a:pt x="2388" y="1866"/>
                    </a:cubicBezTo>
                    <a:cubicBezTo>
                      <a:pt x="1884" y="2289"/>
                      <a:pt x="828" y="2638"/>
                      <a:pt x="33" y="2643"/>
                    </a:cubicBezTo>
                    <a:cubicBezTo>
                      <a:pt x="0" y="2647"/>
                      <a:pt x="0" y="2695"/>
                      <a:pt x="33" y="2700"/>
                    </a:cubicBezTo>
                    <a:lnTo>
                      <a:pt x="35" y="2700"/>
                    </a:lnTo>
                    <a:cubicBezTo>
                      <a:pt x="853" y="2695"/>
                      <a:pt x="1903" y="2348"/>
                      <a:pt x="2424" y="1909"/>
                    </a:cubicBezTo>
                    <a:cubicBezTo>
                      <a:pt x="2938" y="1475"/>
                      <a:pt x="3400" y="722"/>
                      <a:pt x="3575" y="36"/>
                    </a:cubicBezTo>
                    <a:cubicBezTo>
                      <a:pt x="3580" y="14"/>
                      <a:pt x="3563" y="0"/>
                      <a:pt x="35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7" name="Google Shape;2077;p49"/>
              <p:cNvSpPr/>
              <p:nvPr/>
            </p:nvSpPr>
            <p:spPr>
              <a:xfrm>
                <a:off x="9025946" y="1347096"/>
                <a:ext cx="263956" cy="236193"/>
              </a:xfrm>
              <a:custGeom>
                <a:avLst/>
                <a:gdLst/>
                <a:ahLst/>
                <a:cxnLst/>
                <a:rect l="l" t="t" r="r" b="b"/>
                <a:pathLst>
                  <a:path w="1293" h="1157" extrusionOk="0">
                    <a:moveTo>
                      <a:pt x="40" y="0"/>
                    </a:moveTo>
                    <a:cubicBezTo>
                      <a:pt x="8" y="0"/>
                      <a:pt x="1" y="49"/>
                      <a:pt x="36" y="56"/>
                    </a:cubicBezTo>
                    <a:cubicBezTo>
                      <a:pt x="419" y="131"/>
                      <a:pt x="781" y="162"/>
                      <a:pt x="1166" y="195"/>
                    </a:cubicBezTo>
                    <a:lnTo>
                      <a:pt x="1211" y="198"/>
                    </a:lnTo>
                    <a:cubicBezTo>
                      <a:pt x="1001" y="553"/>
                      <a:pt x="719" y="861"/>
                      <a:pt x="386" y="1104"/>
                    </a:cubicBezTo>
                    <a:cubicBezTo>
                      <a:pt x="373" y="1115"/>
                      <a:pt x="370" y="1131"/>
                      <a:pt x="380" y="1145"/>
                    </a:cubicBezTo>
                    <a:cubicBezTo>
                      <a:pt x="385" y="1152"/>
                      <a:pt x="394" y="1155"/>
                      <a:pt x="403" y="1157"/>
                    </a:cubicBezTo>
                    <a:cubicBezTo>
                      <a:pt x="409" y="1155"/>
                      <a:pt x="415" y="1154"/>
                      <a:pt x="419" y="1151"/>
                    </a:cubicBezTo>
                    <a:cubicBezTo>
                      <a:pt x="771" y="893"/>
                      <a:pt x="1065" y="565"/>
                      <a:pt x="1282" y="187"/>
                    </a:cubicBezTo>
                    <a:cubicBezTo>
                      <a:pt x="1293" y="169"/>
                      <a:pt x="1281" y="147"/>
                      <a:pt x="1260" y="146"/>
                    </a:cubicBezTo>
                    <a:lnTo>
                      <a:pt x="1171" y="138"/>
                    </a:lnTo>
                    <a:cubicBezTo>
                      <a:pt x="787" y="105"/>
                      <a:pt x="426" y="76"/>
                      <a:pt x="46" y="1"/>
                    </a:cubicBezTo>
                    <a:cubicBezTo>
                      <a:pt x="44" y="1"/>
                      <a:pt x="42" y="0"/>
                      <a:pt x="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8" name="Google Shape;2078;p49"/>
              <p:cNvSpPr/>
              <p:nvPr/>
            </p:nvSpPr>
            <p:spPr>
              <a:xfrm>
                <a:off x="9228252" y="1245841"/>
                <a:ext cx="226598" cy="269877"/>
              </a:xfrm>
              <a:custGeom>
                <a:avLst/>
                <a:gdLst/>
                <a:ahLst/>
                <a:cxnLst/>
                <a:rect l="l" t="t" r="r" b="b"/>
                <a:pathLst>
                  <a:path w="1110" h="1322" extrusionOk="0">
                    <a:moveTo>
                      <a:pt x="1078" y="0"/>
                    </a:moveTo>
                    <a:cubicBezTo>
                      <a:pt x="1075" y="0"/>
                      <a:pt x="1072" y="1"/>
                      <a:pt x="1068" y="2"/>
                    </a:cubicBezTo>
                    <a:cubicBezTo>
                      <a:pt x="743" y="106"/>
                      <a:pt x="391" y="118"/>
                      <a:pt x="50" y="130"/>
                    </a:cubicBezTo>
                    <a:lnTo>
                      <a:pt x="29" y="130"/>
                    </a:lnTo>
                    <a:cubicBezTo>
                      <a:pt x="13" y="130"/>
                      <a:pt x="1" y="144"/>
                      <a:pt x="1" y="158"/>
                    </a:cubicBezTo>
                    <a:cubicBezTo>
                      <a:pt x="2" y="173"/>
                      <a:pt x="13" y="185"/>
                      <a:pt x="28" y="185"/>
                    </a:cubicBezTo>
                    <a:cubicBezTo>
                      <a:pt x="29" y="185"/>
                      <a:pt x="30" y="185"/>
                      <a:pt x="30" y="185"/>
                    </a:cubicBezTo>
                    <a:lnTo>
                      <a:pt x="51" y="185"/>
                    </a:lnTo>
                    <a:cubicBezTo>
                      <a:pt x="381" y="175"/>
                      <a:pt x="722" y="163"/>
                      <a:pt x="1041" y="69"/>
                    </a:cubicBezTo>
                    <a:lnTo>
                      <a:pt x="1041" y="69"/>
                    </a:lnTo>
                    <a:cubicBezTo>
                      <a:pt x="959" y="515"/>
                      <a:pt x="761" y="931"/>
                      <a:pt x="466" y="1275"/>
                    </a:cubicBezTo>
                    <a:cubicBezTo>
                      <a:pt x="455" y="1287"/>
                      <a:pt x="457" y="1305"/>
                      <a:pt x="469" y="1314"/>
                    </a:cubicBezTo>
                    <a:cubicBezTo>
                      <a:pt x="473" y="1319"/>
                      <a:pt x="481" y="1322"/>
                      <a:pt x="487" y="1322"/>
                    </a:cubicBezTo>
                    <a:cubicBezTo>
                      <a:pt x="496" y="1322"/>
                      <a:pt x="503" y="1319"/>
                      <a:pt x="509" y="1311"/>
                    </a:cubicBezTo>
                    <a:cubicBezTo>
                      <a:pt x="822" y="949"/>
                      <a:pt x="1028" y="506"/>
                      <a:pt x="1106" y="33"/>
                    </a:cubicBezTo>
                    <a:cubicBezTo>
                      <a:pt x="1109" y="16"/>
                      <a:pt x="1095" y="0"/>
                      <a:pt x="10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9" name="Google Shape;2079;p49"/>
              <p:cNvSpPr/>
              <p:nvPr/>
            </p:nvSpPr>
            <p:spPr>
              <a:xfrm>
                <a:off x="9328487" y="1044760"/>
                <a:ext cx="240276" cy="107175"/>
              </a:xfrm>
              <a:custGeom>
                <a:avLst/>
                <a:gdLst/>
                <a:ahLst/>
                <a:cxnLst/>
                <a:rect l="l" t="t" r="r" b="b"/>
                <a:pathLst>
                  <a:path w="1177" h="525" extrusionOk="0">
                    <a:moveTo>
                      <a:pt x="1137" y="1"/>
                    </a:moveTo>
                    <a:cubicBezTo>
                      <a:pt x="1136" y="1"/>
                      <a:pt x="1134" y="1"/>
                      <a:pt x="1132" y="1"/>
                    </a:cubicBezTo>
                    <a:cubicBezTo>
                      <a:pt x="720" y="46"/>
                      <a:pt x="351" y="273"/>
                      <a:pt x="24" y="472"/>
                    </a:cubicBezTo>
                    <a:cubicBezTo>
                      <a:pt x="0" y="487"/>
                      <a:pt x="11" y="525"/>
                      <a:pt x="39" y="525"/>
                    </a:cubicBezTo>
                    <a:cubicBezTo>
                      <a:pt x="45" y="525"/>
                      <a:pt x="49" y="523"/>
                      <a:pt x="54" y="520"/>
                    </a:cubicBezTo>
                    <a:cubicBezTo>
                      <a:pt x="375" y="323"/>
                      <a:pt x="738" y="101"/>
                      <a:pt x="1138" y="58"/>
                    </a:cubicBezTo>
                    <a:cubicBezTo>
                      <a:pt x="1176" y="55"/>
                      <a:pt x="1171" y="1"/>
                      <a:pt x="11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0" name="Google Shape;2080;p49"/>
              <p:cNvSpPr/>
              <p:nvPr/>
            </p:nvSpPr>
            <p:spPr>
              <a:xfrm>
                <a:off x="9533855" y="1064562"/>
                <a:ext cx="47157" cy="243542"/>
              </a:xfrm>
              <a:custGeom>
                <a:avLst/>
                <a:gdLst/>
                <a:ahLst/>
                <a:cxnLst/>
                <a:rect l="l" t="t" r="r" b="b"/>
                <a:pathLst>
                  <a:path w="231" h="1193" extrusionOk="0">
                    <a:moveTo>
                      <a:pt x="105" y="1"/>
                    </a:moveTo>
                    <a:cubicBezTo>
                      <a:pt x="88" y="1"/>
                      <a:pt x="71" y="17"/>
                      <a:pt x="78" y="38"/>
                    </a:cubicBezTo>
                    <a:cubicBezTo>
                      <a:pt x="125" y="155"/>
                      <a:pt x="174" y="322"/>
                      <a:pt x="171" y="450"/>
                    </a:cubicBezTo>
                    <a:cubicBezTo>
                      <a:pt x="168" y="578"/>
                      <a:pt x="163" y="771"/>
                      <a:pt x="7" y="1154"/>
                    </a:cubicBezTo>
                    <a:cubicBezTo>
                      <a:pt x="1" y="1169"/>
                      <a:pt x="8" y="1185"/>
                      <a:pt x="22" y="1191"/>
                    </a:cubicBezTo>
                    <a:cubicBezTo>
                      <a:pt x="26" y="1193"/>
                      <a:pt x="29" y="1193"/>
                      <a:pt x="34" y="1193"/>
                    </a:cubicBezTo>
                    <a:cubicBezTo>
                      <a:pt x="44" y="1193"/>
                      <a:pt x="54" y="1185"/>
                      <a:pt x="59" y="1175"/>
                    </a:cubicBezTo>
                    <a:cubicBezTo>
                      <a:pt x="219" y="783"/>
                      <a:pt x="224" y="575"/>
                      <a:pt x="227" y="451"/>
                    </a:cubicBezTo>
                    <a:cubicBezTo>
                      <a:pt x="230" y="317"/>
                      <a:pt x="178" y="138"/>
                      <a:pt x="131" y="18"/>
                    </a:cubicBezTo>
                    <a:cubicBezTo>
                      <a:pt x="125" y="6"/>
                      <a:pt x="115" y="1"/>
                      <a:pt x="1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81" name="Google Shape;2081;p49"/>
            <p:cNvSpPr/>
            <p:nvPr/>
          </p:nvSpPr>
          <p:spPr>
            <a:xfrm>
              <a:off x="6441146" y="4251622"/>
              <a:ext cx="118607" cy="118607"/>
            </a:xfrm>
            <a:custGeom>
              <a:avLst/>
              <a:gdLst/>
              <a:ahLst/>
              <a:cxnLst/>
              <a:rect l="l" t="t" r="r" b="b"/>
              <a:pathLst>
                <a:path w="581" h="581" extrusionOk="0">
                  <a:moveTo>
                    <a:pt x="291" y="1"/>
                  </a:moveTo>
                  <a:lnTo>
                    <a:pt x="188" y="189"/>
                  </a:lnTo>
                  <a:lnTo>
                    <a:pt x="0" y="290"/>
                  </a:lnTo>
                  <a:lnTo>
                    <a:pt x="188" y="393"/>
                  </a:lnTo>
                  <a:lnTo>
                    <a:pt x="291" y="581"/>
                  </a:lnTo>
                  <a:lnTo>
                    <a:pt x="393" y="393"/>
                  </a:lnTo>
                  <a:lnTo>
                    <a:pt x="581" y="290"/>
                  </a:lnTo>
                  <a:lnTo>
                    <a:pt x="393" y="189"/>
                  </a:lnTo>
                  <a:lnTo>
                    <a:pt x="29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2" name="Google Shape;2082;p49"/>
            <p:cNvSpPr/>
            <p:nvPr/>
          </p:nvSpPr>
          <p:spPr>
            <a:xfrm>
              <a:off x="2055055" y="1503635"/>
              <a:ext cx="118607" cy="118607"/>
            </a:xfrm>
            <a:custGeom>
              <a:avLst/>
              <a:gdLst/>
              <a:ahLst/>
              <a:cxnLst/>
              <a:rect l="l" t="t" r="r" b="b"/>
              <a:pathLst>
                <a:path w="581" h="581" extrusionOk="0">
                  <a:moveTo>
                    <a:pt x="290" y="1"/>
                  </a:moveTo>
                  <a:lnTo>
                    <a:pt x="188" y="189"/>
                  </a:lnTo>
                  <a:lnTo>
                    <a:pt x="0" y="290"/>
                  </a:lnTo>
                  <a:lnTo>
                    <a:pt x="188" y="393"/>
                  </a:lnTo>
                  <a:lnTo>
                    <a:pt x="290" y="581"/>
                  </a:lnTo>
                  <a:lnTo>
                    <a:pt x="393" y="393"/>
                  </a:lnTo>
                  <a:lnTo>
                    <a:pt x="580" y="290"/>
                  </a:lnTo>
                  <a:lnTo>
                    <a:pt x="393" y="189"/>
                  </a:lnTo>
                  <a:lnTo>
                    <a:pt x="29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3" name="Google Shape;2083;p49"/>
            <p:cNvSpPr/>
            <p:nvPr/>
          </p:nvSpPr>
          <p:spPr>
            <a:xfrm>
              <a:off x="3683031" y="274762"/>
              <a:ext cx="118607" cy="118607"/>
            </a:xfrm>
            <a:custGeom>
              <a:avLst/>
              <a:gdLst/>
              <a:ahLst/>
              <a:cxnLst/>
              <a:rect l="l" t="t" r="r" b="b"/>
              <a:pathLst>
                <a:path w="581" h="581" extrusionOk="0">
                  <a:moveTo>
                    <a:pt x="290" y="1"/>
                  </a:moveTo>
                  <a:lnTo>
                    <a:pt x="188" y="188"/>
                  </a:lnTo>
                  <a:lnTo>
                    <a:pt x="0" y="290"/>
                  </a:lnTo>
                  <a:lnTo>
                    <a:pt x="188" y="393"/>
                  </a:lnTo>
                  <a:lnTo>
                    <a:pt x="290" y="581"/>
                  </a:lnTo>
                  <a:lnTo>
                    <a:pt x="393" y="393"/>
                  </a:lnTo>
                  <a:lnTo>
                    <a:pt x="580" y="290"/>
                  </a:lnTo>
                  <a:lnTo>
                    <a:pt x="393" y="188"/>
                  </a:lnTo>
                  <a:lnTo>
                    <a:pt x="29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4" name="Google Shape;2084;p49"/>
            <p:cNvSpPr/>
            <p:nvPr/>
          </p:nvSpPr>
          <p:spPr>
            <a:xfrm>
              <a:off x="7510819" y="2942885"/>
              <a:ext cx="118607" cy="118607"/>
            </a:xfrm>
            <a:custGeom>
              <a:avLst/>
              <a:gdLst/>
              <a:ahLst/>
              <a:cxnLst/>
              <a:rect l="l" t="t" r="r" b="b"/>
              <a:pathLst>
                <a:path w="581" h="581" extrusionOk="0">
                  <a:moveTo>
                    <a:pt x="290" y="0"/>
                  </a:moveTo>
                  <a:lnTo>
                    <a:pt x="188" y="188"/>
                  </a:lnTo>
                  <a:lnTo>
                    <a:pt x="0" y="291"/>
                  </a:lnTo>
                  <a:lnTo>
                    <a:pt x="188" y="393"/>
                  </a:lnTo>
                  <a:lnTo>
                    <a:pt x="290" y="580"/>
                  </a:lnTo>
                  <a:lnTo>
                    <a:pt x="393" y="393"/>
                  </a:lnTo>
                  <a:lnTo>
                    <a:pt x="581" y="291"/>
                  </a:lnTo>
                  <a:lnTo>
                    <a:pt x="393" y="188"/>
                  </a:lnTo>
                  <a:lnTo>
                    <a:pt x="29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85" name="Google Shape;2085;p49"/>
            <p:cNvGrpSpPr/>
            <p:nvPr/>
          </p:nvGrpSpPr>
          <p:grpSpPr>
            <a:xfrm>
              <a:off x="1533161" y="1937184"/>
              <a:ext cx="1162392" cy="1086655"/>
              <a:chOff x="8531511" y="1860721"/>
              <a:chExt cx="1162392" cy="1086655"/>
            </a:xfrm>
          </p:grpSpPr>
          <p:sp>
            <p:nvSpPr>
              <p:cNvPr id="2086" name="Google Shape;2086;p49"/>
              <p:cNvSpPr/>
              <p:nvPr/>
            </p:nvSpPr>
            <p:spPr>
              <a:xfrm>
                <a:off x="9367070" y="1860721"/>
                <a:ext cx="168622" cy="439725"/>
              </a:xfrm>
              <a:custGeom>
                <a:avLst/>
                <a:gdLst/>
                <a:ahLst/>
                <a:cxnLst/>
                <a:rect l="l" t="t" r="r" b="b"/>
                <a:pathLst>
                  <a:path w="826" h="2154" extrusionOk="0">
                    <a:moveTo>
                      <a:pt x="825" y="1"/>
                    </a:moveTo>
                    <a:lnTo>
                      <a:pt x="825" y="1"/>
                    </a:lnTo>
                    <a:cubicBezTo>
                      <a:pt x="663" y="200"/>
                      <a:pt x="484" y="403"/>
                      <a:pt x="360" y="628"/>
                    </a:cubicBezTo>
                    <a:cubicBezTo>
                      <a:pt x="163" y="982"/>
                      <a:pt x="32" y="1286"/>
                      <a:pt x="7" y="1690"/>
                    </a:cubicBezTo>
                    <a:cubicBezTo>
                      <a:pt x="1" y="1786"/>
                      <a:pt x="72" y="2069"/>
                      <a:pt x="114" y="2154"/>
                    </a:cubicBezTo>
                    <a:cubicBezTo>
                      <a:pt x="390" y="2042"/>
                      <a:pt x="579" y="1781"/>
                      <a:pt x="676" y="1499"/>
                    </a:cubicBezTo>
                    <a:cubicBezTo>
                      <a:pt x="772" y="1219"/>
                      <a:pt x="785" y="918"/>
                      <a:pt x="798" y="622"/>
                    </a:cubicBezTo>
                    <a:lnTo>
                      <a:pt x="825" y="1"/>
                    </a:lnTo>
                    <a:close/>
                  </a:path>
                </a:pathLst>
              </a:custGeom>
              <a:solidFill>
                <a:srgbClr val="FF7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7" name="Google Shape;2087;p49"/>
              <p:cNvSpPr/>
              <p:nvPr/>
            </p:nvSpPr>
            <p:spPr>
              <a:xfrm>
                <a:off x="9296436" y="2273907"/>
                <a:ext cx="397467" cy="247014"/>
              </a:xfrm>
              <a:custGeom>
                <a:avLst/>
                <a:gdLst/>
                <a:ahLst/>
                <a:cxnLst/>
                <a:rect l="l" t="t" r="r" b="b"/>
                <a:pathLst>
                  <a:path w="1947" h="1210" extrusionOk="0">
                    <a:moveTo>
                      <a:pt x="1947" y="0"/>
                    </a:moveTo>
                    <a:lnTo>
                      <a:pt x="1947" y="0"/>
                    </a:lnTo>
                    <a:cubicBezTo>
                      <a:pt x="1693" y="45"/>
                      <a:pt x="1425" y="84"/>
                      <a:pt x="1183" y="172"/>
                    </a:cubicBezTo>
                    <a:cubicBezTo>
                      <a:pt x="700" y="349"/>
                      <a:pt x="141" y="623"/>
                      <a:pt x="1" y="1168"/>
                    </a:cubicBezTo>
                    <a:cubicBezTo>
                      <a:pt x="87" y="1197"/>
                      <a:pt x="177" y="1210"/>
                      <a:pt x="267" y="1210"/>
                    </a:cubicBezTo>
                    <a:cubicBezTo>
                      <a:pt x="470" y="1210"/>
                      <a:pt x="677" y="1142"/>
                      <a:pt x="854" y="1038"/>
                    </a:cubicBezTo>
                    <a:cubicBezTo>
                      <a:pt x="1110" y="889"/>
                      <a:pt x="1316" y="670"/>
                      <a:pt x="1520" y="453"/>
                    </a:cubicBezTo>
                    <a:lnTo>
                      <a:pt x="1947" y="0"/>
                    </a:lnTo>
                    <a:close/>
                  </a:path>
                </a:pathLst>
              </a:custGeom>
              <a:solidFill>
                <a:srgbClr val="FF7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8" name="Google Shape;2088;p49"/>
              <p:cNvSpPr/>
              <p:nvPr/>
            </p:nvSpPr>
            <p:spPr>
              <a:xfrm>
                <a:off x="9099438" y="2584205"/>
                <a:ext cx="442379" cy="170460"/>
              </a:xfrm>
              <a:custGeom>
                <a:avLst/>
                <a:gdLst/>
                <a:ahLst/>
                <a:cxnLst/>
                <a:rect l="l" t="t" r="r" b="b"/>
                <a:pathLst>
                  <a:path w="2167" h="835" extrusionOk="0">
                    <a:moveTo>
                      <a:pt x="1646" y="1"/>
                    </a:moveTo>
                    <a:cubicBezTo>
                      <a:pt x="1558" y="1"/>
                      <a:pt x="1470" y="5"/>
                      <a:pt x="1385" y="15"/>
                    </a:cubicBezTo>
                    <a:cubicBezTo>
                      <a:pt x="873" y="73"/>
                      <a:pt x="265" y="208"/>
                      <a:pt x="1" y="703"/>
                    </a:cubicBezTo>
                    <a:cubicBezTo>
                      <a:pt x="146" y="795"/>
                      <a:pt x="317" y="835"/>
                      <a:pt x="490" y="835"/>
                    </a:cubicBezTo>
                    <a:cubicBezTo>
                      <a:pt x="615" y="835"/>
                      <a:pt x="741" y="814"/>
                      <a:pt x="860" y="778"/>
                    </a:cubicBezTo>
                    <a:cubicBezTo>
                      <a:pt x="1145" y="693"/>
                      <a:pt x="1397" y="529"/>
                      <a:pt x="1644" y="366"/>
                    </a:cubicBezTo>
                    <a:lnTo>
                      <a:pt x="2166" y="26"/>
                    </a:lnTo>
                    <a:cubicBezTo>
                      <a:pt x="1996" y="16"/>
                      <a:pt x="1819" y="1"/>
                      <a:pt x="1646" y="1"/>
                    </a:cubicBezTo>
                    <a:close/>
                  </a:path>
                </a:pathLst>
              </a:custGeom>
              <a:solidFill>
                <a:srgbClr val="FF7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9" name="Google Shape;2089;p49"/>
              <p:cNvSpPr/>
              <p:nvPr/>
            </p:nvSpPr>
            <p:spPr>
              <a:xfrm>
                <a:off x="8790161" y="2814071"/>
                <a:ext cx="462385" cy="133306"/>
              </a:xfrm>
              <a:custGeom>
                <a:avLst/>
                <a:gdLst/>
                <a:ahLst/>
                <a:cxnLst/>
                <a:rect l="l" t="t" r="r" b="b"/>
                <a:pathLst>
                  <a:path w="2265" h="653" extrusionOk="0">
                    <a:moveTo>
                      <a:pt x="1015" y="1"/>
                    </a:moveTo>
                    <a:cubicBezTo>
                      <a:pt x="638" y="1"/>
                      <a:pt x="260" y="82"/>
                      <a:pt x="1" y="369"/>
                    </a:cubicBezTo>
                    <a:cubicBezTo>
                      <a:pt x="191" y="569"/>
                      <a:pt x="475" y="653"/>
                      <a:pt x="752" y="653"/>
                    </a:cubicBezTo>
                    <a:cubicBezTo>
                      <a:pt x="773" y="653"/>
                      <a:pt x="794" y="652"/>
                      <a:pt x="815" y="651"/>
                    </a:cubicBezTo>
                    <a:cubicBezTo>
                      <a:pt x="1110" y="638"/>
                      <a:pt x="1397" y="541"/>
                      <a:pt x="1677" y="444"/>
                    </a:cubicBezTo>
                    <a:lnTo>
                      <a:pt x="2264" y="241"/>
                    </a:lnTo>
                    <a:cubicBezTo>
                      <a:pt x="2020" y="164"/>
                      <a:pt x="1765" y="73"/>
                      <a:pt x="1510" y="38"/>
                    </a:cubicBezTo>
                    <a:cubicBezTo>
                      <a:pt x="1352" y="17"/>
                      <a:pt x="1184" y="1"/>
                      <a:pt x="1015" y="1"/>
                    </a:cubicBezTo>
                    <a:close/>
                  </a:path>
                </a:pathLst>
              </a:custGeom>
              <a:solidFill>
                <a:srgbClr val="FF7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0" name="Google Shape;2090;p49"/>
              <p:cNvSpPr/>
              <p:nvPr/>
            </p:nvSpPr>
            <p:spPr>
              <a:xfrm>
                <a:off x="9169867" y="2013012"/>
                <a:ext cx="153516" cy="462793"/>
              </a:xfrm>
              <a:custGeom>
                <a:avLst/>
                <a:gdLst/>
                <a:ahLst/>
                <a:cxnLst/>
                <a:rect l="l" t="t" r="r" b="b"/>
                <a:pathLst>
                  <a:path w="752" h="2267" extrusionOk="0">
                    <a:moveTo>
                      <a:pt x="290" y="0"/>
                    </a:moveTo>
                    <a:lnTo>
                      <a:pt x="142" y="606"/>
                    </a:lnTo>
                    <a:cubicBezTo>
                      <a:pt x="72" y="893"/>
                      <a:pt x="0" y="1186"/>
                      <a:pt x="15" y="1481"/>
                    </a:cubicBezTo>
                    <a:cubicBezTo>
                      <a:pt x="29" y="1776"/>
                      <a:pt x="139" y="2083"/>
                      <a:pt x="372" y="2267"/>
                    </a:cubicBezTo>
                    <a:cubicBezTo>
                      <a:pt x="752" y="1854"/>
                      <a:pt x="676" y="1233"/>
                      <a:pt x="561" y="732"/>
                    </a:cubicBezTo>
                    <a:cubicBezTo>
                      <a:pt x="504" y="483"/>
                      <a:pt x="391" y="237"/>
                      <a:pt x="290" y="0"/>
                    </a:cubicBezTo>
                    <a:close/>
                  </a:path>
                </a:pathLst>
              </a:custGeom>
              <a:solidFill>
                <a:srgbClr val="FF7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1" name="Google Shape;2091;p49"/>
              <p:cNvSpPr/>
              <p:nvPr/>
            </p:nvSpPr>
            <p:spPr>
              <a:xfrm>
                <a:off x="8976135" y="2241244"/>
                <a:ext cx="165560" cy="450136"/>
              </a:xfrm>
              <a:custGeom>
                <a:avLst/>
                <a:gdLst/>
                <a:ahLst/>
                <a:cxnLst/>
                <a:rect l="l" t="t" r="r" b="b"/>
                <a:pathLst>
                  <a:path w="811" h="2205" extrusionOk="0">
                    <a:moveTo>
                      <a:pt x="735" y="1"/>
                    </a:moveTo>
                    <a:lnTo>
                      <a:pt x="429" y="542"/>
                    </a:lnTo>
                    <a:cubicBezTo>
                      <a:pt x="283" y="800"/>
                      <a:pt x="135" y="1064"/>
                      <a:pt x="68" y="1352"/>
                    </a:cubicBezTo>
                    <a:cubicBezTo>
                      <a:pt x="1" y="1641"/>
                      <a:pt x="25" y="1964"/>
                      <a:pt x="199" y="2205"/>
                    </a:cubicBezTo>
                    <a:cubicBezTo>
                      <a:pt x="676" y="1909"/>
                      <a:pt x="772" y="1293"/>
                      <a:pt x="799" y="779"/>
                    </a:cubicBezTo>
                    <a:cubicBezTo>
                      <a:pt x="811" y="522"/>
                      <a:pt x="767" y="256"/>
                      <a:pt x="735" y="1"/>
                    </a:cubicBezTo>
                    <a:close/>
                  </a:path>
                </a:pathLst>
              </a:custGeom>
              <a:solidFill>
                <a:srgbClr val="FF7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2" name="Google Shape;2092;p49"/>
              <p:cNvSpPr/>
              <p:nvPr/>
            </p:nvSpPr>
            <p:spPr>
              <a:xfrm>
                <a:off x="8678290" y="2428240"/>
                <a:ext cx="287842" cy="373582"/>
              </a:xfrm>
              <a:custGeom>
                <a:avLst/>
                <a:gdLst/>
                <a:ahLst/>
                <a:cxnLst/>
                <a:rect l="l" t="t" r="r" b="b"/>
                <a:pathLst>
                  <a:path w="1410" h="1830" extrusionOk="0">
                    <a:moveTo>
                      <a:pt x="1409" y="0"/>
                    </a:moveTo>
                    <a:lnTo>
                      <a:pt x="919" y="382"/>
                    </a:lnTo>
                    <a:cubicBezTo>
                      <a:pt x="686" y="565"/>
                      <a:pt x="449" y="752"/>
                      <a:pt x="276" y="992"/>
                    </a:cubicBezTo>
                    <a:cubicBezTo>
                      <a:pt x="103" y="1233"/>
                      <a:pt x="0" y="1541"/>
                      <a:pt x="70" y="1830"/>
                    </a:cubicBezTo>
                    <a:cubicBezTo>
                      <a:pt x="623" y="1740"/>
                      <a:pt x="948" y="1208"/>
                      <a:pt x="1169" y="743"/>
                    </a:cubicBezTo>
                    <a:cubicBezTo>
                      <a:pt x="1280" y="512"/>
                      <a:pt x="1342" y="248"/>
                      <a:pt x="1409" y="0"/>
                    </a:cubicBezTo>
                    <a:close/>
                  </a:path>
                </a:pathLst>
              </a:custGeom>
              <a:solidFill>
                <a:srgbClr val="FF7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93" name="Google Shape;2093;p49"/>
              <p:cNvGrpSpPr/>
              <p:nvPr/>
            </p:nvGrpSpPr>
            <p:grpSpPr>
              <a:xfrm>
                <a:off x="8531511" y="1998926"/>
                <a:ext cx="1021738" cy="909255"/>
                <a:chOff x="5014118" y="1988289"/>
                <a:chExt cx="213513" cy="190008"/>
              </a:xfrm>
            </p:grpSpPr>
            <p:sp>
              <p:nvSpPr>
                <p:cNvPr id="2094" name="Google Shape;2094;p49"/>
                <p:cNvSpPr/>
                <p:nvPr/>
              </p:nvSpPr>
              <p:spPr>
                <a:xfrm>
                  <a:off x="5014118" y="1988289"/>
                  <a:ext cx="200929" cy="184547"/>
                </a:xfrm>
                <a:custGeom>
                  <a:avLst/>
                  <a:gdLst/>
                  <a:ahLst/>
                  <a:cxnLst/>
                  <a:rect l="l" t="t" r="r" b="b"/>
                  <a:pathLst>
                    <a:path w="4710" h="4326" extrusionOk="0">
                      <a:moveTo>
                        <a:pt x="4663" y="0"/>
                      </a:moveTo>
                      <a:cubicBezTo>
                        <a:pt x="4646" y="0"/>
                        <a:pt x="4629" y="10"/>
                        <a:pt x="4624" y="33"/>
                      </a:cubicBezTo>
                      <a:cubicBezTo>
                        <a:pt x="4413" y="1146"/>
                        <a:pt x="3651" y="2537"/>
                        <a:pt x="2928" y="3134"/>
                      </a:cubicBezTo>
                      <a:cubicBezTo>
                        <a:pt x="2200" y="3733"/>
                        <a:pt x="1043" y="4179"/>
                        <a:pt x="51" y="4244"/>
                      </a:cubicBezTo>
                      <a:cubicBezTo>
                        <a:pt x="0" y="4249"/>
                        <a:pt x="2" y="4324"/>
                        <a:pt x="53" y="4325"/>
                      </a:cubicBezTo>
                      <a:lnTo>
                        <a:pt x="55" y="4325"/>
                      </a:lnTo>
                      <a:cubicBezTo>
                        <a:pt x="1064" y="4258"/>
                        <a:pt x="2239" y="3805"/>
                        <a:pt x="2978" y="3195"/>
                      </a:cubicBezTo>
                      <a:cubicBezTo>
                        <a:pt x="3342" y="2896"/>
                        <a:pt x="3721" y="2404"/>
                        <a:pt x="4044" y="1808"/>
                      </a:cubicBezTo>
                      <a:cubicBezTo>
                        <a:pt x="4367" y="1219"/>
                        <a:pt x="4599" y="594"/>
                        <a:pt x="4704" y="48"/>
                      </a:cubicBezTo>
                      <a:cubicBezTo>
                        <a:pt x="4709" y="18"/>
                        <a:pt x="4686" y="0"/>
                        <a:pt x="46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5" name="Google Shape;2095;p49"/>
                <p:cNvSpPr/>
                <p:nvPr/>
              </p:nvSpPr>
              <p:spPr>
                <a:xfrm>
                  <a:off x="5156858" y="2025745"/>
                  <a:ext cx="70773" cy="77940"/>
                </a:xfrm>
                <a:custGeom>
                  <a:avLst/>
                  <a:gdLst/>
                  <a:ahLst/>
                  <a:cxnLst/>
                  <a:rect l="l" t="t" r="r" b="b"/>
                  <a:pathLst>
                    <a:path w="1659" h="1827" extrusionOk="0">
                      <a:moveTo>
                        <a:pt x="153" y="1"/>
                      </a:moveTo>
                      <a:cubicBezTo>
                        <a:pt x="130" y="2"/>
                        <a:pt x="112" y="20"/>
                        <a:pt x="112" y="43"/>
                      </a:cubicBezTo>
                      <a:cubicBezTo>
                        <a:pt x="118" y="593"/>
                        <a:pt x="68" y="1109"/>
                        <a:pt x="15" y="1653"/>
                      </a:cubicBezTo>
                      <a:lnTo>
                        <a:pt x="4" y="1781"/>
                      </a:lnTo>
                      <a:cubicBezTo>
                        <a:pt x="1" y="1805"/>
                        <a:pt x="18" y="1826"/>
                        <a:pt x="42" y="1826"/>
                      </a:cubicBezTo>
                      <a:cubicBezTo>
                        <a:pt x="47" y="1826"/>
                        <a:pt x="53" y="1825"/>
                        <a:pt x="56" y="1823"/>
                      </a:cubicBezTo>
                      <a:cubicBezTo>
                        <a:pt x="642" y="1614"/>
                        <a:pt x="1177" y="1286"/>
                        <a:pt x="1629" y="860"/>
                      </a:cubicBezTo>
                      <a:cubicBezTo>
                        <a:pt x="1659" y="831"/>
                        <a:pt x="1632" y="790"/>
                        <a:pt x="1600" y="790"/>
                      </a:cubicBezTo>
                      <a:cubicBezTo>
                        <a:pt x="1591" y="790"/>
                        <a:pt x="1581" y="793"/>
                        <a:pt x="1572" y="802"/>
                      </a:cubicBezTo>
                      <a:cubicBezTo>
                        <a:pt x="1144" y="1206"/>
                        <a:pt x="640" y="1520"/>
                        <a:pt x="89" y="1726"/>
                      </a:cubicBezTo>
                      <a:lnTo>
                        <a:pt x="94" y="1662"/>
                      </a:lnTo>
                      <a:cubicBezTo>
                        <a:pt x="148" y="1113"/>
                        <a:pt x="197" y="596"/>
                        <a:pt x="191" y="41"/>
                      </a:cubicBezTo>
                      <a:cubicBezTo>
                        <a:pt x="191" y="19"/>
                        <a:pt x="174" y="1"/>
                        <a:pt x="1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6" name="Google Shape;2096;p49"/>
                <p:cNvSpPr/>
                <p:nvPr/>
              </p:nvSpPr>
              <p:spPr>
                <a:xfrm>
                  <a:off x="5109292" y="2080392"/>
                  <a:ext cx="86813" cy="64673"/>
                </a:xfrm>
                <a:custGeom>
                  <a:avLst/>
                  <a:gdLst/>
                  <a:ahLst/>
                  <a:cxnLst/>
                  <a:rect l="l" t="t" r="r" b="b"/>
                  <a:pathLst>
                    <a:path w="2035" h="1516" extrusionOk="0">
                      <a:moveTo>
                        <a:pt x="501" y="0"/>
                      </a:moveTo>
                      <a:cubicBezTo>
                        <a:pt x="484" y="0"/>
                        <a:pt x="467" y="10"/>
                        <a:pt x="462" y="32"/>
                      </a:cubicBezTo>
                      <a:lnTo>
                        <a:pt x="456" y="62"/>
                      </a:lnTo>
                      <a:cubicBezTo>
                        <a:pt x="352" y="536"/>
                        <a:pt x="245" y="1028"/>
                        <a:pt x="15" y="1458"/>
                      </a:cubicBezTo>
                      <a:cubicBezTo>
                        <a:pt x="0" y="1483"/>
                        <a:pt x="20" y="1516"/>
                        <a:pt x="49" y="1516"/>
                      </a:cubicBezTo>
                      <a:lnTo>
                        <a:pt x="118" y="1516"/>
                      </a:lnTo>
                      <a:cubicBezTo>
                        <a:pt x="777" y="1516"/>
                        <a:pt x="1426" y="1341"/>
                        <a:pt x="1995" y="1009"/>
                      </a:cubicBezTo>
                      <a:cubicBezTo>
                        <a:pt x="2034" y="986"/>
                        <a:pt x="2012" y="934"/>
                        <a:pt x="1976" y="934"/>
                      </a:cubicBezTo>
                      <a:cubicBezTo>
                        <a:pt x="1970" y="934"/>
                        <a:pt x="1962" y="936"/>
                        <a:pt x="1955" y="940"/>
                      </a:cubicBezTo>
                      <a:cubicBezTo>
                        <a:pt x="1397" y="1265"/>
                        <a:pt x="764" y="1437"/>
                        <a:pt x="118" y="1437"/>
                      </a:cubicBezTo>
                      <a:lnTo>
                        <a:pt x="115" y="1437"/>
                      </a:lnTo>
                      <a:cubicBezTo>
                        <a:pt x="330" y="1013"/>
                        <a:pt x="434" y="538"/>
                        <a:pt x="534" y="78"/>
                      </a:cubicBezTo>
                      <a:lnTo>
                        <a:pt x="541" y="49"/>
                      </a:lnTo>
                      <a:cubicBezTo>
                        <a:pt x="547" y="18"/>
                        <a:pt x="524" y="0"/>
                        <a:pt x="5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7" name="Google Shape;2097;p49"/>
                <p:cNvSpPr/>
                <p:nvPr/>
              </p:nvSpPr>
              <p:spPr>
                <a:xfrm>
                  <a:off x="5044535" y="2103130"/>
                  <a:ext cx="44366" cy="63947"/>
                </a:xfrm>
                <a:custGeom>
                  <a:avLst/>
                  <a:gdLst/>
                  <a:ahLst/>
                  <a:cxnLst/>
                  <a:rect l="l" t="t" r="r" b="b"/>
                  <a:pathLst>
                    <a:path w="1040" h="1499" extrusionOk="0">
                      <a:moveTo>
                        <a:pt x="982" y="1"/>
                      </a:moveTo>
                      <a:cubicBezTo>
                        <a:pt x="972" y="1"/>
                        <a:pt x="962" y="5"/>
                        <a:pt x="953" y="15"/>
                      </a:cubicBezTo>
                      <a:cubicBezTo>
                        <a:pt x="589" y="421"/>
                        <a:pt x="176" y="880"/>
                        <a:pt x="8" y="1447"/>
                      </a:cubicBezTo>
                      <a:cubicBezTo>
                        <a:pt x="0" y="1472"/>
                        <a:pt x="19" y="1499"/>
                        <a:pt x="46" y="1499"/>
                      </a:cubicBezTo>
                      <a:cubicBezTo>
                        <a:pt x="64" y="1499"/>
                        <a:pt x="79" y="1487"/>
                        <a:pt x="85" y="1469"/>
                      </a:cubicBezTo>
                      <a:cubicBezTo>
                        <a:pt x="249" y="920"/>
                        <a:pt x="655" y="468"/>
                        <a:pt x="1013" y="69"/>
                      </a:cubicBezTo>
                      <a:cubicBezTo>
                        <a:pt x="1039" y="39"/>
                        <a:pt x="1013" y="1"/>
                        <a:pt x="9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8" name="Google Shape;2098;p49"/>
                <p:cNvSpPr/>
                <p:nvPr/>
              </p:nvSpPr>
              <p:spPr>
                <a:xfrm>
                  <a:off x="5049995" y="2163110"/>
                  <a:ext cx="73589" cy="15187"/>
                </a:xfrm>
                <a:custGeom>
                  <a:avLst/>
                  <a:gdLst/>
                  <a:ahLst/>
                  <a:cxnLst/>
                  <a:rect l="l" t="t" r="r" b="b"/>
                  <a:pathLst>
                    <a:path w="1725" h="356" extrusionOk="0">
                      <a:moveTo>
                        <a:pt x="58" y="1"/>
                      </a:moveTo>
                      <a:cubicBezTo>
                        <a:pt x="23" y="1"/>
                        <a:pt x="0" y="52"/>
                        <a:pt x="38" y="76"/>
                      </a:cubicBezTo>
                      <a:cubicBezTo>
                        <a:pt x="196" y="175"/>
                        <a:pt x="431" y="293"/>
                        <a:pt x="621" y="324"/>
                      </a:cubicBezTo>
                      <a:cubicBezTo>
                        <a:pt x="743" y="345"/>
                        <a:pt x="865" y="355"/>
                        <a:pt x="989" y="355"/>
                      </a:cubicBezTo>
                      <a:cubicBezTo>
                        <a:pt x="1159" y="355"/>
                        <a:pt x="1381" y="336"/>
                        <a:pt x="1679" y="273"/>
                      </a:cubicBezTo>
                      <a:cubicBezTo>
                        <a:pt x="1725" y="260"/>
                        <a:pt x="1714" y="195"/>
                        <a:pt x="1670" y="195"/>
                      </a:cubicBezTo>
                      <a:cubicBezTo>
                        <a:pt x="1668" y="195"/>
                        <a:pt x="1665" y="195"/>
                        <a:pt x="1663" y="196"/>
                      </a:cubicBezTo>
                      <a:cubicBezTo>
                        <a:pt x="1372" y="257"/>
                        <a:pt x="1157" y="275"/>
                        <a:pt x="994" y="275"/>
                      </a:cubicBezTo>
                      <a:cubicBezTo>
                        <a:pt x="834" y="275"/>
                        <a:pt x="722" y="257"/>
                        <a:pt x="634" y="243"/>
                      </a:cubicBezTo>
                      <a:cubicBezTo>
                        <a:pt x="457" y="215"/>
                        <a:pt x="231" y="103"/>
                        <a:pt x="81" y="8"/>
                      </a:cubicBezTo>
                      <a:cubicBezTo>
                        <a:pt x="73" y="3"/>
                        <a:pt x="65" y="1"/>
                        <a:pt x="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099" name="Google Shape;2099;p49"/>
            <p:cNvGrpSpPr/>
            <p:nvPr/>
          </p:nvGrpSpPr>
          <p:grpSpPr>
            <a:xfrm>
              <a:off x="6402521" y="1339442"/>
              <a:ext cx="1226902" cy="1146469"/>
              <a:chOff x="10490471" y="1532254"/>
              <a:chExt cx="1226902" cy="1146469"/>
            </a:xfrm>
          </p:grpSpPr>
          <p:sp>
            <p:nvSpPr>
              <p:cNvPr id="2100" name="Google Shape;2100;p49"/>
              <p:cNvSpPr/>
              <p:nvPr/>
            </p:nvSpPr>
            <p:spPr>
              <a:xfrm>
                <a:off x="10657460" y="1532254"/>
                <a:ext cx="177809" cy="464222"/>
              </a:xfrm>
              <a:custGeom>
                <a:avLst/>
                <a:gdLst/>
                <a:ahLst/>
                <a:cxnLst/>
                <a:rect l="l" t="t" r="r" b="b"/>
                <a:pathLst>
                  <a:path w="871" h="2274" extrusionOk="0">
                    <a:moveTo>
                      <a:pt x="1" y="1"/>
                    </a:moveTo>
                    <a:lnTo>
                      <a:pt x="29" y="655"/>
                    </a:lnTo>
                    <a:cubicBezTo>
                      <a:pt x="43" y="968"/>
                      <a:pt x="57" y="1286"/>
                      <a:pt x="157" y="1581"/>
                    </a:cubicBezTo>
                    <a:cubicBezTo>
                      <a:pt x="259" y="1878"/>
                      <a:pt x="460" y="2155"/>
                      <a:pt x="749" y="2273"/>
                    </a:cubicBezTo>
                    <a:cubicBezTo>
                      <a:pt x="796" y="2182"/>
                      <a:pt x="870" y="1884"/>
                      <a:pt x="864" y="1783"/>
                    </a:cubicBezTo>
                    <a:cubicBezTo>
                      <a:pt x="837" y="1356"/>
                      <a:pt x="699" y="1035"/>
                      <a:pt x="491" y="663"/>
                    </a:cubicBezTo>
                    <a:cubicBezTo>
                      <a:pt x="360" y="426"/>
                      <a:pt x="172" y="209"/>
                      <a:pt x="1" y="1"/>
                    </a:cubicBezTo>
                    <a:close/>
                  </a:path>
                </a:pathLst>
              </a:custGeom>
              <a:solidFill>
                <a:srgbClr val="FF7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1" name="Google Shape;2101;p49"/>
              <p:cNvSpPr/>
              <p:nvPr/>
            </p:nvSpPr>
            <p:spPr>
              <a:xfrm>
                <a:off x="10490471" y="1968101"/>
                <a:ext cx="418902" cy="260487"/>
              </a:xfrm>
              <a:custGeom>
                <a:avLst/>
                <a:gdLst/>
                <a:ahLst/>
                <a:cxnLst/>
                <a:rect l="l" t="t" r="r" b="b"/>
                <a:pathLst>
                  <a:path w="2052" h="1276" extrusionOk="0">
                    <a:moveTo>
                      <a:pt x="0" y="1"/>
                    </a:moveTo>
                    <a:lnTo>
                      <a:pt x="0" y="1"/>
                    </a:lnTo>
                    <a:cubicBezTo>
                      <a:pt x="151" y="159"/>
                      <a:pt x="301" y="319"/>
                      <a:pt x="450" y="478"/>
                    </a:cubicBezTo>
                    <a:cubicBezTo>
                      <a:pt x="665" y="706"/>
                      <a:pt x="883" y="937"/>
                      <a:pt x="1153" y="1096"/>
                    </a:cubicBezTo>
                    <a:cubicBezTo>
                      <a:pt x="1340" y="1205"/>
                      <a:pt x="1557" y="1276"/>
                      <a:pt x="1772" y="1276"/>
                    </a:cubicBezTo>
                    <a:cubicBezTo>
                      <a:pt x="1867" y="1276"/>
                      <a:pt x="1961" y="1262"/>
                      <a:pt x="2052" y="1231"/>
                    </a:cubicBezTo>
                    <a:cubicBezTo>
                      <a:pt x="1906" y="657"/>
                      <a:pt x="1315" y="368"/>
                      <a:pt x="805" y="181"/>
                    </a:cubicBezTo>
                    <a:cubicBezTo>
                      <a:pt x="550" y="87"/>
                      <a:pt x="269" y="47"/>
                      <a:pt x="0" y="1"/>
                    </a:cubicBezTo>
                    <a:close/>
                  </a:path>
                </a:pathLst>
              </a:custGeom>
              <a:solidFill>
                <a:srgbClr val="FF7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2" name="Google Shape;2102;p49"/>
              <p:cNvSpPr/>
              <p:nvPr/>
            </p:nvSpPr>
            <p:spPr>
              <a:xfrm>
                <a:off x="10651132" y="2295342"/>
                <a:ext cx="466264" cy="179850"/>
              </a:xfrm>
              <a:custGeom>
                <a:avLst/>
                <a:gdLst/>
                <a:ahLst/>
                <a:cxnLst/>
                <a:rect l="l" t="t" r="r" b="b"/>
                <a:pathLst>
                  <a:path w="2284" h="881" extrusionOk="0">
                    <a:moveTo>
                      <a:pt x="551" y="1"/>
                    </a:moveTo>
                    <a:cubicBezTo>
                      <a:pt x="367" y="1"/>
                      <a:pt x="180" y="17"/>
                      <a:pt x="0" y="29"/>
                    </a:cubicBezTo>
                    <a:lnTo>
                      <a:pt x="549" y="387"/>
                    </a:lnTo>
                    <a:cubicBezTo>
                      <a:pt x="810" y="559"/>
                      <a:pt x="1077" y="732"/>
                      <a:pt x="1377" y="821"/>
                    </a:cubicBezTo>
                    <a:cubicBezTo>
                      <a:pt x="1502" y="859"/>
                      <a:pt x="1635" y="881"/>
                      <a:pt x="1767" y="881"/>
                    </a:cubicBezTo>
                    <a:cubicBezTo>
                      <a:pt x="1950" y="881"/>
                      <a:pt x="2130" y="839"/>
                      <a:pt x="2283" y="742"/>
                    </a:cubicBezTo>
                    <a:cubicBezTo>
                      <a:pt x="2006" y="220"/>
                      <a:pt x="1363" y="77"/>
                      <a:pt x="824" y="16"/>
                    </a:cubicBezTo>
                    <a:cubicBezTo>
                      <a:pt x="734" y="5"/>
                      <a:pt x="643" y="1"/>
                      <a:pt x="551" y="1"/>
                    </a:cubicBezTo>
                    <a:close/>
                  </a:path>
                </a:pathLst>
              </a:custGeom>
              <a:solidFill>
                <a:srgbClr val="FF7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3" name="Google Shape;2103;p49"/>
              <p:cNvSpPr/>
              <p:nvPr/>
            </p:nvSpPr>
            <p:spPr>
              <a:xfrm>
                <a:off x="10956122" y="2538069"/>
                <a:ext cx="487903" cy="140655"/>
              </a:xfrm>
              <a:custGeom>
                <a:avLst/>
                <a:gdLst/>
                <a:ahLst/>
                <a:cxnLst/>
                <a:rect l="l" t="t" r="r" b="b"/>
                <a:pathLst>
                  <a:path w="2390" h="689" extrusionOk="0">
                    <a:moveTo>
                      <a:pt x="1319" y="0"/>
                    </a:moveTo>
                    <a:cubicBezTo>
                      <a:pt x="1141" y="0"/>
                      <a:pt x="963" y="17"/>
                      <a:pt x="797" y="39"/>
                    </a:cubicBezTo>
                    <a:cubicBezTo>
                      <a:pt x="527" y="75"/>
                      <a:pt x="259" y="172"/>
                      <a:pt x="1" y="254"/>
                    </a:cubicBezTo>
                    <a:lnTo>
                      <a:pt x="621" y="467"/>
                    </a:lnTo>
                    <a:cubicBezTo>
                      <a:pt x="916" y="570"/>
                      <a:pt x="1217" y="673"/>
                      <a:pt x="1529" y="686"/>
                    </a:cubicBezTo>
                    <a:cubicBezTo>
                      <a:pt x="1552" y="688"/>
                      <a:pt x="1575" y="688"/>
                      <a:pt x="1597" y="688"/>
                    </a:cubicBezTo>
                    <a:cubicBezTo>
                      <a:pt x="1890" y="688"/>
                      <a:pt x="2189" y="598"/>
                      <a:pt x="2389" y="388"/>
                    </a:cubicBezTo>
                    <a:cubicBezTo>
                      <a:pt x="2115" y="85"/>
                      <a:pt x="1717" y="0"/>
                      <a:pt x="1319" y="0"/>
                    </a:cubicBezTo>
                    <a:close/>
                  </a:path>
                </a:pathLst>
              </a:custGeom>
              <a:solidFill>
                <a:srgbClr val="FF7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4" name="Google Shape;2104;p49"/>
              <p:cNvSpPr/>
              <p:nvPr/>
            </p:nvSpPr>
            <p:spPr>
              <a:xfrm>
                <a:off x="10881201" y="1692711"/>
                <a:ext cx="161886" cy="488515"/>
              </a:xfrm>
              <a:custGeom>
                <a:avLst/>
                <a:gdLst/>
                <a:ahLst/>
                <a:cxnLst/>
                <a:rect l="l" t="t" r="r" b="b"/>
                <a:pathLst>
                  <a:path w="793" h="2393" extrusionOk="0">
                    <a:moveTo>
                      <a:pt x="488" y="0"/>
                    </a:moveTo>
                    <a:cubicBezTo>
                      <a:pt x="383" y="251"/>
                      <a:pt x="262" y="509"/>
                      <a:pt x="202" y="774"/>
                    </a:cubicBezTo>
                    <a:cubicBezTo>
                      <a:pt x="80" y="1302"/>
                      <a:pt x="1" y="1957"/>
                      <a:pt x="402" y="2392"/>
                    </a:cubicBezTo>
                    <a:cubicBezTo>
                      <a:pt x="648" y="2197"/>
                      <a:pt x="763" y="1876"/>
                      <a:pt x="778" y="1563"/>
                    </a:cubicBezTo>
                    <a:cubicBezTo>
                      <a:pt x="793" y="1252"/>
                      <a:pt x="718" y="943"/>
                      <a:pt x="643" y="639"/>
                    </a:cubicBezTo>
                    <a:cubicBezTo>
                      <a:pt x="593" y="427"/>
                      <a:pt x="541" y="214"/>
                      <a:pt x="488" y="0"/>
                    </a:cubicBezTo>
                    <a:close/>
                  </a:path>
                </a:pathLst>
              </a:custGeom>
              <a:solidFill>
                <a:srgbClr val="FF7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5" name="Google Shape;2105;p49"/>
              <p:cNvSpPr/>
              <p:nvPr/>
            </p:nvSpPr>
            <p:spPr>
              <a:xfrm>
                <a:off x="11073096" y="1933396"/>
                <a:ext cx="174338" cy="475246"/>
              </a:xfrm>
              <a:custGeom>
                <a:avLst/>
                <a:gdLst/>
                <a:ahLst/>
                <a:cxnLst/>
                <a:rect l="l" t="t" r="r" b="b"/>
                <a:pathLst>
                  <a:path w="854" h="2328" extrusionOk="0">
                    <a:moveTo>
                      <a:pt x="81" y="1"/>
                    </a:moveTo>
                    <a:cubicBezTo>
                      <a:pt x="46" y="271"/>
                      <a:pt x="0" y="553"/>
                      <a:pt x="14" y="823"/>
                    </a:cubicBezTo>
                    <a:cubicBezTo>
                      <a:pt x="40" y="1365"/>
                      <a:pt x="142" y="2016"/>
                      <a:pt x="646" y="2327"/>
                    </a:cubicBezTo>
                    <a:cubicBezTo>
                      <a:pt x="829" y="2074"/>
                      <a:pt x="853" y="1732"/>
                      <a:pt x="783" y="1427"/>
                    </a:cubicBezTo>
                    <a:cubicBezTo>
                      <a:pt x="712" y="1122"/>
                      <a:pt x="556" y="845"/>
                      <a:pt x="403" y="574"/>
                    </a:cubicBezTo>
                    <a:lnTo>
                      <a:pt x="81" y="1"/>
                    </a:lnTo>
                    <a:close/>
                  </a:path>
                </a:pathLst>
              </a:custGeom>
              <a:solidFill>
                <a:srgbClr val="FF7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6" name="Google Shape;2106;p49"/>
              <p:cNvSpPr/>
              <p:nvPr/>
            </p:nvSpPr>
            <p:spPr>
              <a:xfrm>
                <a:off x="11258458" y="2130803"/>
                <a:ext cx="303357" cy="394405"/>
              </a:xfrm>
              <a:custGeom>
                <a:avLst/>
                <a:gdLst/>
                <a:ahLst/>
                <a:cxnLst/>
                <a:rect l="l" t="t" r="r" b="b"/>
                <a:pathLst>
                  <a:path w="1486" h="1932" extrusionOk="0">
                    <a:moveTo>
                      <a:pt x="0" y="0"/>
                    </a:moveTo>
                    <a:lnTo>
                      <a:pt x="0" y="0"/>
                    </a:lnTo>
                    <a:cubicBezTo>
                      <a:pt x="72" y="261"/>
                      <a:pt x="138" y="540"/>
                      <a:pt x="254" y="785"/>
                    </a:cubicBezTo>
                    <a:cubicBezTo>
                      <a:pt x="486" y="1275"/>
                      <a:pt x="828" y="1837"/>
                      <a:pt x="1413" y="1931"/>
                    </a:cubicBezTo>
                    <a:cubicBezTo>
                      <a:pt x="1486" y="1627"/>
                      <a:pt x="1377" y="1302"/>
                      <a:pt x="1195" y="1047"/>
                    </a:cubicBezTo>
                    <a:cubicBezTo>
                      <a:pt x="1013" y="794"/>
                      <a:pt x="762" y="597"/>
                      <a:pt x="516" y="404"/>
                    </a:cubicBezTo>
                    <a:lnTo>
                      <a:pt x="0" y="0"/>
                    </a:lnTo>
                    <a:close/>
                  </a:path>
                </a:pathLst>
              </a:custGeom>
              <a:solidFill>
                <a:srgbClr val="FF7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07" name="Google Shape;2107;p49"/>
              <p:cNvGrpSpPr/>
              <p:nvPr/>
            </p:nvGrpSpPr>
            <p:grpSpPr>
              <a:xfrm>
                <a:off x="10638679" y="1677809"/>
                <a:ext cx="1078694" cy="959474"/>
                <a:chOff x="5454454" y="1921185"/>
                <a:chExt cx="225415" cy="200502"/>
              </a:xfrm>
            </p:grpSpPr>
            <p:sp>
              <p:nvSpPr>
                <p:cNvPr id="2108" name="Google Shape;2108;p49"/>
                <p:cNvSpPr/>
                <p:nvPr/>
              </p:nvSpPr>
              <p:spPr>
                <a:xfrm>
                  <a:off x="5467722" y="1921185"/>
                  <a:ext cx="212148" cy="194700"/>
                </a:xfrm>
                <a:custGeom>
                  <a:avLst/>
                  <a:gdLst/>
                  <a:ahLst/>
                  <a:cxnLst/>
                  <a:rect l="l" t="t" r="r" b="b"/>
                  <a:pathLst>
                    <a:path w="4973" h="4564" extrusionOk="0">
                      <a:moveTo>
                        <a:pt x="50" y="1"/>
                      </a:moveTo>
                      <a:cubicBezTo>
                        <a:pt x="25" y="1"/>
                        <a:pt x="1" y="20"/>
                        <a:pt x="7" y="51"/>
                      </a:cubicBezTo>
                      <a:cubicBezTo>
                        <a:pt x="117" y="627"/>
                        <a:pt x="363" y="1287"/>
                        <a:pt x="702" y="1908"/>
                      </a:cubicBezTo>
                      <a:cubicBezTo>
                        <a:pt x="1045" y="2537"/>
                        <a:pt x="1444" y="3056"/>
                        <a:pt x="1828" y="3372"/>
                      </a:cubicBezTo>
                      <a:cubicBezTo>
                        <a:pt x="2609" y="4015"/>
                        <a:pt x="3848" y="4493"/>
                        <a:pt x="4911" y="4563"/>
                      </a:cubicBezTo>
                      <a:lnTo>
                        <a:pt x="4914" y="4563"/>
                      </a:lnTo>
                      <a:cubicBezTo>
                        <a:pt x="4915" y="4563"/>
                        <a:pt x="4915" y="4563"/>
                        <a:pt x="4916" y="4563"/>
                      </a:cubicBezTo>
                      <a:cubicBezTo>
                        <a:pt x="4971" y="4563"/>
                        <a:pt x="4972" y="4481"/>
                        <a:pt x="4917" y="4478"/>
                      </a:cubicBezTo>
                      <a:cubicBezTo>
                        <a:pt x="3869" y="4410"/>
                        <a:pt x="2649" y="3939"/>
                        <a:pt x="1881" y="3306"/>
                      </a:cubicBezTo>
                      <a:cubicBezTo>
                        <a:pt x="1507" y="2998"/>
                        <a:pt x="1115" y="2486"/>
                        <a:pt x="776" y="1867"/>
                      </a:cubicBezTo>
                      <a:cubicBezTo>
                        <a:pt x="442" y="1253"/>
                        <a:pt x="198" y="603"/>
                        <a:pt x="90" y="36"/>
                      </a:cubicBezTo>
                      <a:cubicBezTo>
                        <a:pt x="86" y="12"/>
                        <a:pt x="68" y="1"/>
                        <a:pt x="5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9" name="Google Shape;2109;p49"/>
                <p:cNvSpPr/>
                <p:nvPr/>
              </p:nvSpPr>
              <p:spPr>
                <a:xfrm>
                  <a:off x="5454454" y="1960731"/>
                  <a:ext cx="74570" cy="82206"/>
                </a:xfrm>
                <a:custGeom>
                  <a:avLst/>
                  <a:gdLst/>
                  <a:ahLst/>
                  <a:cxnLst/>
                  <a:rect l="l" t="t" r="r" b="b"/>
                  <a:pathLst>
                    <a:path w="1748" h="1927" extrusionOk="0">
                      <a:moveTo>
                        <a:pt x="1590" y="1"/>
                      </a:moveTo>
                      <a:cubicBezTo>
                        <a:pt x="1566" y="1"/>
                        <a:pt x="1548" y="20"/>
                        <a:pt x="1547" y="44"/>
                      </a:cubicBezTo>
                      <a:cubicBezTo>
                        <a:pt x="1541" y="629"/>
                        <a:pt x="1594" y="1176"/>
                        <a:pt x="1650" y="1753"/>
                      </a:cubicBezTo>
                      <a:lnTo>
                        <a:pt x="1657" y="1822"/>
                      </a:lnTo>
                      <a:cubicBezTo>
                        <a:pt x="1075" y="1604"/>
                        <a:pt x="542" y="1273"/>
                        <a:pt x="91" y="846"/>
                      </a:cubicBezTo>
                      <a:cubicBezTo>
                        <a:pt x="82" y="838"/>
                        <a:pt x="72" y="834"/>
                        <a:pt x="62" y="834"/>
                      </a:cubicBezTo>
                      <a:cubicBezTo>
                        <a:pt x="28" y="834"/>
                        <a:pt x="1" y="878"/>
                        <a:pt x="33" y="908"/>
                      </a:cubicBezTo>
                      <a:cubicBezTo>
                        <a:pt x="509" y="1358"/>
                        <a:pt x="1074" y="1704"/>
                        <a:pt x="1691" y="1923"/>
                      </a:cubicBezTo>
                      <a:cubicBezTo>
                        <a:pt x="1696" y="1925"/>
                        <a:pt x="1700" y="1926"/>
                        <a:pt x="1706" y="1926"/>
                      </a:cubicBezTo>
                      <a:cubicBezTo>
                        <a:pt x="1715" y="1926"/>
                        <a:pt x="1724" y="1923"/>
                        <a:pt x="1732" y="1917"/>
                      </a:cubicBezTo>
                      <a:cubicBezTo>
                        <a:pt x="1742" y="1908"/>
                        <a:pt x="1748" y="1893"/>
                        <a:pt x="1746" y="1880"/>
                      </a:cubicBezTo>
                      <a:lnTo>
                        <a:pt x="1735" y="1746"/>
                      </a:lnTo>
                      <a:cubicBezTo>
                        <a:pt x="1678" y="1170"/>
                        <a:pt x="1626" y="626"/>
                        <a:pt x="1632" y="44"/>
                      </a:cubicBezTo>
                      <a:cubicBezTo>
                        <a:pt x="1632" y="20"/>
                        <a:pt x="1614" y="2"/>
                        <a:pt x="15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0" name="Google Shape;2110;p49"/>
                <p:cNvSpPr/>
                <p:nvPr/>
              </p:nvSpPr>
              <p:spPr>
                <a:xfrm>
                  <a:off x="5487729" y="2018322"/>
                  <a:ext cx="91634" cy="68299"/>
                </a:xfrm>
                <a:custGeom>
                  <a:avLst/>
                  <a:gdLst/>
                  <a:ahLst/>
                  <a:cxnLst/>
                  <a:rect l="l" t="t" r="r" b="b"/>
                  <a:pathLst>
                    <a:path w="2148" h="1601" extrusionOk="0">
                      <a:moveTo>
                        <a:pt x="1620" y="0"/>
                      </a:moveTo>
                      <a:cubicBezTo>
                        <a:pt x="1595" y="0"/>
                        <a:pt x="1570" y="20"/>
                        <a:pt x="1578" y="51"/>
                      </a:cubicBezTo>
                      <a:lnTo>
                        <a:pt x="1584" y="82"/>
                      </a:lnTo>
                      <a:cubicBezTo>
                        <a:pt x="1691" y="569"/>
                        <a:pt x="1800" y="1068"/>
                        <a:pt x="2027" y="1515"/>
                      </a:cubicBezTo>
                      <a:lnTo>
                        <a:pt x="2024" y="1515"/>
                      </a:lnTo>
                      <a:cubicBezTo>
                        <a:pt x="1342" y="1515"/>
                        <a:pt x="673" y="1335"/>
                        <a:pt x="85" y="992"/>
                      </a:cubicBezTo>
                      <a:cubicBezTo>
                        <a:pt x="77" y="987"/>
                        <a:pt x="69" y="985"/>
                        <a:pt x="62" y="985"/>
                      </a:cubicBezTo>
                      <a:cubicBezTo>
                        <a:pt x="24" y="985"/>
                        <a:pt x="1" y="1041"/>
                        <a:pt x="42" y="1065"/>
                      </a:cubicBezTo>
                      <a:cubicBezTo>
                        <a:pt x="643" y="1416"/>
                        <a:pt x="1327" y="1600"/>
                        <a:pt x="2022" y="1600"/>
                      </a:cubicBezTo>
                      <a:cubicBezTo>
                        <a:pt x="2048" y="1600"/>
                        <a:pt x="2071" y="1600"/>
                        <a:pt x="2095" y="1599"/>
                      </a:cubicBezTo>
                      <a:cubicBezTo>
                        <a:pt x="2128" y="1599"/>
                        <a:pt x="2148" y="1565"/>
                        <a:pt x="2133" y="1536"/>
                      </a:cubicBezTo>
                      <a:cubicBezTo>
                        <a:pt x="1891" y="1085"/>
                        <a:pt x="1776" y="566"/>
                        <a:pt x="1667" y="65"/>
                      </a:cubicBezTo>
                      <a:lnTo>
                        <a:pt x="1660" y="33"/>
                      </a:lnTo>
                      <a:cubicBezTo>
                        <a:pt x="1655" y="10"/>
                        <a:pt x="1637" y="0"/>
                        <a:pt x="162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1" name="Google Shape;2111;p49"/>
                <p:cNvSpPr/>
                <p:nvPr/>
              </p:nvSpPr>
              <p:spPr>
                <a:xfrm>
                  <a:off x="5600608" y="2042254"/>
                  <a:ext cx="47011" cy="67573"/>
                </a:xfrm>
                <a:custGeom>
                  <a:avLst/>
                  <a:gdLst/>
                  <a:ahLst/>
                  <a:cxnLst/>
                  <a:rect l="l" t="t" r="r" b="b"/>
                  <a:pathLst>
                    <a:path w="1102" h="1584" extrusionOk="0">
                      <a:moveTo>
                        <a:pt x="64" y="1"/>
                      </a:moveTo>
                      <a:cubicBezTo>
                        <a:pt x="31" y="1"/>
                        <a:pt x="1" y="44"/>
                        <a:pt x="34" y="75"/>
                      </a:cubicBezTo>
                      <a:cubicBezTo>
                        <a:pt x="411" y="497"/>
                        <a:pt x="841" y="974"/>
                        <a:pt x="1014" y="1554"/>
                      </a:cubicBezTo>
                      <a:cubicBezTo>
                        <a:pt x="1018" y="1572"/>
                        <a:pt x="1034" y="1584"/>
                        <a:pt x="1054" y="1584"/>
                      </a:cubicBezTo>
                      <a:cubicBezTo>
                        <a:pt x="1058" y="1584"/>
                        <a:pt x="1063" y="1582"/>
                        <a:pt x="1066" y="1582"/>
                      </a:cubicBezTo>
                      <a:cubicBezTo>
                        <a:pt x="1088" y="1575"/>
                        <a:pt x="1102" y="1551"/>
                        <a:pt x="1094" y="1529"/>
                      </a:cubicBezTo>
                      <a:cubicBezTo>
                        <a:pt x="917" y="932"/>
                        <a:pt x="481" y="447"/>
                        <a:pt x="96" y="20"/>
                      </a:cubicBezTo>
                      <a:cubicBezTo>
                        <a:pt x="87" y="6"/>
                        <a:pt x="75" y="1"/>
                        <a:pt x="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2" name="Google Shape;2112;p49"/>
                <p:cNvSpPr/>
                <p:nvPr/>
              </p:nvSpPr>
              <p:spPr>
                <a:xfrm>
                  <a:off x="5564133" y="2105689"/>
                  <a:ext cx="77812" cy="15997"/>
                </a:xfrm>
                <a:custGeom>
                  <a:avLst/>
                  <a:gdLst/>
                  <a:ahLst/>
                  <a:cxnLst/>
                  <a:rect l="l" t="t" r="r" b="b"/>
                  <a:pathLst>
                    <a:path w="1824" h="375" extrusionOk="0">
                      <a:moveTo>
                        <a:pt x="1762" y="0"/>
                      </a:moveTo>
                      <a:cubicBezTo>
                        <a:pt x="1755" y="0"/>
                        <a:pt x="1747" y="2"/>
                        <a:pt x="1739" y="7"/>
                      </a:cubicBezTo>
                      <a:cubicBezTo>
                        <a:pt x="1579" y="107"/>
                        <a:pt x="1341" y="226"/>
                        <a:pt x="1154" y="256"/>
                      </a:cubicBezTo>
                      <a:cubicBezTo>
                        <a:pt x="1061" y="272"/>
                        <a:pt x="944" y="291"/>
                        <a:pt x="777" y="291"/>
                      </a:cubicBezTo>
                      <a:cubicBezTo>
                        <a:pt x="604" y="291"/>
                        <a:pt x="379" y="271"/>
                        <a:pt x="70" y="206"/>
                      </a:cubicBezTo>
                      <a:cubicBezTo>
                        <a:pt x="66" y="205"/>
                        <a:pt x="63" y="204"/>
                        <a:pt x="60" y="204"/>
                      </a:cubicBezTo>
                      <a:cubicBezTo>
                        <a:pt x="13" y="204"/>
                        <a:pt x="1" y="276"/>
                        <a:pt x="52" y="288"/>
                      </a:cubicBezTo>
                      <a:cubicBezTo>
                        <a:pt x="365" y="355"/>
                        <a:pt x="601" y="374"/>
                        <a:pt x="779" y="374"/>
                      </a:cubicBezTo>
                      <a:cubicBezTo>
                        <a:pt x="910" y="374"/>
                        <a:pt x="1041" y="362"/>
                        <a:pt x="1169" y="340"/>
                      </a:cubicBezTo>
                      <a:cubicBezTo>
                        <a:pt x="1368" y="308"/>
                        <a:pt x="1618" y="185"/>
                        <a:pt x="1784" y="79"/>
                      </a:cubicBezTo>
                      <a:cubicBezTo>
                        <a:pt x="1823" y="54"/>
                        <a:pt x="1799" y="0"/>
                        <a:pt x="17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113" name="Google Shape;2113;p49"/>
            <p:cNvSpPr/>
            <p:nvPr/>
          </p:nvSpPr>
          <p:spPr>
            <a:xfrm>
              <a:off x="5650643" y="457951"/>
              <a:ext cx="46137" cy="46137"/>
            </a:xfrm>
            <a:custGeom>
              <a:avLst/>
              <a:gdLst/>
              <a:ahLst/>
              <a:cxnLst/>
              <a:rect l="l" t="t" r="r" b="b"/>
              <a:pathLst>
                <a:path w="226" h="226" extrusionOk="0">
                  <a:moveTo>
                    <a:pt x="112" y="0"/>
                  </a:moveTo>
                  <a:cubicBezTo>
                    <a:pt x="51" y="0"/>
                    <a:pt x="0" y="51"/>
                    <a:pt x="0" y="113"/>
                  </a:cubicBezTo>
                  <a:cubicBezTo>
                    <a:pt x="0" y="175"/>
                    <a:pt x="51" y="225"/>
                    <a:pt x="112" y="225"/>
                  </a:cubicBezTo>
                  <a:cubicBezTo>
                    <a:pt x="175" y="225"/>
                    <a:pt x="225" y="175"/>
                    <a:pt x="225" y="113"/>
                  </a:cubicBezTo>
                  <a:cubicBezTo>
                    <a:pt x="225" y="51"/>
                    <a:pt x="175" y="0"/>
                    <a:pt x="1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4" name="Google Shape;2114;p49"/>
            <p:cNvSpPr/>
            <p:nvPr/>
          </p:nvSpPr>
          <p:spPr>
            <a:xfrm>
              <a:off x="2968939" y="454691"/>
              <a:ext cx="52669" cy="52669"/>
            </a:xfrm>
            <a:custGeom>
              <a:avLst/>
              <a:gdLst/>
              <a:ahLst/>
              <a:cxnLst/>
              <a:rect l="l" t="t" r="r" b="b"/>
              <a:pathLst>
                <a:path w="258" h="258" extrusionOk="0">
                  <a:moveTo>
                    <a:pt x="129" y="1"/>
                  </a:moveTo>
                  <a:cubicBezTo>
                    <a:pt x="58" y="1"/>
                    <a:pt x="1" y="59"/>
                    <a:pt x="1" y="129"/>
                  </a:cubicBezTo>
                  <a:cubicBezTo>
                    <a:pt x="1" y="201"/>
                    <a:pt x="58" y="257"/>
                    <a:pt x="129" y="257"/>
                  </a:cubicBezTo>
                  <a:cubicBezTo>
                    <a:pt x="199" y="257"/>
                    <a:pt x="257" y="201"/>
                    <a:pt x="257" y="129"/>
                  </a:cubicBezTo>
                  <a:cubicBezTo>
                    <a:pt x="257" y="59"/>
                    <a:pt x="199" y="1"/>
                    <a:pt x="1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5" name="Google Shape;2115;p49"/>
            <p:cNvSpPr/>
            <p:nvPr/>
          </p:nvSpPr>
          <p:spPr>
            <a:xfrm>
              <a:off x="6022294" y="4226551"/>
              <a:ext cx="46137" cy="39604"/>
            </a:xfrm>
            <a:custGeom>
              <a:avLst/>
              <a:gdLst/>
              <a:ahLst/>
              <a:cxnLst/>
              <a:rect l="l" t="t" r="r" b="b"/>
              <a:pathLst>
                <a:path w="226" h="194" extrusionOk="0">
                  <a:moveTo>
                    <a:pt x="130" y="0"/>
                  </a:moveTo>
                  <a:cubicBezTo>
                    <a:pt x="43" y="0"/>
                    <a:pt x="0" y="105"/>
                    <a:pt x="61" y="166"/>
                  </a:cubicBezTo>
                  <a:cubicBezTo>
                    <a:pt x="81" y="185"/>
                    <a:pt x="105" y="194"/>
                    <a:pt x="129" y="194"/>
                  </a:cubicBezTo>
                  <a:cubicBezTo>
                    <a:pt x="178" y="194"/>
                    <a:pt x="225" y="156"/>
                    <a:pt x="225" y="97"/>
                  </a:cubicBezTo>
                  <a:cubicBezTo>
                    <a:pt x="225" y="44"/>
                    <a:pt x="182" y="0"/>
                    <a:pt x="13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6" name="Google Shape;2116;p49"/>
            <p:cNvSpPr/>
            <p:nvPr/>
          </p:nvSpPr>
          <p:spPr>
            <a:xfrm>
              <a:off x="2574033" y="3488047"/>
              <a:ext cx="69409" cy="59202"/>
            </a:xfrm>
            <a:custGeom>
              <a:avLst/>
              <a:gdLst/>
              <a:ahLst/>
              <a:cxnLst/>
              <a:rect l="l" t="t" r="r" b="b"/>
              <a:pathLst>
                <a:path w="340" h="290" extrusionOk="0">
                  <a:moveTo>
                    <a:pt x="195" y="0"/>
                  </a:moveTo>
                  <a:cubicBezTo>
                    <a:pt x="65" y="0"/>
                    <a:pt x="1" y="155"/>
                    <a:pt x="92" y="246"/>
                  </a:cubicBezTo>
                  <a:cubicBezTo>
                    <a:pt x="121" y="276"/>
                    <a:pt x="158" y="289"/>
                    <a:pt x="194" y="289"/>
                  </a:cubicBezTo>
                  <a:cubicBezTo>
                    <a:pt x="268" y="289"/>
                    <a:pt x="339" y="231"/>
                    <a:pt x="339" y="145"/>
                  </a:cubicBezTo>
                  <a:cubicBezTo>
                    <a:pt x="339" y="64"/>
                    <a:pt x="274" y="0"/>
                    <a:pt x="19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7" name="Google Shape;2117;p49"/>
            <p:cNvSpPr/>
            <p:nvPr/>
          </p:nvSpPr>
          <p:spPr>
            <a:xfrm>
              <a:off x="6477379" y="2548782"/>
              <a:ext cx="46137" cy="45933"/>
            </a:xfrm>
            <a:custGeom>
              <a:avLst/>
              <a:gdLst/>
              <a:ahLst/>
              <a:cxnLst/>
              <a:rect l="l" t="t" r="r" b="b"/>
              <a:pathLst>
                <a:path w="226" h="225" extrusionOk="0">
                  <a:moveTo>
                    <a:pt x="112" y="1"/>
                  </a:moveTo>
                  <a:cubicBezTo>
                    <a:pt x="51" y="1"/>
                    <a:pt x="1" y="50"/>
                    <a:pt x="1" y="113"/>
                  </a:cubicBezTo>
                  <a:cubicBezTo>
                    <a:pt x="1" y="175"/>
                    <a:pt x="51" y="224"/>
                    <a:pt x="112" y="224"/>
                  </a:cubicBezTo>
                  <a:cubicBezTo>
                    <a:pt x="175" y="224"/>
                    <a:pt x="226" y="175"/>
                    <a:pt x="226" y="113"/>
                  </a:cubicBezTo>
                  <a:cubicBezTo>
                    <a:pt x="226" y="50"/>
                    <a:pt x="175" y="1"/>
                    <a:pt x="1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45"/>
        <p:cNvGrpSpPr/>
        <p:nvPr/>
      </p:nvGrpSpPr>
      <p:grpSpPr>
        <a:xfrm>
          <a:off x="0" y="0"/>
          <a:ext cx="0" cy="0"/>
          <a:chOff x="0" y="0"/>
          <a:chExt cx="0" cy="0"/>
        </a:xfrm>
      </p:grpSpPr>
      <p:sp>
        <p:nvSpPr>
          <p:cNvPr id="1946" name="Google Shape;1946;p47"/>
          <p:cNvSpPr txBox="1">
            <a:spLocks noGrp="1"/>
          </p:cNvSpPr>
          <p:nvPr>
            <p:ph type="title"/>
          </p:nvPr>
        </p:nvSpPr>
        <p:spPr>
          <a:xfrm>
            <a:off x="295250" y="2076489"/>
            <a:ext cx="3590228" cy="692882"/>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2300" dirty="0" err="1"/>
              <a:t>Gleichstellungsindex</a:t>
            </a:r>
            <a:br>
              <a:rPr lang="en-US" sz="2300" dirty="0"/>
            </a:br>
            <a:r>
              <a:rPr lang="en-US" sz="2300" dirty="0"/>
              <a:t>(GEI)</a:t>
            </a:r>
            <a:endParaRPr sz="2300" dirty="0"/>
          </a:p>
        </p:txBody>
      </p:sp>
      <p:sp>
        <p:nvSpPr>
          <p:cNvPr id="1949" name="Google Shape;1949;p47"/>
          <p:cNvSpPr txBox="1">
            <a:spLocks noGrp="1"/>
          </p:cNvSpPr>
          <p:nvPr>
            <p:ph type="subTitle" idx="2"/>
          </p:nvPr>
        </p:nvSpPr>
        <p:spPr>
          <a:xfrm>
            <a:off x="5088804" y="987853"/>
            <a:ext cx="3826596" cy="3671888"/>
          </a:xfrm>
          <a:prstGeom prst="rect">
            <a:avLst/>
          </a:prstGeom>
        </p:spPr>
        <p:txBody>
          <a:bodyPr spcFirstLastPara="1" wrap="square" lIns="91425" tIns="91425" rIns="91425" bIns="91425" anchor="ctr" anchorCtr="0">
            <a:noAutofit/>
          </a:bodyPr>
          <a:lstStyle/>
          <a:p>
            <a:pPr marL="285750" lvl="0" indent="-285750" algn="l" rtl="0">
              <a:spcBef>
                <a:spcPts val="0"/>
              </a:spcBef>
              <a:spcAft>
                <a:spcPts val="0"/>
              </a:spcAft>
              <a:buFont typeface="Arial" panose="020B0604020202020204" pitchFamily="34" charset="0"/>
              <a:buChar char="•"/>
            </a:pPr>
            <a:r>
              <a:rPr lang="de-DE" sz="1300" b="1" dirty="0"/>
              <a:t>GEI-Wert Bulgarien 2024</a:t>
            </a:r>
            <a:r>
              <a:rPr lang="de-DE" sz="1300" dirty="0"/>
              <a:t>: 65,1 Punkte (EU-Durchschnitt: 71)</a:t>
            </a:r>
          </a:p>
          <a:p>
            <a:pPr marL="285750" lvl="0" indent="-285750" algn="l" rtl="0">
              <a:spcBef>
                <a:spcPts val="0"/>
              </a:spcBef>
              <a:spcAft>
                <a:spcPts val="0"/>
              </a:spcAft>
              <a:buFont typeface="Arial" panose="020B0604020202020204" pitchFamily="34" charset="0"/>
              <a:buChar char="•"/>
            </a:pPr>
            <a:endParaRPr lang="de-DE" sz="1300" dirty="0"/>
          </a:p>
          <a:p>
            <a:pPr marL="285750" lvl="0" indent="-285750" algn="l" rtl="0">
              <a:spcBef>
                <a:spcPts val="0"/>
              </a:spcBef>
              <a:spcAft>
                <a:spcPts val="0"/>
              </a:spcAft>
              <a:buFont typeface="Arial" panose="020B0604020202020204" pitchFamily="34" charset="0"/>
              <a:buChar char="•"/>
            </a:pPr>
            <a:r>
              <a:rPr lang="de-DE" sz="1300" b="1" dirty="0"/>
              <a:t>Verbesserung seit 2010</a:t>
            </a:r>
            <a:r>
              <a:rPr lang="de-DE" sz="1300" dirty="0"/>
              <a:t>: +4,4 Punkte</a:t>
            </a:r>
          </a:p>
          <a:p>
            <a:pPr marL="285750" lvl="0" indent="-285750" algn="l" rtl="0">
              <a:spcBef>
                <a:spcPts val="0"/>
              </a:spcBef>
              <a:spcAft>
                <a:spcPts val="0"/>
              </a:spcAft>
              <a:buFont typeface="Arial" panose="020B0604020202020204" pitchFamily="34" charset="0"/>
              <a:buChar char="•"/>
            </a:pPr>
            <a:endParaRPr lang="de-DE" sz="1300" dirty="0"/>
          </a:p>
          <a:p>
            <a:pPr marL="285750" lvl="0" indent="-285750" algn="l" rtl="0">
              <a:spcBef>
                <a:spcPts val="0"/>
              </a:spcBef>
              <a:spcAft>
                <a:spcPts val="0"/>
              </a:spcAft>
              <a:buFont typeface="Arial" panose="020B0604020202020204" pitchFamily="34" charset="0"/>
              <a:buChar char="•"/>
            </a:pPr>
            <a:r>
              <a:rPr lang="de-DE" sz="1300" b="1" dirty="0"/>
              <a:t>Die 6 Bereiche</a:t>
            </a:r>
            <a:r>
              <a:rPr lang="de-DE" sz="1300" dirty="0"/>
              <a:t>:</a:t>
            </a:r>
            <a:endParaRPr lang="bg-BG" sz="1300" dirty="0"/>
          </a:p>
          <a:p>
            <a:pPr marL="0" lvl="0" indent="0" algn="l" rtl="0">
              <a:spcBef>
                <a:spcPts val="0"/>
              </a:spcBef>
              <a:spcAft>
                <a:spcPts val="0"/>
              </a:spcAft>
            </a:pPr>
            <a:endParaRPr lang="en-US" sz="1300" dirty="0"/>
          </a:p>
          <a:p>
            <a:pPr marL="0" lvl="0" indent="0" algn="l" rtl="0">
              <a:spcBef>
                <a:spcPts val="0"/>
              </a:spcBef>
              <a:spcAft>
                <a:spcPts val="0"/>
              </a:spcAft>
            </a:pPr>
            <a:r>
              <a:rPr lang="de-DE" sz="1300" dirty="0"/>
              <a:t>Höchster Bereich: Wissen (78,7); </a:t>
            </a:r>
            <a:r>
              <a:rPr lang="de-DE" sz="1300" dirty="0" err="1"/>
              <a:t>Eu</a:t>
            </a:r>
            <a:r>
              <a:rPr lang="de-DE" sz="1300" dirty="0"/>
              <a:t> – 74.5</a:t>
            </a:r>
          </a:p>
          <a:p>
            <a:pPr marL="285750" lvl="0" indent="-285750" algn="l" rtl="0">
              <a:spcBef>
                <a:spcPts val="0"/>
              </a:spcBef>
              <a:spcAft>
                <a:spcPts val="0"/>
              </a:spcAft>
              <a:buFont typeface="Arial" panose="020B0604020202020204" pitchFamily="34" charset="0"/>
              <a:buChar char="•"/>
            </a:pPr>
            <a:endParaRPr lang="de-DE" sz="1300" dirty="0"/>
          </a:p>
          <a:p>
            <a:pPr marL="0" lvl="0" indent="0" algn="l" rtl="0">
              <a:spcBef>
                <a:spcPts val="0"/>
              </a:spcBef>
              <a:spcAft>
                <a:spcPts val="0"/>
              </a:spcAft>
            </a:pPr>
            <a:r>
              <a:rPr lang="de-DE" sz="1300" dirty="0"/>
              <a:t>Schwächster Bereich: Zeit (56,7); </a:t>
            </a:r>
            <a:r>
              <a:rPr lang="de-DE" sz="1300" dirty="0" err="1"/>
              <a:t>Eu</a:t>
            </a:r>
            <a:r>
              <a:rPr lang="de-DE" sz="1300" dirty="0"/>
              <a:t> – 65,4</a:t>
            </a:r>
          </a:p>
          <a:p>
            <a:pPr marL="0" lvl="0" indent="0" algn="l" rtl="0">
              <a:spcBef>
                <a:spcPts val="0"/>
              </a:spcBef>
              <a:spcAft>
                <a:spcPts val="0"/>
              </a:spcAft>
            </a:pPr>
            <a:endParaRPr lang="de-DE" sz="1300" dirty="0"/>
          </a:p>
          <a:p>
            <a:pPr marL="0" lvl="0" indent="0" algn="l" rtl="0">
              <a:spcBef>
                <a:spcPts val="0"/>
              </a:spcBef>
              <a:spcAft>
                <a:spcPts val="0"/>
              </a:spcAft>
            </a:pPr>
            <a:r>
              <a:rPr lang="de-DE" sz="1300" dirty="0"/>
              <a:t>Arbeit (70.9) und </a:t>
            </a:r>
            <a:r>
              <a:rPr lang="de-DE" sz="1300" dirty="0" err="1"/>
              <a:t>Eu</a:t>
            </a:r>
            <a:r>
              <a:rPr lang="de-DE" sz="1300" dirty="0"/>
              <a:t> (74,6)</a:t>
            </a:r>
          </a:p>
          <a:p>
            <a:pPr marL="285750" lvl="0" indent="-285750" algn="l" rtl="0">
              <a:spcBef>
                <a:spcPts val="0"/>
              </a:spcBef>
              <a:spcAft>
                <a:spcPts val="0"/>
              </a:spcAft>
              <a:buFont typeface="Arial" panose="020B0604020202020204" pitchFamily="34" charset="0"/>
              <a:buChar char="•"/>
            </a:pPr>
            <a:endParaRPr lang="de-DE" sz="1300" dirty="0"/>
          </a:p>
          <a:p>
            <a:pPr marL="0" lvl="0" indent="0" algn="l" rtl="0">
              <a:spcBef>
                <a:spcPts val="0"/>
              </a:spcBef>
              <a:spcAft>
                <a:spcPts val="0"/>
              </a:spcAft>
            </a:pPr>
            <a:r>
              <a:rPr lang="de-DE" sz="1300" dirty="0"/>
              <a:t>Macht (53,2) und </a:t>
            </a:r>
            <a:r>
              <a:rPr lang="de-DE" sz="1300" dirty="0" err="1"/>
              <a:t>Eu</a:t>
            </a:r>
            <a:r>
              <a:rPr lang="de-DE" sz="1300" dirty="0"/>
              <a:t> (61,4)</a:t>
            </a:r>
          </a:p>
          <a:p>
            <a:pPr marL="285750" lvl="0" indent="-285750" algn="l" rtl="0">
              <a:spcBef>
                <a:spcPts val="0"/>
              </a:spcBef>
              <a:spcAft>
                <a:spcPts val="0"/>
              </a:spcAft>
              <a:buFont typeface="Arial" panose="020B0604020202020204" pitchFamily="34" charset="0"/>
              <a:buChar char="•"/>
            </a:pPr>
            <a:endParaRPr lang="de-DE" sz="1300" dirty="0"/>
          </a:p>
          <a:p>
            <a:pPr marL="0" lvl="0" indent="0" algn="l" rtl="0">
              <a:spcBef>
                <a:spcPts val="0"/>
              </a:spcBef>
              <a:spcAft>
                <a:spcPts val="0"/>
              </a:spcAft>
            </a:pPr>
            <a:r>
              <a:rPr lang="de-DE" sz="1300" dirty="0"/>
              <a:t>Geld (66,6) und </a:t>
            </a:r>
            <a:r>
              <a:rPr lang="de-DE" sz="1300" dirty="0" err="1"/>
              <a:t>Eu</a:t>
            </a:r>
            <a:r>
              <a:rPr lang="de-DE" sz="1300" dirty="0"/>
              <a:t> (78,4)</a:t>
            </a:r>
          </a:p>
          <a:p>
            <a:pPr marL="285750" lvl="0" indent="-285750" algn="l" rtl="0">
              <a:spcBef>
                <a:spcPts val="0"/>
              </a:spcBef>
              <a:spcAft>
                <a:spcPts val="0"/>
              </a:spcAft>
              <a:buFont typeface="Arial" panose="020B0604020202020204" pitchFamily="34" charset="0"/>
              <a:buChar char="•"/>
            </a:pPr>
            <a:endParaRPr lang="de-DE" sz="1300" dirty="0"/>
          </a:p>
          <a:p>
            <a:pPr marL="0" lvl="0" indent="0" algn="l" rtl="0">
              <a:spcBef>
                <a:spcPts val="0"/>
              </a:spcBef>
              <a:spcAft>
                <a:spcPts val="0"/>
              </a:spcAft>
            </a:pPr>
            <a:r>
              <a:rPr lang="de-DE" sz="1300" dirty="0"/>
              <a:t>Gesundheit (69,4) und </a:t>
            </a:r>
            <a:r>
              <a:rPr lang="de-DE" sz="1300" dirty="0" err="1"/>
              <a:t>Eu</a:t>
            </a:r>
            <a:r>
              <a:rPr lang="de-DE" sz="1300" dirty="0"/>
              <a:t> (88,6)</a:t>
            </a:r>
          </a:p>
          <a:p>
            <a:pPr marL="285750" lvl="0" indent="-285750" algn="l" rtl="0">
              <a:spcBef>
                <a:spcPts val="0"/>
              </a:spcBef>
              <a:spcAft>
                <a:spcPts val="0"/>
              </a:spcAft>
              <a:buFont typeface="Arial" panose="020B0604020202020204" pitchFamily="34" charset="0"/>
              <a:buChar char="•"/>
            </a:pPr>
            <a:endParaRPr lang="de-DE" sz="1300" dirty="0"/>
          </a:p>
          <a:p>
            <a:pPr marL="285750" lvl="0" indent="-285750" algn="l" rtl="0">
              <a:spcBef>
                <a:spcPts val="0"/>
              </a:spcBef>
              <a:spcAft>
                <a:spcPts val="0"/>
              </a:spcAft>
              <a:buFont typeface="Arial" panose="020B0604020202020204" pitchFamily="34" charset="0"/>
              <a:buChar char="•"/>
            </a:pPr>
            <a:r>
              <a:rPr lang="de-DE" sz="1300" dirty="0"/>
              <a:t>Herausforderungen</a:t>
            </a:r>
          </a:p>
          <a:p>
            <a:pPr marL="285750" lvl="0" indent="-285750" algn="l" rtl="0">
              <a:spcBef>
                <a:spcPts val="0"/>
              </a:spcBef>
              <a:spcAft>
                <a:spcPts val="0"/>
              </a:spcAft>
              <a:buFont typeface="Arial" panose="020B0604020202020204" pitchFamily="34" charset="0"/>
              <a:buChar char="•"/>
            </a:pPr>
            <a:endParaRPr lang="de-DE" sz="1600" dirty="0"/>
          </a:p>
          <a:p>
            <a:pPr marL="285750" lvl="0" indent="-285750" algn="l" rtl="0">
              <a:spcBef>
                <a:spcPts val="0"/>
              </a:spcBef>
              <a:spcAft>
                <a:spcPts val="0"/>
              </a:spcAft>
              <a:buFont typeface="Arial" panose="020B0604020202020204" pitchFamily="34" charset="0"/>
              <a:buChar char="•"/>
            </a:pPr>
            <a:endParaRPr lang="de-DE" sz="1600" dirty="0"/>
          </a:p>
          <a:p>
            <a:pPr marL="285750" lvl="0" indent="-285750" algn="l" rtl="0">
              <a:spcBef>
                <a:spcPts val="0"/>
              </a:spcBef>
              <a:spcAft>
                <a:spcPts val="0"/>
              </a:spcAft>
              <a:buFont typeface="Arial" panose="020B0604020202020204" pitchFamily="34" charset="0"/>
              <a:buChar char="•"/>
            </a:pPr>
            <a:endParaRPr lang="de-DE" sz="1600" dirty="0"/>
          </a:p>
          <a:p>
            <a:pPr marL="285750" lvl="0" indent="-285750" algn="l" rtl="0">
              <a:spcBef>
                <a:spcPts val="0"/>
              </a:spcBef>
              <a:spcAft>
                <a:spcPts val="0"/>
              </a:spcAft>
              <a:buFont typeface="Arial" panose="020B0604020202020204" pitchFamily="34" charset="0"/>
              <a:buChar char="•"/>
            </a:pPr>
            <a:endParaRPr lang="de-DE" sz="1300" dirty="0"/>
          </a:p>
          <a:p>
            <a:pPr marL="0" lvl="0" indent="0" algn="l" rtl="0">
              <a:spcBef>
                <a:spcPts val="0"/>
              </a:spcBef>
              <a:spcAft>
                <a:spcPts val="0"/>
              </a:spcAft>
            </a:pPr>
            <a:endParaRPr lang="de-DE" sz="1300" dirty="0"/>
          </a:p>
        </p:txBody>
      </p:sp>
      <p:sp>
        <p:nvSpPr>
          <p:cNvPr id="1953" name="Google Shape;1953;p47"/>
          <p:cNvSpPr/>
          <p:nvPr/>
        </p:nvSpPr>
        <p:spPr>
          <a:xfrm>
            <a:off x="3791676" y="635013"/>
            <a:ext cx="987449" cy="762121"/>
          </a:xfrm>
          <a:custGeom>
            <a:avLst/>
            <a:gdLst/>
            <a:ahLst/>
            <a:cxnLst/>
            <a:rect l="l" t="t" r="r" b="b"/>
            <a:pathLst>
              <a:path w="8059" h="6220" extrusionOk="0">
                <a:moveTo>
                  <a:pt x="4030" y="0"/>
                </a:moveTo>
                <a:cubicBezTo>
                  <a:pt x="1803" y="0"/>
                  <a:pt x="0" y="1391"/>
                  <a:pt x="0" y="3111"/>
                </a:cubicBezTo>
                <a:cubicBezTo>
                  <a:pt x="0" y="4829"/>
                  <a:pt x="1805" y="6220"/>
                  <a:pt x="4030" y="6220"/>
                </a:cubicBezTo>
                <a:cubicBezTo>
                  <a:pt x="4265" y="6220"/>
                  <a:pt x="4499" y="6203"/>
                  <a:pt x="4732" y="6172"/>
                </a:cubicBezTo>
                <a:lnTo>
                  <a:pt x="5276" y="6062"/>
                </a:lnTo>
                <a:lnTo>
                  <a:pt x="5967" y="5837"/>
                </a:lnTo>
                <a:cubicBezTo>
                  <a:pt x="7213" y="5309"/>
                  <a:pt x="8059" y="4286"/>
                  <a:pt x="8059" y="3111"/>
                </a:cubicBezTo>
                <a:cubicBezTo>
                  <a:pt x="8059" y="1393"/>
                  <a:pt x="6255" y="0"/>
                  <a:pt x="40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4" name="Google Shape;1954;p47"/>
          <p:cNvSpPr/>
          <p:nvPr/>
        </p:nvSpPr>
        <p:spPr>
          <a:xfrm>
            <a:off x="3791676" y="1947612"/>
            <a:ext cx="987449" cy="762121"/>
          </a:xfrm>
          <a:custGeom>
            <a:avLst/>
            <a:gdLst/>
            <a:ahLst/>
            <a:cxnLst/>
            <a:rect l="l" t="t" r="r" b="b"/>
            <a:pathLst>
              <a:path w="8059" h="6220" extrusionOk="0">
                <a:moveTo>
                  <a:pt x="4030" y="0"/>
                </a:moveTo>
                <a:cubicBezTo>
                  <a:pt x="1803" y="0"/>
                  <a:pt x="0" y="1391"/>
                  <a:pt x="0" y="3111"/>
                </a:cubicBezTo>
                <a:cubicBezTo>
                  <a:pt x="0" y="4829"/>
                  <a:pt x="1805" y="6220"/>
                  <a:pt x="4030" y="6220"/>
                </a:cubicBezTo>
                <a:cubicBezTo>
                  <a:pt x="4265" y="6220"/>
                  <a:pt x="4499" y="6203"/>
                  <a:pt x="4732" y="6172"/>
                </a:cubicBezTo>
                <a:lnTo>
                  <a:pt x="5276" y="6062"/>
                </a:lnTo>
                <a:lnTo>
                  <a:pt x="5967" y="5837"/>
                </a:lnTo>
                <a:cubicBezTo>
                  <a:pt x="7213" y="5309"/>
                  <a:pt x="8059" y="4286"/>
                  <a:pt x="8059" y="3111"/>
                </a:cubicBezTo>
                <a:cubicBezTo>
                  <a:pt x="8059" y="1393"/>
                  <a:pt x="6255" y="0"/>
                  <a:pt x="40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5" name="Google Shape;1955;p47"/>
          <p:cNvSpPr/>
          <p:nvPr/>
        </p:nvSpPr>
        <p:spPr>
          <a:xfrm>
            <a:off x="3791676" y="3260210"/>
            <a:ext cx="987449" cy="762121"/>
          </a:xfrm>
          <a:custGeom>
            <a:avLst/>
            <a:gdLst/>
            <a:ahLst/>
            <a:cxnLst/>
            <a:rect l="l" t="t" r="r" b="b"/>
            <a:pathLst>
              <a:path w="8059" h="6220" extrusionOk="0">
                <a:moveTo>
                  <a:pt x="4030" y="0"/>
                </a:moveTo>
                <a:cubicBezTo>
                  <a:pt x="1803" y="0"/>
                  <a:pt x="0" y="1391"/>
                  <a:pt x="0" y="3111"/>
                </a:cubicBezTo>
                <a:cubicBezTo>
                  <a:pt x="0" y="4829"/>
                  <a:pt x="1805" y="6220"/>
                  <a:pt x="4030" y="6220"/>
                </a:cubicBezTo>
                <a:cubicBezTo>
                  <a:pt x="4265" y="6220"/>
                  <a:pt x="4499" y="6203"/>
                  <a:pt x="4732" y="6172"/>
                </a:cubicBezTo>
                <a:lnTo>
                  <a:pt x="5276" y="6062"/>
                </a:lnTo>
                <a:lnTo>
                  <a:pt x="5967" y="5837"/>
                </a:lnTo>
                <a:cubicBezTo>
                  <a:pt x="7213" y="5309"/>
                  <a:pt x="8059" y="4286"/>
                  <a:pt x="8059" y="3111"/>
                </a:cubicBezTo>
                <a:cubicBezTo>
                  <a:pt x="8059" y="1393"/>
                  <a:pt x="6255" y="0"/>
                  <a:pt x="40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6" name="Google Shape;1956;p47"/>
          <p:cNvSpPr/>
          <p:nvPr/>
        </p:nvSpPr>
        <p:spPr>
          <a:xfrm>
            <a:off x="812100" y="2802838"/>
            <a:ext cx="844200" cy="1023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57" name="Google Shape;1957;p47"/>
          <p:cNvGrpSpPr/>
          <p:nvPr/>
        </p:nvGrpSpPr>
        <p:grpSpPr>
          <a:xfrm>
            <a:off x="4102266" y="831120"/>
            <a:ext cx="366269" cy="369913"/>
            <a:chOff x="-64764500" y="2280550"/>
            <a:chExt cx="316650" cy="319800"/>
          </a:xfrm>
        </p:grpSpPr>
        <p:sp>
          <p:nvSpPr>
            <p:cNvPr id="1958" name="Google Shape;1958;p47"/>
            <p:cNvSpPr/>
            <p:nvPr/>
          </p:nvSpPr>
          <p:spPr>
            <a:xfrm>
              <a:off x="-64764500" y="2280550"/>
              <a:ext cx="316650" cy="319800"/>
            </a:xfrm>
            <a:custGeom>
              <a:avLst/>
              <a:gdLst/>
              <a:ahLst/>
              <a:cxnLst/>
              <a:rect l="l" t="t" r="r" b="b"/>
              <a:pathLst>
                <a:path w="12666" h="12792" extrusionOk="0">
                  <a:moveTo>
                    <a:pt x="11405" y="820"/>
                  </a:moveTo>
                  <a:cubicBezTo>
                    <a:pt x="11657" y="820"/>
                    <a:pt x="11815" y="1009"/>
                    <a:pt x="11815" y="1261"/>
                  </a:cubicBezTo>
                  <a:cubicBezTo>
                    <a:pt x="11815" y="1481"/>
                    <a:pt x="11657" y="1670"/>
                    <a:pt x="11405" y="1670"/>
                  </a:cubicBezTo>
                  <a:lnTo>
                    <a:pt x="1229" y="1670"/>
                  </a:lnTo>
                  <a:cubicBezTo>
                    <a:pt x="977" y="1670"/>
                    <a:pt x="788" y="1481"/>
                    <a:pt x="788" y="1261"/>
                  </a:cubicBezTo>
                  <a:cubicBezTo>
                    <a:pt x="788" y="1009"/>
                    <a:pt x="977" y="820"/>
                    <a:pt x="1229" y="820"/>
                  </a:cubicBezTo>
                  <a:close/>
                  <a:moveTo>
                    <a:pt x="10996" y="2521"/>
                  </a:moveTo>
                  <a:lnTo>
                    <a:pt x="10996" y="8286"/>
                  </a:lnTo>
                  <a:lnTo>
                    <a:pt x="1607" y="8286"/>
                  </a:lnTo>
                  <a:lnTo>
                    <a:pt x="1607" y="2521"/>
                  </a:lnTo>
                  <a:close/>
                  <a:moveTo>
                    <a:pt x="6302" y="11027"/>
                  </a:moveTo>
                  <a:cubicBezTo>
                    <a:pt x="6554" y="11027"/>
                    <a:pt x="6743" y="11216"/>
                    <a:pt x="6743" y="11437"/>
                  </a:cubicBezTo>
                  <a:cubicBezTo>
                    <a:pt x="6743" y="11689"/>
                    <a:pt x="6522" y="11878"/>
                    <a:pt x="6302" y="11878"/>
                  </a:cubicBezTo>
                  <a:cubicBezTo>
                    <a:pt x="6050" y="11878"/>
                    <a:pt x="5892" y="11689"/>
                    <a:pt x="5892" y="11437"/>
                  </a:cubicBezTo>
                  <a:cubicBezTo>
                    <a:pt x="5892" y="11216"/>
                    <a:pt x="6113" y="11027"/>
                    <a:pt x="6302" y="11027"/>
                  </a:cubicBezTo>
                  <a:close/>
                  <a:moveTo>
                    <a:pt x="1229" y="1"/>
                  </a:moveTo>
                  <a:cubicBezTo>
                    <a:pt x="536" y="1"/>
                    <a:pt x="1" y="536"/>
                    <a:pt x="1" y="1261"/>
                  </a:cubicBezTo>
                  <a:cubicBezTo>
                    <a:pt x="1" y="1797"/>
                    <a:pt x="347" y="2238"/>
                    <a:pt x="820" y="2427"/>
                  </a:cubicBezTo>
                  <a:lnTo>
                    <a:pt x="820" y="8286"/>
                  </a:lnTo>
                  <a:lnTo>
                    <a:pt x="442" y="8286"/>
                  </a:lnTo>
                  <a:cubicBezTo>
                    <a:pt x="190" y="8286"/>
                    <a:pt x="32" y="8507"/>
                    <a:pt x="32" y="8728"/>
                  </a:cubicBezTo>
                  <a:cubicBezTo>
                    <a:pt x="32" y="8980"/>
                    <a:pt x="221" y="9169"/>
                    <a:pt x="442" y="9169"/>
                  </a:cubicBezTo>
                  <a:lnTo>
                    <a:pt x="5955" y="9169"/>
                  </a:lnTo>
                  <a:lnTo>
                    <a:pt x="5955" y="10334"/>
                  </a:lnTo>
                  <a:cubicBezTo>
                    <a:pt x="5483" y="10492"/>
                    <a:pt x="5104" y="10964"/>
                    <a:pt x="5104" y="11531"/>
                  </a:cubicBezTo>
                  <a:cubicBezTo>
                    <a:pt x="5104" y="12193"/>
                    <a:pt x="5672" y="12792"/>
                    <a:pt x="6333" y="12792"/>
                  </a:cubicBezTo>
                  <a:cubicBezTo>
                    <a:pt x="6995" y="12792"/>
                    <a:pt x="7593" y="12225"/>
                    <a:pt x="7593" y="11531"/>
                  </a:cubicBezTo>
                  <a:cubicBezTo>
                    <a:pt x="7593" y="10964"/>
                    <a:pt x="7247" y="10555"/>
                    <a:pt x="6774" y="10334"/>
                  </a:cubicBezTo>
                  <a:lnTo>
                    <a:pt x="6774" y="9169"/>
                  </a:lnTo>
                  <a:lnTo>
                    <a:pt x="12288" y="9169"/>
                  </a:lnTo>
                  <a:cubicBezTo>
                    <a:pt x="12508" y="9169"/>
                    <a:pt x="12666" y="8980"/>
                    <a:pt x="12666" y="8728"/>
                  </a:cubicBezTo>
                  <a:cubicBezTo>
                    <a:pt x="12666" y="8507"/>
                    <a:pt x="12477" y="8286"/>
                    <a:pt x="12288" y="8286"/>
                  </a:cubicBezTo>
                  <a:lnTo>
                    <a:pt x="11847" y="8286"/>
                  </a:lnTo>
                  <a:lnTo>
                    <a:pt x="11847" y="2427"/>
                  </a:lnTo>
                  <a:cubicBezTo>
                    <a:pt x="12319" y="2238"/>
                    <a:pt x="12634" y="1797"/>
                    <a:pt x="12634" y="1261"/>
                  </a:cubicBezTo>
                  <a:cubicBezTo>
                    <a:pt x="12634" y="568"/>
                    <a:pt x="12099" y="1"/>
                    <a:pt x="1140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9" name="Google Shape;1959;p47"/>
            <p:cNvSpPr/>
            <p:nvPr/>
          </p:nvSpPr>
          <p:spPr>
            <a:xfrm>
              <a:off x="-64679425" y="2364825"/>
              <a:ext cx="146500" cy="102450"/>
            </a:xfrm>
            <a:custGeom>
              <a:avLst/>
              <a:gdLst/>
              <a:ahLst/>
              <a:cxnLst/>
              <a:rect l="l" t="t" r="r" b="b"/>
              <a:pathLst>
                <a:path w="5860" h="4098" extrusionOk="0">
                  <a:moveTo>
                    <a:pt x="3749" y="1"/>
                  </a:moveTo>
                  <a:cubicBezTo>
                    <a:pt x="3529" y="1"/>
                    <a:pt x="3371" y="190"/>
                    <a:pt x="3371" y="442"/>
                  </a:cubicBezTo>
                  <a:cubicBezTo>
                    <a:pt x="3371" y="662"/>
                    <a:pt x="3560" y="820"/>
                    <a:pt x="3749" y="820"/>
                  </a:cubicBezTo>
                  <a:lnTo>
                    <a:pt x="4442" y="820"/>
                  </a:lnTo>
                  <a:lnTo>
                    <a:pt x="2930" y="2332"/>
                  </a:lnTo>
                  <a:lnTo>
                    <a:pt x="2395" y="1765"/>
                  </a:lnTo>
                  <a:cubicBezTo>
                    <a:pt x="2316" y="1686"/>
                    <a:pt x="2206" y="1647"/>
                    <a:pt x="2095" y="1647"/>
                  </a:cubicBezTo>
                  <a:cubicBezTo>
                    <a:pt x="1985" y="1647"/>
                    <a:pt x="1875" y="1686"/>
                    <a:pt x="1796" y="1765"/>
                  </a:cubicBezTo>
                  <a:lnTo>
                    <a:pt x="126" y="3435"/>
                  </a:lnTo>
                  <a:cubicBezTo>
                    <a:pt x="0" y="3592"/>
                    <a:pt x="0" y="3844"/>
                    <a:pt x="126" y="4033"/>
                  </a:cubicBezTo>
                  <a:cubicBezTo>
                    <a:pt x="195" y="4075"/>
                    <a:pt x="288" y="4098"/>
                    <a:pt x="384" y="4098"/>
                  </a:cubicBezTo>
                  <a:cubicBezTo>
                    <a:pt x="507" y="4098"/>
                    <a:pt x="636" y="4059"/>
                    <a:pt x="725" y="3970"/>
                  </a:cubicBezTo>
                  <a:lnTo>
                    <a:pt x="2111" y="2616"/>
                  </a:lnTo>
                  <a:lnTo>
                    <a:pt x="2647" y="3151"/>
                  </a:lnTo>
                  <a:cubicBezTo>
                    <a:pt x="2725" y="3230"/>
                    <a:pt x="2836" y="3269"/>
                    <a:pt x="2946" y="3269"/>
                  </a:cubicBezTo>
                  <a:cubicBezTo>
                    <a:pt x="3056" y="3269"/>
                    <a:pt x="3166" y="3230"/>
                    <a:pt x="3245" y="3151"/>
                  </a:cubicBezTo>
                  <a:lnTo>
                    <a:pt x="5009" y="1387"/>
                  </a:lnTo>
                  <a:lnTo>
                    <a:pt x="5009" y="2049"/>
                  </a:lnTo>
                  <a:cubicBezTo>
                    <a:pt x="5009" y="2269"/>
                    <a:pt x="5230" y="2490"/>
                    <a:pt x="5451" y="2490"/>
                  </a:cubicBezTo>
                  <a:cubicBezTo>
                    <a:pt x="5703" y="2490"/>
                    <a:pt x="5860" y="2269"/>
                    <a:pt x="5860" y="2049"/>
                  </a:cubicBezTo>
                  <a:lnTo>
                    <a:pt x="5860" y="410"/>
                  </a:lnTo>
                  <a:cubicBezTo>
                    <a:pt x="5860" y="158"/>
                    <a:pt x="5640" y="1"/>
                    <a:pt x="541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60" name="Google Shape;1960;p47"/>
          <p:cNvGrpSpPr/>
          <p:nvPr/>
        </p:nvGrpSpPr>
        <p:grpSpPr>
          <a:xfrm>
            <a:off x="4102266" y="2145306"/>
            <a:ext cx="366269" cy="366732"/>
            <a:chOff x="-61784125" y="1931250"/>
            <a:chExt cx="316650" cy="317050"/>
          </a:xfrm>
        </p:grpSpPr>
        <p:sp>
          <p:nvSpPr>
            <p:cNvPr id="1961" name="Google Shape;1961;p47"/>
            <p:cNvSpPr/>
            <p:nvPr/>
          </p:nvSpPr>
          <p:spPr>
            <a:xfrm>
              <a:off x="-61688025" y="1931250"/>
              <a:ext cx="124450" cy="134300"/>
            </a:xfrm>
            <a:custGeom>
              <a:avLst/>
              <a:gdLst/>
              <a:ahLst/>
              <a:cxnLst/>
              <a:rect l="l" t="t" r="r" b="b"/>
              <a:pathLst>
                <a:path w="4978" h="5372" extrusionOk="0">
                  <a:moveTo>
                    <a:pt x="2497" y="845"/>
                  </a:moveTo>
                  <a:cubicBezTo>
                    <a:pt x="2709" y="845"/>
                    <a:pt x="2922" y="922"/>
                    <a:pt x="3088" y="1087"/>
                  </a:cubicBezTo>
                  <a:cubicBezTo>
                    <a:pt x="3277" y="1276"/>
                    <a:pt x="3340" y="1591"/>
                    <a:pt x="3277" y="1906"/>
                  </a:cubicBezTo>
                  <a:cubicBezTo>
                    <a:pt x="3182" y="2190"/>
                    <a:pt x="2993" y="2410"/>
                    <a:pt x="2709" y="2442"/>
                  </a:cubicBezTo>
                  <a:cubicBezTo>
                    <a:pt x="2625" y="2467"/>
                    <a:pt x="2545" y="2479"/>
                    <a:pt x="2469" y="2479"/>
                  </a:cubicBezTo>
                  <a:cubicBezTo>
                    <a:pt x="2259" y="2479"/>
                    <a:pt x="2075" y="2391"/>
                    <a:pt x="1890" y="2253"/>
                  </a:cubicBezTo>
                  <a:cubicBezTo>
                    <a:pt x="1701" y="2032"/>
                    <a:pt x="1607" y="1717"/>
                    <a:pt x="1701" y="1434"/>
                  </a:cubicBezTo>
                  <a:cubicBezTo>
                    <a:pt x="1800" y="1059"/>
                    <a:pt x="2145" y="845"/>
                    <a:pt x="2497" y="845"/>
                  </a:cubicBezTo>
                  <a:close/>
                  <a:moveTo>
                    <a:pt x="2520" y="3324"/>
                  </a:moveTo>
                  <a:cubicBezTo>
                    <a:pt x="3277" y="3324"/>
                    <a:pt x="3907" y="3828"/>
                    <a:pt x="4096" y="4553"/>
                  </a:cubicBezTo>
                  <a:lnTo>
                    <a:pt x="914" y="4553"/>
                  </a:lnTo>
                  <a:cubicBezTo>
                    <a:pt x="1103" y="3828"/>
                    <a:pt x="1733" y="3324"/>
                    <a:pt x="2520" y="3324"/>
                  </a:cubicBezTo>
                  <a:close/>
                  <a:moveTo>
                    <a:pt x="2510" y="1"/>
                  </a:moveTo>
                  <a:cubicBezTo>
                    <a:pt x="1805" y="1"/>
                    <a:pt x="1113" y="455"/>
                    <a:pt x="914" y="1213"/>
                  </a:cubicBezTo>
                  <a:cubicBezTo>
                    <a:pt x="756" y="1780"/>
                    <a:pt x="914" y="2347"/>
                    <a:pt x="1292" y="2789"/>
                  </a:cubicBezTo>
                  <a:cubicBezTo>
                    <a:pt x="567" y="3198"/>
                    <a:pt x="0" y="3986"/>
                    <a:pt x="0" y="4931"/>
                  </a:cubicBezTo>
                  <a:cubicBezTo>
                    <a:pt x="0" y="5183"/>
                    <a:pt x="189" y="5372"/>
                    <a:pt x="441" y="5372"/>
                  </a:cubicBezTo>
                  <a:lnTo>
                    <a:pt x="4568" y="5372"/>
                  </a:lnTo>
                  <a:cubicBezTo>
                    <a:pt x="4820" y="5372"/>
                    <a:pt x="4978" y="5183"/>
                    <a:pt x="4978" y="4931"/>
                  </a:cubicBezTo>
                  <a:cubicBezTo>
                    <a:pt x="4978" y="3986"/>
                    <a:pt x="4442" y="3198"/>
                    <a:pt x="3718" y="2789"/>
                  </a:cubicBezTo>
                  <a:cubicBezTo>
                    <a:pt x="3907" y="2568"/>
                    <a:pt x="4033" y="2347"/>
                    <a:pt x="4096" y="2064"/>
                  </a:cubicBezTo>
                  <a:cubicBezTo>
                    <a:pt x="4253" y="1528"/>
                    <a:pt x="4096" y="930"/>
                    <a:pt x="3655" y="489"/>
                  </a:cubicBezTo>
                  <a:cubicBezTo>
                    <a:pt x="3331" y="153"/>
                    <a:pt x="2918" y="1"/>
                    <a:pt x="251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2" name="Google Shape;1962;p47"/>
            <p:cNvSpPr/>
            <p:nvPr/>
          </p:nvSpPr>
          <p:spPr>
            <a:xfrm>
              <a:off x="-61784125" y="2113325"/>
              <a:ext cx="124450" cy="134975"/>
            </a:xfrm>
            <a:custGeom>
              <a:avLst/>
              <a:gdLst/>
              <a:ahLst/>
              <a:cxnLst/>
              <a:rect l="l" t="t" r="r" b="b"/>
              <a:pathLst>
                <a:path w="4978" h="5399" extrusionOk="0">
                  <a:moveTo>
                    <a:pt x="2482" y="848"/>
                  </a:moveTo>
                  <a:cubicBezTo>
                    <a:pt x="2688" y="848"/>
                    <a:pt x="2895" y="921"/>
                    <a:pt x="3056" y="1082"/>
                  </a:cubicBezTo>
                  <a:cubicBezTo>
                    <a:pt x="3245" y="1271"/>
                    <a:pt x="3340" y="1586"/>
                    <a:pt x="3245" y="1901"/>
                  </a:cubicBezTo>
                  <a:cubicBezTo>
                    <a:pt x="3182" y="2185"/>
                    <a:pt x="2993" y="2437"/>
                    <a:pt x="2710" y="2468"/>
                  </a:cubicBezTo>
                  <a:cubicBezTo>
                    <a:pt x="2633" y="2483"/>
                    <a:pt x="2559" y="2491"/>
                    <a:pt x="2487" y="2491"/>
                  </a:cubicBezTo>
                  <a:cubicBezTo>
                    <a:pt x="2261" y="2491"/>
                    <a:pt x="2058" y="2415"/>
                    <a:pt x="1891" y="2248"/>
                  </a:cubicBezTo>
                  <a:cubicBezTo>
                    <a:pt x="1670" y="2059"/>
                    <a:pt x="1607" y="1743"/>
                    <a:pt x="1670" y="1428"/>
                  </a:cubicBezTo>
                  <a:cubicBezTo>
                    <a:pt x="1770" y="1068"/>
                    <a:pt x="2124" y="848"/>
                    <a:pt x="2482" y="848"/>
                  </a:cubicBezTo>
                  <a:close/>
                  <a:moveTo>
                    <a:pt x="2458" y="3319"/>
                  </a:moveTo>
                  <a:cubicBezTo>
                    <a:pt x="3245" y="3319"/>
                    <a:pt x="3907" y="3854"/>
                    <a:pt x="4096" y="4547"/>
                  </a:cubicBezTo>
                  <a:lnTo>
                    <a:pt x="883" y="4547"/>
                  </a:lnTo>
                  <a:cubicBezTo>
                    <a:pt x="1040" y="3886"/>
                    <a:pt x="1733" y="3319"/>
                    <a:pt x="2458" y="3319"/>
                  </a:cubicBezTo>
                  <a:close/>
                  <a:moveTo>
                    <a:pt x="2509" y="1"/>
                  </a:moveTo>
                  <a:cubicBezTo>
                    <a:pt x="1812" y="1"/>
                    <a:pt x="1143" y="437"/>
                    <a:pt x="946" y="1208"/>
                  </a:cubicBezTo>
                  <a:cubicBezTo>
                    <a:pt x="788" y="1806"/>
                    <a:pt x="946" y="2342"/>
                    <a:pt x="1324" y="2783"/>
                  </a:cubicBezTo>
                  <a:cubicBezTo>
                    <a:pt x="568" y="3224"/>
                    <a:pt x="32" y="4012"/>
                    <a:pt x="32" y="4957"/>
                  </a:cubicBezTo>
                  <a:cubicBezTo>
                    <a:pt x="0" y="5209"/>
                    <a:pt x="189" y="5398"/>
                    <a:pt x="410" y="5398"/>
                  </a:cubicBezTo>
                  <a:lnTo>
                    <a:pt x="4569" y="5398"/>
                  </a:lnTo>
                  <a:cubicBezTo>
                    <a:pt x="4789" y="5398"/>
                    <a:pt x="4978" y="5209"/>
                    <a:pt x="4978" y="4988"/>
                  </a:cubicBezTo>
                  <a:cubicBezTo>
                    <a:pt x="4978" y="4043"/>
                    <a:pt x="4474" y="3256"/>
                    <a:pt x="3718" y="2815"/>
                  </a:cubicBezTo>
                  <a:cubicBezTo>
                    <a:pt x="3939" y="2626"/>
                    <a:pt x="4033" y="2374"/>
                    <a:pt x="4128" y="2090"/>
                  </a:cubicBezTo>
                  <a:cubicBezTo>
                    <a:pt x="4285" y="1523"/>
                    <a:pt x="4128" y="924"/>
                    <a:pt x="3687" y="483"/>
                  </a:cubicBezTo>
                  <a:cubicBezTo>
                    <a:pt x="3346" y="155"/>
                    <a:pt x="2923" y="1"/>
                    <a:pt x="250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3" name="Google Shape;1963;p47"/>
            <p:cNvSpPr/>
            <p:nvPr/>
          </p:nvSpPr>
          <p:spPr>
            <a:xfrm>
              <a:off x="-61591150" y="2113325"/>
              <a:ext cx="123675" cy="134175"/>
            </a:xfrm>
            <a:custGeom>
              <a:avLst/>
              <a:gdLst/>
              <a:ahLst/>
              <a:cxnLst/>
              <a:rect l="l" t="t" r="r" b="b"/>
              <a:pathLst>
                <a:path w="4947" h="5367" extrusionOk="0">
                  <a:moveTo>
                    <a:pt x="2482" y="848"/>
                  </a:moveTo>
                  <a:cubicBezTo>
                    <a:pt x="2688" y="848"/>
                    <a:pt x="2895" y="921"/>
                    <a:pt x="3056" y="1082"/>
                  </a:cubicBezTo>
                  <a:cubicBezTo>
                    <a:pt x="3245" y="1271"/>
                    <a:pt x="3340" y="1586"/>
                    <a:pt x="3245" y="1901"/>
                  </a:cubicBezTo>
                  <a:cubicBezTo>
                    <a:pt x="3182" y="2185"/>
                    <a:pt x="2993" y="2437"/>
                    <a:pt x="2710" y="2468"/>
                  </a:cubicBezTo>
                  <a:cubicBezTo>
                    <a:pt x="2633" y="2483"/>
                    <a:pt x="2559" y="2491"/>
                    <a:pt x="2486" y="2491"/>
                  </a:cubicBezTo>
                  <a:cubicBezTo>
                    <a:pt x="2261" y="2491"/>
                    <a:pt x="2057" y="2415"/>
                    <a:pt x="1890" y="2248"/>
                  </a:cubicBezTo>
                  <a:cubicBezTo>
                    <a:pt x="1670" y="2059"/>
                    <a:pt x="1607" y="1743"/>
                    <a:pt x="1670" y="1428"/>
                  </a:cubicBezTo>
                  <a:cubicBezTo>
                    <a:pt x="1770" y="1068"/>
                    <a:pt x="2124" y="848"/>
                    <a:pt x="2482" y="848"/>
                  </a:cubicBezTo>
                  <a:close/>
                  <a:moveTo>
                    <a:pt x="2521" y="3382"/>
                  </a:moveTo>
                  <a:cubicBezTo>
                    <a:pt x="3308" y="3382"/>
                    <a:pt x="3938" y="3886"/>
                    <a:pt x="4127" y="4579"/>
                  </a:cubicBezTo>
                  <a:lnTo>
                    <a:pt x="882" y="4579"/>
                  </a:lnTo>
                  <a:cubicBezTo>
                    <a:pt x="1103" y="3886"/>
                    <a:pt x="1733" y="3382"/>
                    <a:pt x="2521" y="3382"/>
                  </a:cubicBezTo>
                  <a:close/>
                  <a:moveTo>
                    <a:pt x="2467" y="1"/>
                  </a:moveTo>
                  <a:cubicBezTo>
                    <a:pt x="1761" y="1"/>
                    <a:pt x="1080" y="437"/>
                    <a:pt x="882" y="1208"/>
                  </a:cubicBezTo>
                  <a:cubicBezTo>
                    <a:pt x="725" y="1806"/>
                    <a:pt x="882" y="2342"/>
                    <a:pt x="1292" y="2783"/>
                  </a:cubicBezTo>
                  <a:cubicBezTo>
                    <a:pt x="536" y="3224"/>
                    <a:pt x="0" y="4012"/>
                    <a:pt x="0" y="4957"/>
                  </a:cubicBezTo>
                  <a:cubicBezTo>
                    <a:pt x="0" y="5178"/>
                    <a:pt x="189" y="5367"/>
                    <a:pt x="378" y="5367"/>
                  </a:cubicBezTo>
                  <a:lnTo>
                    <a:pt x="4505" y="5367"/>
                  </a:lnTo>
                  <a:cubicBezTo>
                    <a:pt x="4757" y="5367"/>
                    <a:pt x="4946" y="5178"/>
                    <a:pt x="4946" y="4957"/>
                  </a:cubicBezTo>
                  <a:cubicBezTo>
                    <a:pt x="4946" y="4075"/>
                    <a:pt x="4442" y="3256"/>
                    <a:pt x="3686" y="2815"/>
                  </a:cubicBezTo>
                  <a:cubicBezTo>
                    <a:pt x="3875" y="2626"/>
                    <a:pt x="4001" y="2374"/>
                    <a:pt x="4096" y="2090"/>
                  </a:cubicBezTo>
                  <a:cubicBezTo>
                    <a:pt x="4253" y="1523"/>
                    <a:pt x="4096" y="924"/>
                    <a:pt x="3655" y="483"/>
                  </a:cubicBezTo>
                  <a:cubicBezTo>
                    <a:pt x="3314" y="155"/>
                    <a:pt x="2887" y="1"/>
                    <a:pt x="24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4" name="Google Shape;1964;p47"/>
            <p:cNvSpPr/>
            <p:nvPr/>
          </p:nvSpPr>
          <p:spPr>
            <a:xfrm>
              <a:off x="-61677800" y="2072225"/>
              <a:ext cx="106350" cy="62450"/>
            </a:xfrm>
            <a:custGeom>
              <a:avLst/>
              <a:gdLst/>
              <a:ahLst/>
              <a:cxnLst/>
              <a:rect l="l" t="t" r="r" b="b"/>
              <a:pathLst>
                <a:path w="4254" h="2498" extrusionOk="0">
                  <a:moveTo>
                    <a:pt x="2096" y="1"/>
                  </a:moveTo>
                  <a:cubicBezTo>
                    <a:pt x="1985" y="1"/>
                    <a:pt x="1875" y="48"/>
                    <a:pt x="1796" y="142"/>
                  </a:cubicBezTo>
                  <a:lnTo>
                    <a:pt x="158" y="1781"/>
                  </a:lnTo>
                  <a:cubicBezTo>
                    <a:pt x="1" y="1938"/>
                    <a:pt x="1" y="2222"/>
                    <a:pt x="158" y="2379"/>
                  </a:cubicBezTo>
                  <a:cubicBezTo>
                    <a:pt x="237" y="2458"/>
                    <a:pt x="339" y="2497"/>
                    <a:pt x="442" y="2497"/>
                  </a:cubicBezTo>
                  <a:cubicBezTo>
                    <a:pt x="544" y="2497"/>
                    <a:pt x="646" y="2458"/>
                    <a:pt x="725" y="2379"/>
                  </a:cubicBezTo>
                  <a:lnTo>
                    <a:pt x="2111" y="993"/>
                  </a:lnTo>
                  <a:lnTo>
                    <a:pt x="3498" y="2379"/>
                  </a:lnTo>
                  <a:cubicBezTo>
                    <a:pt x="3576" y="2458"/>
                    <a:pt x="3687" y="2497"/>
                    <a:pt x="3797" y="2497"/>
                  </a:cubicBezTo>
                  <a:cubicBezTo>
                    <a:pt x="3907" y="2497"/>
                    <a:pt x="4017" y="2458"/>
                    <a:pt x="4096" y="2379"/>
                  </a:cubicBezTo>
                  <a:cubicBezTo>
                    <a:pt x="4254" y="2222"/>
                    <a:pt x="4254" y="1938"/>
                    <a:pt x="4096" y="1781"/>
                  </a:cubicBezTo>
                  <a:lnTo>
                    <a:pt x="2395" y="142"/>
                  </a:lnTo>
                  <a:cubicBezTo>
                    <a:pt x="2316" y="48"/>
                    <a:pt x="2206" y="1"/>
                    <a:pt x="209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965" name="Google Shape;1965;p47"/>
          <p:cNvSpPr/>
          <p:nvPr/>
        </p:nvSpPr>
        <p:spPr>
          <a:xfrm>
            <a:off x="4101355" y="3497766"/>
            <a:ext cx="368091" cy="287006"/>
          </a:xfrm>
          <a:custGeom>
            <a:avLst/>
            <a:gdLst/>
            <a:ahLst/>
            <a:cxnLst/>
            <a:rect l="l" t="t" r="r" b="b"/>
            <a:pathLst>
              <a:path w="12729" h="9925" extrusionOk="0">
                <a:moveTo>
                  <a:pt x="925" y="3644"/>
                </a:moveTo>
                <a:cubicBezTo>
                  <a:pt x="944" y="3644"/>
                  <a:pt x="963" y="3648"/>
                  <a:pt x="978" y="3655"/>
                </a:cubicBezTo>
                <a:lnTo>
                  <a:pt x="1608" y="3970"/>
                </a:lnTo>
                <a:lnTo>
                  <a:pt x="1608" y="5923"/>
                </a:lnTo>
                <a:lnTo>
                  <a:pt x="978" y="6239"/>
                </a:lnTo>
                <a:cubicBezTo>
                  <a:pt x="963" y="6253"/>
                  <a:pt x="945" y="6259"/>
                  <a:pt x="926" y="6259"/>
                </a:cubicBezTo>
                <a:cubicBezTo>
                  <a:pt x="863" y="6259"/>
                  <a:pt x="788" y="6192"/>
                  <a:pt x="788" y="6144"/>
                </a:cubicBezTo>
                <a:lnTo>
                  <a:pt x="788" y="3781"/>
                </a:lnTo>
                <a:cubicBezTo>
                  <a:pt x="788" y="3685"/>
                  <a:pt x="862" y="3644"/>
                  <a:pt x="925" y="3644"/>
                </a:cubicBezTo>
                <a:close/>
                <a:moveTo>
                  <a:pt x="10177" y="1796"/>
                </a:moveTo>
                <a:lnTo>
                  <a:pt x="10177" y="8129"/>
                </a:lnTo>
                <a:lnTo>
                  <a:pt x="2458" y="5892"/>
                </a:lnTo>
                <a:lnTo>
                  <a:pt x="2458" y="4033"/>
                </a:lnTo>
                <a:lnTo>
                  <a:pt x="10177" y="1796"/>
                </a:lnTo>
                <a:close/>
                <a:moveTo>
                  <a:pt x="4128" y="7247"/>
                </a:moveTo>
                <a:lnTo>
                  <a:pt x="6963" y="8066"/>
                </a:lnTo>
                <a:cubicBezTo>
                  <a:pt x="6648" y="8507"/>
                  <a:pt x="6176" y="8822"/>
                  <a:pt x="5640" y="8822"/>
                </a:cubicBezTo>
                <a:cubicBezTo>
                  <a:pt x="4758" y="8822"/>
                  <a:pt x="4097" y="8097"/>
                  <a:pt x="4128" y="7247"/>
                </a:cubicBezTo>
                <a:close/>
                <a:moveTo>
                  <a:pt x="11374" y="820"/>
                </a:moveTo>
                <a:cubicBezTo>
                  <a:pt x="11626" y="820"/>
                  <a:pt x="11815" y="1009"/>
                  <a:pt x="11815" y="1261"/>
                </a:cubicBezTo>
                <a:lnTo>
                  <a:pt x="11815" y="8696"/>
                </a:lnTo>
                <a:cubicBezTo>
                  <a:pt x="11815" y="8916"/>
                  <a:pt x="11626" y="9137"/>
                  <a:pt x="11374" y="9137"/>
                </a:cubicBezTo>
                <a:cubicBezTo>
                  <a:pt x="11154" y="9137"/>
                  <a:pt x="10996" y="8916"/>
                  <a:pt x="10996" y="8696"/>
                </a:cubicBezTo>
                <a:lnTo>
                  <a:pt x="10996" y="1261"/>
                </a:lnTo>
                <a:cubicBezTo>
                  <a:pt x="10996" y="1009"/>
                  <a:pt x="11185" y="820"/>
                  <a:pt x="11374" y="820"/>
                </a:cubicBezTo>
                <a:close/>
                <a:moveTo>
                  <a:pt x="11437" y="1"/>
                </a:moveTo>
                <a:cubicBezTo>
                  <a:pt x="10839" y="1"/>
                  <a:pt x="10366" y="379"/>
                  <a:pt x="10240" y="883"/>
                </a:cubicBezTo>
                <a:lnTo>
                  <a:pt x="2080" y="3246"/>
                </a:lnTo>
                <a:lnTo>
                  <a:pt x="1387" y="2899"/>
                </a:lnTo>
                <a:cubicBezTo>
                  <a:pt x="1251" y="2831"/>
                  <a:pt x="1109" y="2800"/>
                  <a:pt x="970" y="2800"/>
                </a:cubicBezTo>
                <a:cubicBezTo>
                  <a:pt x="466" y="2800"/>
                  <a:pt x="1" y="3213"/>
                  <a:pt x="1" y="3781"/>
                </a:cubicBezTo>
                <a:lnTo>
                  <a:pt x="1" y="6144"/>
                </a:lnTo>
                <a:cubicBezTo>
                  <a:pt x="1" y="6687"/>
                  <a:pt x="465" y="7094"/>
                  <a:pt x="983" y="7094"/>
                </a:cubicBezTo>
                <a:cubicBezTo>
                  <a:pt x="1127" y="7094"/>
                  <a:pt x="1275" y="7063"/>
                  <a:pt x="1419" y="6995"/>
                </a:cubicBezTo>
                <a:lnTo>
                  <a:pt x="2143" y="6648"/>
                </a:lnTo>
                <a:lnTo>
                  <a:pt x="3340" y="6995"/>
                </a:lnTo>
                <a:cubicBezTo>
                  <a:pt x="3151" y="8412"/>
                  <a:pt x="4254" y="9641"/>
                  <a:pt x="5672" y="9641"/>
                </a:cubicBezTo>
                <a:cubicBezTo>
                  <a:pt x="6585" y="9641"/>
                  <a:pt x="7405" y="9074"/>
                  <a:pt x="7814" y="8286"/>
                </a:cubicBezTo>
                <a:lnTo>
                  <a:pt x="10271" y="9011"/>
                </a:lnTo>
                <a:cubicBezTo>
                  <a:pt x="10429" y="9515"/>
                  <a:pt x="10902" y="9925"/>
                  <a:pt x="11469" y="9925"/>
                </a:cubicBezTo>
                <a:cubicBezTo>
                  <a:pt x="12130" y="9925"/>
                  <a:pt x="12729" y="9358"/>
                  <a:pt x="12729" y="8664"/>
                </a:cubicBezTo>
                <a:lnTo>
                  <a:pt x="12729" y="1198"/>
                </a:lnTo>
                <a:cubicBezTo>
                  <a:pt x="12634" y="536"/>
                  <a:pt x="12099" y="1"/>
                  <a:pt x="1143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047786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62"/>
        <p:cNvGrpSpPr/>
        <p:nvPr/>
      </p:nvGrpSpPr>
      <p:grpSpPr>
        <a:xfrm>
          <a:off x="0" y="0"/>
          <a:ext cx="0" cy="0"/>
          <a:chOff x="0" y="0"/>
          <a:chExt cx="0" cy="0"/>
        </a:xfrm>
      </p:grpSpPr>
      <p:grpSp>
        <p:nvGrpSpPr>
          <p:cNvPr id="1463" name="Google Shape;1463;p41"/>
          <p:cNvGrpSpPr/>
          <p:nvPr/>
        </p:nvGrpSpPr>
        <p:grpSpPr>
          <a:xfrm>
            <a:off x="715095" y="686165"/>
            <a:ext cx="5177570" cy="2666372"/>
            <a:chOff x="715095" y="686165"/>
            <a:chExt cx="5177570" cy="2666372"/>
          </a:xfrm>
        </p:grpSpPr>
        <p:grpSp>
          <p:nvGrpSpPr>
            <p:cNvPr id="1464" name="Google Shape;1464;p41"/>
            <p:cNvGrpSpPr/>
            <p:nvPr/>
          </p:nvGrpSpPr>
          <p:grpSpPr>
            <a:xfrm flipH="1">
              <a:off x="715095" y="1307465"/>
              <a:ext cx="1242870" cy="2045072"/>
              <a:chOff x="4230695" y="686165"/>
              <a:chExt cx="1242870" cy="2045072"/>
            </a:xfrm>
          </p:grpSpPr>
          <p:grpSp>
            <p:nvGrpSpPr>
              <p:cNvPr id="1465" name="Google Shape;1465;p41"/>
              <p:cNvGrpSpPr/>
              <p:nvPr/>
            </p:nvGrpSpPr>
            <p:grpSpPr>
              <a:xfrm rot="724390">
                <a:off x="4459024" y="1001975"/>
                <a:ext cx="742644" cy="846871"/>
                <a:chOff x="8132075" y="2477925"/>
                <a:chExt cx="192600" cy="219625"/>
              </a:xfrm>
            </p:grpSpPr>
            <p:grpSp>
              <p:nvGrpSpPr>
                <p:cNvPr id="1466" name="Google Shape;1466;p41"/>
                <p:cNvGrpSpPr/>
                <p:nvPr/>
              </p:nvGrpSpPr>
              <p:grpSpPr>
                <a:xfrm>
                  <a:off x="8132075" y="2477925"/>
                  <a:ext cx="192600" cy="198500"/>
                  <a:chOff x="8132075" y="2477925"/>
                  <a:chExt cx="192600" cy="198500"/>
                </a:xfrm>
              </p:grpSpPr>
              <p:sp>
                <p:nvSpPr>
                  <p:cNvPr id="1467" name="Google Shape;1467;p41"/>
                  <p:cNvSpPr/>
                  <p:nvPr/>
                </p:nvSpPr>
                <p:spPr>
                  <a:xfrm>
                    <a:off x="8206475" y="2477925"/>
                    <a:ext cx="118200" cy="123500"/>
                  </a:xfrm>
                  <a:custGeom>
                    <a:avLst/>
                    <a:gdLst/>
                    <a:ahLst/>
                    <a:cxnLst/>
                    <a:rect l="l" t="t" r="r" b="b"/>
                    <a:pathLst>
                      <a:path w="4728" h="4940" extrusionOk="0">
                        <a:moveTo>
                          <a:pt x="1170" y="0"/>
                        </a:moveTo>
                        <a:cubicBezTo>
                          <a:pt x="533" y="488"/>
                          <a:pt x="66" y="1229"/>
                          <a:pt x="31" y="2028"/>
                        </a:cubicBezTo>
                        <a:cubicBezTo>
                          <a:pt x="1" y="2645"/>
                          <a:pt x="190" y="3270"/>
                          <a:pt x="548" y="3773"/>
                        </a:cubicBezTo>
                        <a:lnTo>
                          <a:pt x="553" y="3780"/>
                        </a:lnTo>
                        <a:cubicBezTo>
                          <a:pt x="560" y="3791"/>
                          <a:pt x="567" y="3801"/>
                          <a:pt x="576" y="3811"/>
                        </a:cubicBezTo>
                        <a:cubicBezTo>
                          <a:pt x="584" y="3822"/>
                          <a:pt x="593" y="3834"/>
                          <a:pt x="600" y="3844"/>
                        </a:cubicBezTo>
                        <a:lnTo>
                          <a:pt x="617" y="3865"/>
                        </a:lnTo>
                        <a:cubicBezTo>
                          <a:pt x="627" y="3879"/>
                          <a:pt x="638" y="3892"/>
                          <a:pt x="646" y="3904"/>
                        </a:cubicBezTo>
                        <a:lnTo>
                          <a:pt x="664" y="3925"/>
                        </a:lnTo>
                        <a:cubicBezTo>
                          <a:pt x="675" y="3937"/>
                          <a:pt x="684" y="3949"/>
                          <a:pt x="694" y="3961"/>
                        </a:cubicBezTo>
                        <a:lnTo>
                          <a:pt x="718" y="3987"/>
                        </a:lnTo>
                        <a:cubicBezTo>
                          <a:pt x="726" y="3996"/>
                          <a:pt x="731" y="4004"/>
                          <a:pt x="742" y="4014"/>
                        </a:cubicBezTo>
                        <a:cubicBezTo>
                          <a:pt x="751" y="4026"/>
                          <a:pt x="761" y="4037"/>
                          <a:pt x="772" y="4049"/>
                        </a:cubicBezTo>
                        <a:cubicBezTo>
                          <a:pt x="778" y="4055"/>
                          <a:pt x="785" y="4062"/>
                          <a:pt x="791" y="4068"/>
                        </a:cubicBezTo>
                        <a:cubicBezTo>
                          <a:pt x="802" y="4080"/>
                          <a:pt x="814" y="4092"/>
                          <a:pt x="825" y="4104"/>
                        </a:cubicBezTo>
                        <a:lnTo>
                          <a:pt x="843" y="4122"/>
                        </a:lnTo>
                        <a:cubicBezTo>
                          <a:pt x="854" y="4132"/>
                          <a:pt x="863" y="4141"/>
                          <a:pt x="873" y="4151"/>
                        </a:cubicBezTo>
                        <a:lnTo>
                          <a:pt x="901" y="4178"/>
                        </a:lnTo>
                        <a:lnTo>
                          <a:pt x="906" y="4184"/>
                        </a:lnTo>
                        <a:cubicBezTo>
                          <a:pt x="1358" y="4606"/>
                          <a:pt x="1950" y="4878"/>
                          <a:pt x="2566" y="4931"/>
                        </a:cubicBezTo>
                        <a:cubicBezTo>
                          <a:pt x="2631" y="4937"/>
                          <a:pt x="2697" y="4940"/>
                          <a:pt x="2763" y="4940"/>
                        </a:cubicBezTo>
                        <a:cubicBezTo>
                          <a:pt x="3492" y="4940"/>
                          <a:pt x="4207" y="4591"/>
                          <a:pt x="4728" y="4074"/>
                        </a:cubicBezTo>
                        <a:cubicBezTo>
                          <a:pt x="4486" y="3643"/>
                          <a:pt x="4036" y="3342"/>
                          <a:pt x="3551" y="3252"/>
                        </a:cubicBezTo>
                        <a:cubicBezTo>
                          <a:pt x="3823" y="3211"/>
                          <a:pt x="4078" y="3096"/>
                          <a:pt x="4321" y="2930"/>
                        </a:cubicBezTo>
                        <a:cubicBezTo>
                          <a:pt x="4492" y="2812"/>
                          <a:pt x="4652" y="2648"/>
                          <a:pt x="4679" y="2441"/>
                        </a:cubicBezTo>
                        <a:cubicBezTo>
                          <a:pt x="4700" y="2282"/>
                          <a:pt x="4637" y="2125"/>
                          <a:pt x="4562" y="1982"/>
                        </a:cubicBezTo>
                        <a:cubicBezTo>
                          <a:pt x="4269" y="1423"/>
                          <a:pt x="3733" y="811"/>
                          <a:pt x="3220" y="446"/>
                        </a:cubicBezTo>
                        <a:cubicBezTo>
                          <a:pt x="3089" y="353"/>
                          <a:pt x="2941" y="270"/>
                          <a:pt x="2780" y="268"/>
                        </a:cubicBezTo>
                        <a:cubicBezTo>
                          <a:pt x="2779" y="268"/>
                          <a:pt x="2778" y="268"/>
                          <a:pt x="2777" y="268"/>
                        </a:cubicBezTo>
                        <a:cubicBezTo>
                          <a:pt x="2571" y="268"/>
                          <a:pt x="2387" y="403"/>
                          <a:pt x="2248" y="558"/>
                        </a:cubicBezTo>
                        <a:cubicBezTo>
                          <a:pt x="2053" y="775"/>
                          <a:pt x="1904" y="1014"/>
                          <a:pt x="1825" y="1276"/>
                        </a:cubicBezTo>
                        <a:cubicBezTo>
                          <a:pt x="1804" y="783"/>
                          <a:pt x="1565" y="298"/>
                          <a:pt x="1170" y="0"/>
                        </a:cubicBezTo>
                        <a:close/>
                      </a:path>
                    </a:pathLst>
                  </a:cu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41"/>
                  <p:cNvSpPr/>
                  <p:nvPr/>
                </p:nvSpPr>
                <p:spPr>
                  <a:xfrm>
                    <a:off x="8158125" y="2559100"/>
                    <a:ext cx="24750" cy="60725"/>
                  </a:xfrm>
                  <a:custGeom>
                    <a:avLst/>
                    <a:gdLst/>
                    <a:ahLst/>
                    <a:cxnLst/>
                    <a:rect l="l" t="t" r="r" b="b"/>
                    <a:pathLst>
                      <a:path w="990" h="2429" extrusionOk="0">
                        <a:moveTo>
                          <a:pt x="943" y="1"/>
                        </a:moveTo>
                        <a:lnTo>
                          <a:pt x="560" y="584"/>
                        </a:lnTo>
                        <a:cubicBezTo>
                          <a:pt x="378" y="863"/>
                          <a:pt x="193" y="1146"/>
                          <a:pt x="98" y="1465"/>
                        </a:cubicBezTo>
                        <a:cubicBezTo>
                          <a:pt x="1" y="1783"/>
                          <a:pt x="2" y="2147"/>
                          <a:pt x="180" y="2428"/>
                        </a:cubicBezTo>
                        <a:cubicBezTo>
                          <a:pt x="737" y="2135"/>
                          <a:pt x="888" y="1450"/>
                          <a:pt x="957" y="878"/>
                        </a:cubicBezTo>
                        <a:cubicBezTo>
                          <a:pt x="989" y="591"/>
                          <a:pt x="960" y="289"/>
                          <a:pt x="943" y="1"/>
                        </a:cubicBezTo>
                        <a:close/>
                      </a:path>
                    </a:pathLst>
                  </a:cu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41"/>
                  <p:cNvSpPr/>
                  <p:nvPr/>
                </p:nvSpPr>
                <p:spPr>
                  <a:xfrm>
                    <a:off x="8132075" y="2598800"/>
                    <a:ext cx="20000" cy="63550"/>
                  </a:xfrm>
                  <a:custGeom>
                    <a:avLst/>
                    <a:gdLst/>
                    <a:ahLst/>
                    <a:cxnLst/>
                    <a:rect l="l" t="t" r="r" b="b"/>
                    <a:pathLst>
                      <a:path w="800" h="2542" extrusionOk="0">
                        <a:moveTo>
                          <a:pt x="478" y="1"/>
                        </a:moveTo>
                        <a:lnTo>
                          <a:pt x="249" y="660"/>
                        </a:lnTo>
                        <a:cubicBezTo>
                          <a:pt x="141" y="975"/>
                          <a:pt x="32" y="1294"/>
                          <a:pt x="15" y="1626"/>
                        </a:cubicBezTo>
                        <a:cubicBezTo>
                          <a:pt x="0" y="1960"/>
                          <a:pt x="90" y="2312"/>
                          <a:pt x="331" y="2542"/>
                        </a:cubicBezTo>
                        <a:cubicBezTo>
                          <a:pt x="800" y="2120"/>
                          <a:pt x="780" y="1421"/>
                          <a:pt x="704" y="848"/>
                        </a:cubicBezTo>
                        <a:cubicBezTo>
                          <a:pt x="667" y="562"/>
                          <a:pt x="566" y="275"/>
                          <a:pt x="478" y="1"/>
                        </a:cubicBezTo>
                        <a:close/>
                      </a:path>
                    </a:pathLst>
                  </a:cu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41"/>
                  <p:cNvSpPr/>
                  <p:nvPr/>
                </p:nvSpPr>
                <p:spPr>
                  <a:xfrm>
                    <a:off x="8167625" y="2614375"/>
                    <a:ext cx="61875" cy="21500"/>
                  </a:xfrm>
                  <a:custGeom>
                    <a:avLst/>
                    <a:gdLst/>
                    <a:ahLst/>
                    <a:cxnLst/>
                    <a:rect l="l" t="t" r="r" b="b"/>
                    <a:pathLst>
                      <a:path w="2475" h="860" extrusionOk="0">
                        <a:moveTo>
                          <a:pt x="1701" y="0"/>
                        </a:moveTo>
                        <a:cubicBezTo>
                          <a:pt x="1667" y="0"/>
                          <a:pt x="1634" y="1"/>
                          <a:pt x="1601" y="3"/>
                        </a:cubicBezTo>
                        <a:cubicBezTo>
                          <a:pt x="1024" y="33"/>
                          <a:pt x="332" y="138"/>
                          <a:pt x="1" y="674"/>
                        </a:cubicBezTo>
                        <a:cubicBezTo>
                          <a:pt x="180" y="805"/>
                          <a:pt x="401" y="860"/>
                          <a:pt x="625" y="860"/>
                        </a:cubicBezTo>
                        <a:cubicBezTo>
                          <a:pt x="737" y="860"/>
                          <a:pt x="849" y="846"/>
                          <a:pt x="957" y="821"/>
                        </a:cubicBezTo>
                        <a:cubicBezTo>
                          <a:pt x="1282" y="747"/>
                          <a:pt x="1577" y="581"/>
                          <a:pt x="1866" y="419"/>
                        </a:cubicBezTo>
                        <a:lnTo>
                          <a:pt x="2475" y="76"/>
                        </a:lnTo>
                        <a:cubicBezTo>
                          <a:pt x="2221" y="43"/>
                          <a:pt x="1958" y="0"/>
                          <a:pt x="1701" y="0"/>
                        </a:cubicBezTo>
                        <a:close/>
                      </a:path>
                    </a:pathLst>
                  </a:cu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41"/>
                  <p:cNvSpPr/>
                  <p:nvPr/>
                </p:nvSpPr>
                <p:spPr>
                  <a:xfrm>
                    <a:off x="8152400" y="2638250"/>
                    <a:ext cx="51425" cy="38175"/>
                  </a:xfrm>
                  <a:custGeom>
                    <a:avLst/>
                    <a:gdLst/>
                    <a:ahLst/>
                    <a:cxnLst/>
                    <a:rect l="l" t="t" r="r" b="b"/>
                    <a:pathLst>
                      <a:path w="2057" h="1527" extrusionOk="0">
                        <a:moveTo>
                          <a:pt x="2056" y="1"/>
                        </a:moveTo>
                        <a:lnTo>
                          <a:pt x="2056" y="1"/>
                        </a:lnTo>
                        <a:cubicBezTo>
                          <a:pt x="1778" y="75"/>
                          <a:pt x="1482" y="145"/>
                          <a:pt x="1221" y="269"/>
                        </a:cubicBezTo>
                        <a:cubicBezTo>
                          <a:pt x="699" y="517"/>
                          <a:pt x="100" y="880"/>
                          <a:pt x="0" y="1502"/>
                        </a:cubicBezTo>
                        <a:cubicBezTo>
                          <a:pt x="70" y="1519"/>
                          <a:pt x="140" y="1527"/>
                          <a:pt x="211" y="1527"/>
                        </a:cubicBezTo>
                        <a:cubicBezTo>
                          <a:pt x="469" y="1527"/>
                          <a:pt x="728" y="1423"/>
                          <a:pt x="940" y="1271"/>
                        </a:cubicBezTo>
                        <a:cubicBezTo>
                          <a:pt x="1211" y="1077"/>
                          <a:pt x="1420" y="812"/>
                          <a:pt x="1625" y="549"/>
                        </a:cubicBezTo>
                        <a:cubicBezTo>
                          <a:pt x="1769" y="366"/>
                          <a:pt x="1913" y="184"/>
                          <a:pt x="2056" y="1"/>
                        </a:cubicBezTo>
                        <a:close/>
                      </a:path>
                    </a:pathLst>
                  </a:cu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72" name="Google Shape;1472;p41"/>
                <p:cNvGrpSpPr/>
                <p:nvPr/>
              </p:nvGrpSpPr>
              <p:grpSpPr>
                <a:xfrm>
                  <a:off x="8136625" y="2480300"/>
                  <a:ext cx="187975" cy="217250"/>
                  <a:chOff x="8136625" y="2480300"/>
                  <a:chExt cx="187975" cy="217250"/>
                </a:xfrm>
              </p:grpSpPr>
              <p:sp>
                <p:nvSpPr>
                  <p:cNvPr id="1473" name="Google Shape;1473;p41"/>
                  <p:cNvSpPr/>
                  <p:nvPr/>
                </p:nvSpPr>
                <p:spPr>
                  <a:xfrm>
                    <a:off x="8141325" y="2566025"/>
                    <a:ext cx="122000" cy="131525"/>
                  </a:xfrm>
                  <a:custGeom>
                    <a:avLst/>
                    <a:gdLst/>
                    <a:ahLst/>
                    <a:cxnLst/>
                    <a:rect l="l" t="t" r="r" b="b"/>
                    <a:pathLst>
                      <a:path w="4880" h="5261" extrusionOk="0">
                        <a:moveTo>
                          <a:pt x="4818" y="1"/>
                        </a:moveTo>
                        <a:cubicBezTo>
                          <a:pt x="4815" y="1"/>
                          <a:pt x="4812" y="1"/>
                          <a:pt x="4809" y="1"/>
                        </a:cubicBezTo>
                        <a:cubicBezTo>
                          <a:pt x="4196" y="117"/>
                          <a:pt x="3494" y="378"/>
                          <a:pt x="2833" y="738"/>
                        </a:cubicBezTo>
                        <a:cubicBezTo>
                          <a:pt x="2164" y="1102"/>
                          <a:pt x="1609" y="1527"/>
                          <a:pt x="1274" y="1934"/>
                        </a:cubicBezTo>
                        <a:cubicBezTo>
                          <a:pt x="589" y="2763"/>
                          <a:pt x="79" y="4081"/>
                          <a:pt x="3" y="5213"/>
                        </a:cubicBezTo>
                        <a:cubicBezTo>
                          <a:pt x="0" y="5238"/>
                          <a:pt x="20" y="5259"/>
                          <a:pt x="45" y="5261"/>
                        </a:cubicBezTo>
                        <a:lnTo>
                          <a:pt x="48" y="5261"/>
                        </a:lnTo>
                        <a:cubicBezTo>
                          <a:pt x="72" y="5261"/>
                          <a:pt x="91" y="5243"/>
                          <a:pt x="93" y="5219"/>
                        </a:cubicBezTo>
                        <a:cubicBezTo>
                          <a:pt x="167" y="4105"/>
                          <a:pt x="670" y="2808"/>
                          <a:pt x="1344" y="1992"/>
                        </a:cubicBezTo>
                        <a:cubicBezTo>
                          <a:pt x="1673" y="1592"/>
                          <a:pt x="2218" y="1176"/>
                          <a:pt x="2877" y="817"/>
                        </a:cubicBezTo>
                        <a:cubicBezTo>
                          <a:pt x="3530" y="462"/>
                          <a:pt x="4222" y="204"/>
                          <a:pt x="4826" y="89"/>
                        </a:cubicBezTo>
                        <a:cubicBezTo>
                          <a:pt x="4879" y="76"/>
                          <a:pt x="4867" y="1"/>
                          <a:pt x="48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41"/>
                  <p:cNvSpPr/>
                  <p:nvPr/>
                </p:nvSpPr>
                <p:spPr>
                  <a:xfrm>
                    <a:off x="8159350" y="2578750"/>
                    <a:ext cx="43350" cy="56325"/>
                  </a:xfrm>
                  <a:custGeom>
                    <a:avLst/>
                    <a:gdLst/>
                    <a:ahLst/>
                    <a:cxnLst/>
                    <a:rect l="l" t="t" r="r" b="b"/>
                    <a:pathLst>
                      <a:path w="1734" h="2253" extrusionOk="0">
                        <a:moveTo>
                          <a:pt x="623" y="1"/>
                        </a:moveTo>
                        <a:cubicBezTo>
                          <a:pt x="609" y="1"/>
                          <a:pt x="595" y="7"/>
                          <a:pt x="585" y="23"/>
                        </a:cubicBezTo>
                        <a:cubicBezTo>
                          <a:pt x="198" y="685"/>
                          <a:pt x="1" y="1441"/>
                          <a:pt x="14" y="2208"/>
                        </a:cubicBezTo>
                        <a:cubicBezTo>
                          <a:pt x="14" y="2231"/>
                          <a:pt x="35" y="2252"/>
                          <a:pt x="59" y="2252"/>
                        </a:cubicBezTo>
                        <a:cubicBezTo>
                          <a:pt x="67" y="2252"/>
                          <a:pt x="74" y="2249"/>
                          <a:pt x="81" y="2246"/>
                        </a:cubicBezTo>
                        <a:cubicBezTo>
                          <a:pt x="562" y="1988"/>
                          <a:pt x="1113" y="1869"/>
                          <a:pt x="1647" y="1753"/>
                        </a:cubicBezTo>
                        <a:lnTo>
                          <a:pt x="1682" y="1745"/>
                        </a:lnTo>
                        <a:cubicBezTo>
                          <a:pt x="1734" y="1731"/>
                          <a:pt x="1720" y="1657"/>
                          <a:pt x="1671" y="1657"/>
                        </a:cubicBezTo>
                        <a:cubicBezTo>
                          <a:pt x="1668" y="1657"/>
                          <a:pt x="1665" y="1657"/>
                          <a:pt x="1662" y="1657"/>
                        </a:cubicBezTo>
                        <a:lnTo>
                          <a:pt x="1629" y="1665"/>
                        </a:lnTo>
                        <a:cubicBezTo>
                          <a:pt x="1113" y="1777"/>
                          <a:pt x="581" y="1893"/>
                          <a:pt x="104" y="2133"/>
                        </a:cubicBezTo>
                        <a:cubicBezTo>
                          <a:pt x="104" y="1407"/>
                          <a:pt x="298" y="696"/>
                          <a:pt x="663" y="69"/>
                        </a:cubicBezTo>
                        <a:cubicBezTo>
                          <a:pt x="685" y="33"/>
                          <a:pt x="654" y="1"/>
                          <a:pt x="6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41"/>
                  <p:cNvSpPr/>
                  <p:nvPr/>
                </p:nvSpPr>
                <p:spPr>
                  <a:xfrm>
                    <a:off x="8144725" y="2649200"/>
                    <a:ext cx="42975" cy="28525"/>
                  </a:xfrm>
                  <a:custGeom>
                    <a:avLst/>
                    <a:gdLst/>
                    <a:ahLst/>
                    <a:cxnLst/>
                    <a:rect l="l" t="t" r="r" b="b"/>
                    <a:pathLst>
                      <a:path w="1719" h="1141" extrusionOk="0">
                        <a:moveTo>
                          <a:pt x="1654" y="1"/>
                        </a:moveTo>
                        <a:cubicBezTo>
                          <a:pt x="1644" y="1"/>
                          <a:pt x="1634" y="4"/>
                          <a:pt x="1624" y="13"/>
                        </a:cubicBezTo>
                        <a:cubicBezTo>
                          <a:pt x="1175" y="414"/>
                          <a:pt x="666" y="870"/>
                          <a:pt x="51" y="1052"/>
                        </a:cubicBezTo>
                        <a:cubicBezTo>
                          <a:pt x="0" y="1067"/>
                          <a:pt x="10" y="1140"/>
                          <a:pt x="61" y="1140"/>
                        </a:cubicBezTo>
                        <a:cubicBezTo>
                          <a:pt x="62" y="1140"/>
                          <a:pt x="62" y="1140"/>
                          <a:pt x="63" y="1140"/>
                        </a:cubicBezTo>
                        <a:cubicBezTo>
                          <a:pt x="67" y="1140"/>
                          <a:pt x="71" y="1140"/>
                          <a:pt x="76" y="1139"/>
                        </a:cubicBezTo>
                        <a:cubicBezTo>
                          <a:pt x="711" y="951"/>
                          <a:pt x="1229" y="487"/>
                          <a:pt x="1683" y="80"/>
                        </a:cubicBezTo>
                        <a:cubicBezTo>
                          <a:pt x="1718" y="49"/>
                          <a:pt x="1690" y="1"/>
                          <a:pt x="16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41"/>
                  <p:cNvSpPr/>
                  <p:nvPr/>
                </p:nvSpPr>
                <p:spPr>
                  <a:xfrm>
                    <a:off x="8136625" y="2626300"/>
                    <a:ext cx="11275" cy="47500"/>
                  </a:xfrm>
                  <a:custGeom>
                    <a:avLst/>
                    <a:gdLst/>
                    <a:ahLst/>
                    <a:cxnLst/>
                    <a:rect l="l" t="t" r="r" b="b"/>
                    <a:pathLst>
                      <a:path w="451" h="1900" extrusionOk="0">
                        <a:moveTo>
                          <a:pt x="183" y="0"/>
                        </a:moveTo>
                        <a:cubicBezTo>
                          <a:pt x="164" y="0"/>
                          <a:pt x="146" y="11"/>
                          <a:pt x="140" y="36"/>
                        </a:cubicBezTo>
                        <a:cubicBezTo>
                          <a:pt x="0" y="699"/>
                          <a:pt x="53" y="1027"/>
                          <a:pt x="84" y="1223"/>
                        </a:cubicBezTo>
                        <a:cubicBezTo>
                          <a:pt x="118" y="1436"/>
                          <a:pt x="249" y="1701"/>
                          <a:pt x="361" y="1879"/>
                        </a:cubicBezTo>
                        <a:cubicBezTo>
                          <a:pt x="369" y="1891"/>
                          <a:pt x="384" y="1900"/>
                          <a:pt x="398" y="1900"/>
                        </a:cubicBezTo>
                        <a:cubicBezTo>
                          <a:pt x="407" y="1900"/>
                          <a:pt x="416" y="1897"/>
                          <a:pt x="422" y="1892"/>
                        </a:cubicBezTo>
                        <a:cubicBezTo>
                          <a:pt x="443" y="1879"/>
                          <a:pt x="451" y="1852"/>
                          <a:pt x="437" y="1830"/>
                        </a:cubicBezTo>
                        <a:cubicBezTo>
                          <a:pt x="330" y="1660"/>
                          <a:pt x="205" y="1408"/>
                          <a:pt x="172" y="1209"/>
                        </a:cubicBezTo>
                        <a:cubicBezTo>
                          <a:pt x="140" y="1006"/>
                          <a:pt x="91" y="701"/>
                          <a:pt x="228" y="54"/>
                        </a:cubicBezTo>
                        <a:cubicBezTo>
                          <a:pt x="235" y="20"/>
                          <a:pt x="209" y="0"/>
                          <a:pt x="18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41"/>
                  <p:cNvSpPr/>
                  <p:nvPr/>
                </p:nvSpPr>
                <p:spPr>
                  <a:xfrm>
                    <a:off x="8223550" y="2545925"/>
                    <a:ext cx="65375" cy="42350"/>
                  </a:xfrm>
                  <a:custGeom>
                    <a:avLst/>
                    <a:gdLst/>
                    <a:ahLst/>
                    <a:cxnLst/>
                    <a:rect l="l" t="t" r="r" b="b"/>
                    <a:pathLst>
                      <a:path w="2615" h="1694" extrusionOk="0">
                        <a:moveTo>
                          <a:pt x="1478" y="0"/>
                        </a:moveTo>
                        <a:cubicBezTo>
                          <a:pt x="1469" y="0"/>
                          <a:pt x="1460" y="4"/>
                          <a:pt x="1452" y="12"/>
                        </a:cubicBezTo>
                        <a:lnTo>
                          <a:pt x="16" y="1264"/>
                        </a:lnTo>
                        <a:cubicBezTo>
                          <a:pt x="5" y="1273"/>
                          <a:pt x="1" y="1287"/>
                          <a:pt x="2" y="1299"/>
                        </a:cubicBezTo>
                        <a:cubicBezTo>
                          <a:pt x="4" y="1312"/>
                          <a:pt x="11" y="1324"/>
                          <a:pt x="23" y="1330"/>
                        </a:cubicBezTo>
                        <a:cubicBezTo>
                          <a:pt x="483" y="1569"/>
                          <a:pt x="992" y="1694"/>
                          <a:pt x="1511" y="1694"/>
                        </a:cubicBezTo>
                        <a:cubicBezTo>
                          <a:pt x="1514" y="1694"/>
                          <a:pt x="1517" y="1694"/>
                          <a:pt x="1520" y="1694"/>
                        </a:cubicBezTo>
                        <a:cubicBezTo>
                          <a:pt x="1525" y="1694"/>
                          <a:pt x="1529" y="1694"/>
                          <a:pt x="1533" y="1694"/>
                        </a:cubicBezTo>
                        <a:cubicBezTo>
                          <a:pt x="1884" y="1694"/>
                          <a:pt x="2233" y="1634"/>
                          <a:pt x="2564" y="1519"/>
                        </a:cubicBezTo>
                        <a:cubicBezTo>
                          <a:pt x="2615" y="1506"/>
                          <a:pt x="2598" y="1440"/>
                          <a:pt x="2558" y="1440"/>
                        </a:cubicBezTo>
                        <a:cubicBezTo>
                          <a:pt x="2552" y="1440"/>
                          <a:pt x="2545" y="1442"/>
                          <a:pt x="2539" y="1445"/>
                        </a:cubicBezTo>
                        <a:cubicBezTo>
                          <a:pt x="2213" y="1559"/>
                          <a:pt x="1867" y="1615"/>
                          <a:pt x="1520" y="1615"/>
                        </a:cubicBezTo>
                        <a:cubicBezTo>
                          <a:pt x="1033" y="1615"/>
                          <a:pt x="545" y="1505"/>
                          <a:pt x="113" y="1287"/>
                        </a:cubicBezTo>
                        <a:lnTo>
                          <a:pt x="1504" y="72"/>
                        </a:lnTo>
                        <a:cubicBezTo>
                          <a:pt x="1537" y="45"/>
                          <a:pt x="1510" y="0"/>
                          <a:pt x="14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41"/>
                  <p:cNvSpPr/>
                  <p:nvPr/>
                </p:nvSpPr>
                <p:spPr>
                  <a:xfrm>
                    <a:off x="8216075" y="2514325"/>
                    <a:ext cx="45800" cy="64825"/>
                  </a:xfrm>
                  <a:custGeom>
                    <a:avLst/>
                    <a:gdLst/>
                    <a:ahLst/>
                    <a:cxnLst/>
                    <a:rect l="l" t="t" r="r" b="b"/>
                    <a:pathLst>
                      <a:path w="1832" h="2593" extrusionOk="0">
                        <a:moveTo>
                          <a:pt x="488" y="0"/>
                        </a:moveTo>
                        <a:cubicBezTo>
                          <a:pt x="475" y="0"/>
                          <a:pt x="461" y="7"/>
                          <a:pt x="453" y="23"/>
                        </a:cubicBezTo>
                        <a:cubicBezTo>
                          <a:pt x="58" y="799"/>
                          <a:pt x="0" y="1749"/>
                          <a:pt x="298" y="2567"/>
                        </a:cubicBezTo>
                        <a:cubicBezTo>
                          <a:pt x="303" y="2579"/>
                          <a:pt x="313" y="2588"/>
                          <a:pt x="327" y="2591"/>
                        </a:cubicBezTo>
                        <a:cubicBezTo>
                          <a:pt x="330" y="2593"/>
                          <a:pt x="333" y="2593"/>
                          <a:pt x="336" y="2593"/>
                        </a:cubicBezTo>
                        <a:cubicBezTo>
                          <a:pt x="346" y="2593"/>
                          <a:pt x="355" y="2590"/>
                          <a:pt x="362" y="2584"/>
                        </a:cubicBezTo>
                        <a:lnTo>
                          <a:pt x="1797" y="1330"/>
                        </a:lnTo>
                        <a:cubicBezTo>
                          <a:pt x="1832" y="1303"/>
                          <a:pt x="1805" y="1258"/>
                          <a:pt x="1772" y="1258"/>
                        </a:cubicBezTo>
                        <a:cubicBezTo>
                          <a:pt x="1763" y="1258"/>
                          <a:pt x="1754" y="1261"/>
                          <a:pt x="1745" y="1270"/>
                        </a:cubicBezTo>
                        <a:lnTo>
                          <a:pt x="353" y="2485"/>
                        </a:lnTo>
                        <a:cubicBezTo>
                          <a:pt x="84" y="1699"/>
                          <a:pt x="148" y="797"/>
                          <a:pt x="525" y="59"/>
                        </a:cubicBezTo>
                        <a:cubicBezTo>
                          <a:pt x="542" y="27"/>
                          <a:pt x="515" y="0"/>
                          <a:pt x="4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41"/>
                  <p:cNvSpPr/>
                  <p:nvPr/>
                </p:nvSpPr>
                <p:spPr>
                  <a:xfrm>
                    <a:off x="8242550" y="2511025"/>
                    <a:ext cx="50075" cy="50225"/>
                  </a:xfrm>
                  <a:custGeom>
                    <a:avLst/>
                    <a:gdLst/>
                    <a:ahLst/>
                    <a:cxnLst/>
                    <a:rect l="l" t="t" r="r" b="b"/>
                    <a:pathLst>
                      <a:path w="2003" h="2009" extrusionOk="0">
                        <a:moveTo>
                          <a:pt x="201" y="1"/>
                        </a:moveTo>
                        <a:cubicBezTo>
                          <a:pt x="151" y="1"/>
                          <a:pt x="100" y="3"/>
                          <a:pt x="50" y="8"/>
                        </a:cubicBezTo>
                        <a:cubicBezTo>
                          <a:pt x="1" y="14"/>
                          <a:pt x="7" y="87"/>
                          <a:pt x="55" y="87"/>
                        </a:cubicBezTo>
                        <a:cubicBezTo>
                          <a:pt x="56" y="87"/>
                          <a:pt x="57" y="87"/>
                          <a:pt x="58" y="87"/>
                        </a:cubicBezTo>
                        <a:cubicBezTo>
                          <a:pt x="111" y="82"/>
                          <a:pt x="163" y="79"/>
                          <a:pt x="214" y="79"/>
                        </a:cubicBezTo>
                        <a:cubicBezTo>
                          <a:pt x="1206" y="79"/>
                          <a:pt x="1992" y="959"/>
                          <a:pt x="1853" y="1964"/>
                        </a:cubicBezTo>
                        <a:cubicBezTo>
                          <a:pt x="1850" y="1986"/>
                          <a:pt x="1865" y="2006"/>
                          <a:pt x="1886" y="2009"/>
                        </a:cubicBezTo>
                        <a:lnTo>
                          <a:pt x="1892" y="2009"/>
                        </a:lnTo>
                        <a:cubicBezTo>
                          <a:pt x="1911" y="2009"/>
                          <a:pt x="1928" y="1995"/>
                          <a:pt x="1931" y="1976"/>
                        </a:cubicBezTo>
                        <a:cubicBezTo>
                          <a:pt x="2002" y="1463"/>
                          <a:pt x="1825" y="911"/>
                          <a:pt x="1467" y="537"/>
                        </a:cubicBezTo>
                        <a:cubicBezTo>
                          <a:pt x="1144" y="199"/>
                          <a:pt x="670" y="1"/>
                          <a:pt x="2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41"/>
                  <p:cNvSpPr/>
                  <p:nvPr/>
                </p:nvSpPr>
                <p:spPr>
                  <a:xfrm>
                    <a:off x="8279675" y="2501175"/>
                    <a:ext cx="32925" cy="28325"/>
                  </a:xfrm>
                  <a:custGeom>
                    <a:avLst/>
                    <a:gdLst/>
                    <a:ahLst/>
                    <a:cxnLst/>
                    <a:rect l="l" t="t" r="r" b="b"/>
                    <a:pathLst>
                      <a:path w="1317" h="1133" extrusionOk="0">
                        <a:moveTo>
                          <a:pt x="1257" y="0"/>
                        </a:moveTo>
                        <a:cubicBezTo>
                          <a:pt x="1248" y="0"/>
                          <a:pt x="1238" y="4"/>
                          <a:pt x="1229" y="12"/>
                        </a:cubicBezTo>
                        <a:lnTo>
                          <a:pt x="28" y="1061"/>
                        </a:lnTo>
                        <a:cubicBezTo>
                          <a:pt x="0" y="1085"/>
                          <a:pt x="16" y="1132"/>
                          <a:pt x="55" y="1132"/>
                        </a:cubicBezTo>
                        <a:cubicBezTo>
                          <a:pt x="64" y="1131"/>
                          <a:pt x="75" y="1128"/>
                          <a:pt x="82" y="1122"/>
                        </a:cubicBezTo>
                        <a:lnTo>
                          <a:pt x="1282" y="74"/>
                        </a:lnTo>
                        <a:cubicBezTo>
                          <a:pt x="1316" y="46"/>
                          <a:pt x="1290" y="0"/>
                          <a:pt x="12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41"/>
                  <p:cNvSpPr/>
                  <p:nvPr/>
                </p:nvSpPr>
                <p:spPr>
                  <a:xfrm>
                    <a:off x="8306400" y="2493900"/>
                    <a:ext cx="15200" cy="11500"/>
                  </a:xfrm>
                  <a:custGeom>
                    <a:avLst/>
                    <a:gdLst/>
                    <a:ahLst/>
                    <a:cxnLst/>
                    <a:rect l="l" t="t" r="r" b="b"/>
                    <a:pathLst>
                      <a:path w="608" h="460" extrusionOk="0">
                        <a:moveTo>
                          <a:pt x="304" y="1"/>
                        </a:moveTo>
                        <a:cubicBezTo>
                          <a:pt x="251" y="1"/>
                          <a:pt x="197" y="19"/>
                          <a:pt x="154" y="57"/>
                        </a:cubicBezTo>
                        <a:cubicBezTo>
                          <a:pt x="0" y="192"/>
                          <a:pt x="85" y="445"/>
                          <a:pt x="289" y="459"/>
                        </a:cubicBezTo>
                        <a:cubicBezTo>
                          <a:pt x="296" y="459"/>
                          <a:pt x="302" y="459"/>
                          <a:pt x="307" y="459"/>
                        </a:cubicBezTo>
                        <a:cubicBezTo>
                          <a:pt x="499" y="459"/>
                          <a:pt x="608" y="229"/>
                          <a:pt x="477" y="80"/>
                        </a:cubicBezTo>
                        <a:cubicBezTo>
                          <a:pt x="432" y="28"/>
                          <a:pt x="368" y="1"/>
                          <a:pt x="3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41"/>
                  <p:cNvSpPr/>
                  <p:nvPr/>
                </p:nvSpPr>
                <p:spPr>
                  <a:xfrm>
                    <a:off x="8285475" y="2480300"/>
                    <a:ext cx="15250" cy="11475"/>
                  </a:xfrm>
                  <a:custGeom>
                    <a:avLst/>
                    <a:gdLst/>
                    <a:ahLst/>
                    <a:cxnLst/>
                    <a:rect l="l" t="t" r="r" b="b"/>
                    <a:pathLst>
                      <a:path w="610" h="459" extrusionOk="0">
                        <a:moveTo>
                          <a:pt x="305" y="1"/>
                        </a:moveTo>
                        <a:cubicBezTo>
                          <a:pt x="252" y="1"/>
                          <a:pt x="198" y="19"/>
                          <a:pt x="156" y="57"/>
                        </a:cubicBezTo>
                        <a:cubicBezTo>
                          <a:pt x="1" y="191"/>
                          <a:pt x="87" y="445"/>
                          <a:pt x="290" y="458"/>
                        </a:cubicBezTo>
                        <a:cubicBezTo>
                          <a:pt x="296" y="459"/>
                          <a:pt x="302" y="459"/>
                          <a:pt x="308" y="459"/>
                        </a:cubicBezTo>
                        <a:cubicBezTo>
                          <a:pt x="501" y="459"/>
                          <a:pt x="609" y="229"/>
                          <a:pt x="478" y="80"/>
                        </a:cubicBezTo>
                        <a:cubicBezTo>
                          <a:pt x="433" y="27"/>
                          <a:pt x="369" y="1"/>
                          <a:pt x="3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41"/>
                  <p:cNvSpPr/>
                  <p:nvPr/>
                </p:nvSpPr>
                <p:spPr>
                  <a:xfrm>
                    <a:off x="8274825" y="2485000"/>
                    <a:ext cx="19525" cy="37925"/>
                  </a:xfrm>
                  <a:custGeom>
                    <a:avLst/>
                    <a:gdLst/>
                    <a:ahLst/>
                    <a:cxnLst/>
                    <a:rect l="l" t="t" r="r" b="b"/>
                    <a:pathLst>
                      <a:path w="781" h="1517" extrusionOk="0">
                        <a:moveTo>
                          <a:pt x="731" y="0"/>
                        </a:moveTo>
                        <a:cubicBezTo>
                          <a:pt x="714" y="0"/>
                          <a:pt x="698" y="10"/>
                          <a:pt x="694" y="33"/>
                        </a:cubicBezTo>
                        <a:cubicBezTo>
                          <a:pt x="561" y="545"/>
                          <a:pt x="333" y="1028"/>
                          <a:pt x="20" y="1454"/>
                        </a:cubicBezTo>
                        <a:cubicBezTo>
                          <a:pt x="0" y="1481"/>
                          <a:pt x="20" y="1517"/>
                          <a:pt x="51" y="1517"/>
                        </a:cubicBezTo>
                        <a:cubicBezTo>
                          <a:pt x="64" y="1517"/>
                          <a:pt x="76" y="1511"/>
                          <a:pt x="84" y="1502"/>
                        </a:cubicBezTo>
                        <a:cubicBezTo>
                          <a:pt x="403" y="1067"/>
                          <a:pt x="635" y="574"/>
                          <a:pt x="770" y="53"/>
                        </a:cubicBezTo>
                        <a:cubicBezTo>
                          <a:pt x="780" y="21"/>
                          <a:pt x="755" y="0"/>
                          <a:pt x="7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41"/>
                  <p:cNvSpPr/>
                  <p:nvPr/>
                </p:nvSpPr>
                <p:spPr>
                  <a:xfrm>
                    <a:off x="8283975" y="2520700"/>
                    <a:ext cx="40625" cy="14025"/>
                  </a:xfrm>
                  <a:custGeom>
                    <a:avLst/>
                    <a:gdLst/>
                    <a:ahLst/>
                    <a:cxnLst/>
                    <a:rect l="l" t="t" r="r" b="b"/>
                    <a:pathLst>
                      <a:path w="1625" h="561" extrusionOk="0">
                        <a:moveTo>
                          <a:pt x="1570" y="1"/>
                        </a:moveTo>
                        <a:cubicBezTo>
                          <a:pt x="1568" y="1"/>
                          <a:pt x="1567" y="1"/>
                          <a:pt x="1565" y="1"/>
                        </a:cubicBezTo>
                        <a:cubicBezTo>
                          <a:pt x="1030" y="64"/>
                          <a:pt x="511" y="229"/>
                          <a:pt x="37" y="486"/>
                        </a:cubicBezTo>
                        <a:cubicBezTo>
                          <a:pt x="1" y="505"/>
                          <a:pt x="14" y="560"/>
                          <a:pt x="56" y="560"/>
                        </a:cubicBezTo>
                        <a:cubicBezTo>
                          <a:pt x="62" y="560"/>
                          <a:pt x="70" y="559"/>
                          <a:pt x="76" y="556"/>
                        </a:cubicBezTo>
                        <a:cubicBezTo>
                          <a:pt x="541" y="304"/>
                          <a:pt x="1049" y="143"/>
                          <a:pt x="1576" y="80"/>
                        </a:cubicBezTo>
                        <a:cubicBezTo>
                          <a:pt x="1625" y="73"/>
                          <a:pt x="1618" y="1"/>
                          <a:pt x="15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485" name="Google Shape;1485;p41"/>
              <p:cNvGrpSpPr/>
              <p:nvPr/>
            </p:nvGrpSpPr>
            <p:grpSpPr>
              <a:xfrm rot="-188346">
                <a:off x="4255507" y="703471"/>
                <a:ext cx="657363" cy="925277"/>
                <a:chOff x="8244900" y="3297325"/>
                <a:chExt cx="207000" cy="291375"/>
              </a:xfrm>
            </p:grpSpPr>
            <p:sp>
              <p:nvSpPr>
                <p:cNvPr id="1486" name="Google Shape;1486;p41"/>
                <p:cNvSpPr/>
                <p:nvPr/>
              </p:nvSpPr>
              <p:spPr>
                <a:xfrm>
                  <a:off x="8367875" y="3423650"/>
                  <a:ext cx="83125" cy="20425"/>
                </a:xfrm>
                <a:custGeom>
                  <a:avLst/>
                  <a:gdLst/>
                  <a:ahLst/>
                  <a:cxnLst/>
                  <a:rect l="l" t="t" r="r" b="b"/>
                  <a:pathLst>
                    <a:path w="3325" h="817" extrusionOk="0">
                      <a:moveTo>
                        <a:pt x="1900" y="1"/>
                      </a:moveTo>
                      <a:cubicBezTo>
                        <a:pt x="1246" y="1"/>
                        <a:pt x="554" y="138"/>
                        <a:pt x="160" y="283"/>
                      </a:cubicBezTo>
                      <a:cubicBezTo>
                        <a:pt x="140" y="298"/>
                        <a:pt x="123" y="300"/>
                        <a:pt x="105" y="300"/>
                      </a:cubicBezTo>
                      <a:cubicBezTo>
                        <a:pt x="100" y="300"/>
                        <a:pt x="95" y="300"/>
                        <a:pt x="89" y="300"/>
                      </a:cubicBezTo>
                      <a:cubicBezTo>
                        <a:pt x="66" y="300"/>
                        <a:pt x="39" y="302"/>
                        <a:pt x="1" y="327"/>
                      </a:cubicBezTo>
                      <a:cubicBezTo>
                        <a:pt x="277" y="682"/>
                        <a:pt x="878" y="817"/>
                        <a:pt x="1507" y="817"/>
                      </a:cubicBezTo>
                      <a:cubicBezTo>
                        <a:pt x="2218" y="817"/>
                        <a:pt x="2966" y="645"/>
                        <a:pt x="3324" y="423"/>
                      </a:cubicBezTo>
                      <a:cubicBezTo>
                        <a:pt x="3039" y="111"/>
                        <a:pt x="2485" y="1"/>
                        <a:pt x="190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41"/>
                <p:cNvSpPr/>
                <p:nvPr/>
              </p:nvSpPr>
              <p:spPr>
                <a:xfrm>
                  <a:off x="8394950" y="3357550"/>
                  <a:ext cx="56950" cy="39675"/>
                </a:xfrm>
                <a:custGeom>
                  <a:avLst/>
                  <a:gdLst/>
                  <a:ahLst/>
                  <a:cxnLst/>
                  <a:rect l="l" t="t" r="r" b="b"/>
                  <a:pathLst>
                    <a:path w="2278" h="1587" extrusionOk="0">
                      <a:moveTo>
                        <a:pt x="2127" y="1"/>
                      </a:moveTo>
                      <a:cubicBezTo>
                        <a:pt x="1406" y="1"/>
                        <a:pt x="429" y="944"/>
                        <a:pt x="85" y="1452"/>
                      </a:cubicBezTo>
                      <a:cubicBezTo>
                        <a:pt x="70" y="1501"/>
                        <a:pt x="29" y="1485"/>
                        <a:pt x="0" y="1559"/>
                      </a:cubicBezTo>
                      <a:cubicBezTo>
                        <a:pt x="65" y="1578"/>
                        <a:pt x="133" y="1587"/>
                        <a:pt x="204" y="1587"/>
                      </a:cubicBezTo>
                      <a:cubicBezTo>
                        <a:pt x="966" y="1587"/>
                        <a:pt x="2045" y="571"/>
                        <a:pt x="2277" y="16"/>
                      </a:cubicBezTo>
                      <a:cubicBezTo>
                        <a:pt x="2229" y="6"/>
                        <a:pt x="2178" y="1"/>
                        <a:pt x="212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41"/>
                <p:cNvSpPr/>
                <p:nvPr/>
              </p:nvSpPr>
              <p:spPr>
                <a:xfrm>
                  <a:off x="8379400" y="3327025"/>
                  <a:ext cx="26225" cy="68700"/>
                </a:xfrm>
                <a:custGeom>
                  <a:avLst/>
                  <a:gdLst/>
                  <a:ahLst/>
                  <a:cxnLst/>
                  <a:rect l="l" t="t" r="r" b="b"/>
                  <a:pathLst>
                    <a:path w="1049" h="2748" extrusionOk="0">
                      <a:moveTo>
                        <a:pt x="488" y="1"/>
                      </a:moveTo>
                      <a:cubicBezTo>
                        <a:pt x="157" y="569"/>
                        <a:pt x="0" y="2276"/>
                        <a:pt x="634" y="2747"/>
                      </a:cubicBezTo>
                      <a:cubicBezTo>
                        <a:pt x="677" y="2680"/>
                        <a:pt x="639" y="2655"/>
                        <a:pt x="668" y="2615"/>
                      </a:cubicBezTo>
                      <a:cubicBezTo>
                        <a:pt x="879" y="1991"/>
                        <a:pt x="1049" y="487"/>
                        <a:pt x="48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9" name="Google Shape;1489;p41"/>
                <p:cNvSpPr/>
                <p:nvPr/>
              </p:nvSpPr>
              <p:spPr>
                <a:xfrm>
                  <a:off x="8410775" y="3297325"/>
                  <a:ext cx="25450" cy="66200"/>
                </a:xfrm>
                <a:custGeom>
                  <a:avLst/>
                  <a:gdLst/>
                  <a:ahLst/>
                  <a:cxnLst/>
                  <a:rect l="l" t="t" r="r" b="b"/>
                  <a:pathLst>
                    <a:path w="1018" h="2648" extrusionOk="0">
                      <a:moveTo>
                        <a:pt x="820" y="0"/>
                      </a:moveTo>
                      <a:lnTo>
                        <a:pt x="820" y="0"/>
                      </a:lnTo>
                      <a:cubicBezTo>
                        <a:pt x="166" y="352"/>
                        <a:pt x="1" y="1857"/>
                        <a:pt x="70" y="2511"/>
                      </a:cubicBezTo>
                      <a:cubicBezTo>
                        <a:pt x="89" y="2558"/>
                        <a:pt x="47" y="2573"/>
                        <a:pt x="73" y="2647"/>
                      </a:cubicBezTo>
                      <a:cubicBezTo>
                        <a:pt x="796" y="2328"/>
                        <a:pt x="1018" y="628"/>
                        <a:pt x="82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41"/>
                <p:cNvSpPr/>
                <p:nvPr/>
              </p:nvSpPr>
              <p:spPr>
                <a:xfrm>
                  <a:off x="8345475" y="3348250"/>
                  <a:ext cx="27225" cy="81775"/>
                </a:xfrm>
                <a:custGeom>
                  <a:avLst/>
                  <a:gdLst/>
                  <a:ahLst/>
                  <a:cxnLst/>
                  <a:rect l="l" t="t" r="r" b="b"/>
                  <a:pathLst>
                    <a:path w="1089" h="3271" extrusionOk="0">
                      <a:moveTo>
                        <a:pt x="309" y="0"/>
                      </a:moveTo>
                      <a:lnTo>
                        <a:pt x="309" y="0"/>
                      </a:lnTo>
                      <a:cubicBezTo>
                        <a:pt x="0" y="734"/>
                        <a:pt x="78" y="2805"/>
                        <a:pt x="913" y="3270"/>
                      </a:cubicBezTo>
                      <a:cubicBezTo>
                        <a:pt x="953" y="3184"/>
                        <a:pt x="903" y="3160"/>
                        <a:pt x="934" y="3106"/>
                      </a:cubicBezTo>
                      <a:cubicBezTo>
                        <a:pt x="1089" y="2326"/>
                        <a:pt x="1056" y="497"/>
                        <a:pt x="3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1" name="Google Shape;1491;p41"/>
                <p:cNvSpPr/>
                <p:nvPr/>
              </p:nvSpPr>
              <p:spPr>
                <a:xfrm>
                  <a:off x="8336625" y="3458375"/>
                  <a:ext cx="83125" cy="20425"/>
                </a:xfrm>
                <a:custGeom>
                  <a:avLst/>
                  <a:gdLst/>
                  <a:ahLst/>
                  <a:cxnLst/>
                  <a:rect l="l" t="t" r="r" b="b"/>
                  <a:pathLst>
                    <a:path w="3325" h="817" extrusionOk="0">
                      <a:moveTo>
                        <a:pt x="1899" y="0"/>
                      </a:moveTo>
                      <a:cubicBezTo>
                        <a:pt x="1245" y="0"/>
                        <a:pt x="553" y="138"/>
                        <a:pt x="159" y="282"/>
                      </a:cubicBezTo>
                      <a:cubicBezTo>
                        <a:pt x="139" y="298"/>
                        <a:pt x="122" y="300"/>
                        <a:pt x="103" y="300"/>
                      </a:cubicBezTo>
                      <a:cubicBezTo>
                        <a:pt x="99" y="300"/>
                        <a:pt x="96" y="299"/>
                        <a:pt x="92" y="299"/>
                      </a:cubicBezTo>
                      <a:cubicBezTo>
                        <a:pt x="68" y="299"/>
                        <a:pt x="40" y="301"/>
                        <a:pt x="1" y="328"/>
                      </a:cubicBezTo>
                      <a:cubicBezTo>
                        <a:pt x="277" y="682"/>
                        <a:pt x="878" y="817"/>
                        <a:pt x="1507" y="817"/>
                      </a:cubicBezTo>
                      <a:cubicBezTo>
                        <a:pt x="2218" y="817"/>
                        <a:pt x="2966" y="645"/>
                        <a:pt x="3325" y="424"/>
                      </a:cubicBezTo>
                      <a:cubicBezTo>
                        <a:pt x="3039" y="110"/>
                        <a:pt x="2484" y="0"/>
                        <a:pt x="18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2" name="Google Shape;1492;p41"/>
                <p:cNvSpPr/>
                <p:nvPr/>
              </p:nvSpPr>
              <p:spPr>
                <a:xfrm>
                  <a:off x="8317550" y="3384750"/>
                  <a:ext cx="27250" cy="81775"/>
                </a:xfrm>
                <a:custGeom>
                  <a:avLst/>
                  <a:gdLst/>
                  <a:ahLst/>
                  <a:cxnLst/>
                  <a:rect l="l" t="t" r="r" b="b"/>
                  <a:pathLst>
                    <a:path w="1090" h="3271" extrusionOk="0">
                      <a:moveTo>
                        <a:pt x="309" y="0"/>
                      </a:moveTo>
                      <a:lnTo>
                        <a:pt x="309" y="0"/>
                      </a:lnTo>
                      <a:cubicBezTo>
                        <a:pt x="0" y="734"/>
                        <a:pt x="80" y="2805"/>
                        <a:pt x="913" y="3270"/>
                      </a:cubicBezTo>
                      <a:cubicBezTo>
                        <a:pt x="953" y="3182"/>
                        <a:pt x="904" y="3160"/>
                        <a:pt x="934" y="3106"/>
                      </a:cubicBezTo>
                      <a:cubicBezTo>
                        <a:pt x="1089" y="2326"/>
                        <a:pt x="1056" y="497"/>
                        <a:pt x="3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3" name="Google Shape;1493;p41"/>
                <p:cNvSpPr/>
                <p:nvPr/>
              </p:nvSpPr>
              <p:spPr>
                <a:xfrm>
                  <a:off x="8304325" y="3488950"/>
                  <a:ext cx="83100" cy="20375"/>
                </a:xfrm>
                <a:custGeom>
                  <a:avLst/>
                  <a:gdLst/>
                  <a:ahLst/>
                  <a:cxnLst/>
                  <a:rect l="l" t="t" r="r" b="b"/>
                  <a:pathLst>
                    <a:path w="3324" h="815" extrusionOk="0">
                      <a:moveTo>
                        <a:pt x="1900" y="0"/>
                      </a:moveTo>
                      <a:cubicBezTo>
                        <a:pt x="1246" y="0"/>
                        <a:pt x="554" y="138"/>
                        <a:pt x="160" y="282"/>
                      </a:cubicBezTo>
                      <a:cubicBezTo>
                        <a:pt x="140" y="296"/>
                        <a:pt x="124" y="298"/>
                        <a:pt x="107" y="298"/>
                      </a:cubicBezTo>
                      <a:cubicBezTo>
                        <a:pt x="101" y="298"/>
                        <a:pt x="95" y="298"/>
                        <a:pt x="89" y="298"/>
                      </a:cubicBezTo>
                      <a:cubicBezTo>
                        <a:pt x="66" y="298"/>
                        <a:pt x="39" y="301"/>
                        <a:pt x="0" y="326"/>
                      </a:cubicBezTo>
                      <a:cubicBezTo>
                        <a:pt x="276" y="680"/>
                        <a:pt x="877" y="815"/>
                        <a:pt x="1507" y="815"/>
                      </a:cubicBezTo>
                      <a:cubicBezTo>
                        <a:pt x="2217" y="815"/>
                        <a:pt x="2965" y="643"/>
                        <a:pt x="3324" y="422"/>
                      </a:cubicBezTo>
                      <a:cubicBezTo>
                        <a:pt x="3038" y="110"/>
                        <a:pt x="2484" y="0"/>
                        <a:pt x="190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41"/>
                <p:cNvSpPr/>
                <p:nvPr/>
              </p:nvSpPr>
              <p:spPr>
                <a:xfrm>
                  <a:off x="8281900" y="3413525"/>
                  <a:ext cx="27250" cy="81775"/>
                </a:xfrm>
                <a:custGeom>
                  <a:avLst/>
                  <a:gdLst/>
                  <a:ahLst/>
                  <a:cxnLst/>
                  <a:rect l="l" t="t" r="r" b="b"/>
                  <a:pathLst>
                    <a:path w="1090" h="3271" extrusionOk="0">
                      <a:moveTo>
                        <a:pt x="310" y="0"/>
                      </a:moveTo>
                      <a:cubicBezTo>
                        <a:pt x="1" y="732"/>
                        <a:pt x="78" y="2805"/>
                        <a:pt x="914" y="3270"/>
                      </a:cubicBezTo>
                      <a:cubicBezTo>
                        <a:pt x="954" y="3182"/>
                        <a:pt x="905" y="3159"/>
                        <a:pt x="934" y="3106"/>
                      </a:cubicBezTo>
                      <a:cubicBezTo>
                        <a:pt x="1089" y="2326"/>
                        <a:pt x="1057" y="497"/>
                        <a:pt x="3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41"/>
                <p:cNvSpPr/>
                <p:nvPr/>
              </p:nvSpPr>
              <p:spPr>
                <a:xfrm>
                  <a:off x="8244900" y="3336975"/>
                  <a:ext cx="175975" cy="251725"/>
                </a:xfrm>
                <a:custGeom>
                  <a:avLst/>
                  <a:gdLst/>
                  <a:ahLst/>
                  <a:cxnLst/>
                  <a:rect l="l" t="t" r="r" b="b"/>
                  <a:pathLst>
                    <a:path w="7039" h="10069" extrusionOk="0">
                      <a:moveTo>
                        <a:pt x="6932" y="1"/>
                      </a:moveTo>
                      <a:cubicBezTo>
                        <a:pt x="6902" y="1"/>
                        <a:pt x="6872" y="22"/>
                        <a:pt x="6876" y="62"/>
                      </a:cubicBezTo>
                      <a:cubicBezTo>
                        <a:pt x="6922" y="541"/>
                        <a:pt x="6445" y="1461"/>
                        <a:pt x="6187" y="1954"/>
                      </a:cubicBezTo>
                      <a:lnTo>
                        <a:pt x="6138" y="2053"/>
                      </a:lnTo>
                      <a:cubicBezTo>
                        <a:pt x="5774" y="2755"/>
                        <a:pt x="5206" y="3365"/>
                        <a:pt x="4654" y="3955"/>
                      </a:cubicBezTo>
                      <a:cubicBezTo>
                        <a:pt x="4362" y="4270"/>
                        <a:pt x="4058" y="4595"/>
                        <a:pt x="3792" y="4929"/>
                      </a:cubicBezTo>
                      <a:cubicBezTo>
                        <a:pt x="3328" y="5512"/>
                        <a:pt x="2807" y="5936"/>
                        <a:pt x="2301" y="6344"/>
                      </a:cubicBezTo>
                      <a:cubicBezTo>
                        <a:pt x="1263" y="7187"/>
                        <a:pt x="282" y="7983"/>
                        <a:pt x="5" y="10005"/>
                      </a:cubicBezTo>
                      <a:cubicBezTo>
                        <a:pt x="0" y="10036"/>
                        <a:pt x="21" y="10065"/>
                        <a:pt x="52" y="10068"/>
                      </a:cubicBezTo>
                      <a:cubicBezTo>
                        <a:pt x="56" y="10069"/>
                        <a:pt x="59" y="10069"/>
                        <a:pt x="62" y="10069"/>
                      </a:cubicBezTo>
                      <a:cubicBezTo>
                        <a:pt x="71" y="10069"/>
                        <a:pt x="79" y="10067"/>
                        <a:pt x="87" y="10063"/>
                      </a:cubicBezTo>
                      <a:cubicBezTo>
                        <a:pt x="103" y="10054"/>
                        <a:pt x="113" y="10039"/>
                        <a:pt x="116" y="10020"/>
                      </a:cubicBezTo>
                      <a:cubicBezTo>
                        <a:pt x="388" y="8043"/>
                        <a:pt x="1353" y="7260"/>
                        <a:pt x="2371" y="6432"/>
                      </a:cubicBezTo>
                      <a:cubicBezTo>
                        <a:pt x="2881" y="6019"/>
                        <a:pt x="3408" y="5591"/>
                        <a:pt x="3880" y="4999"/>
                      </a:cubicBezTo>
                      <a:cubicBezTo>
                        <a:pt x="4143" y="4670"/>
                        <a:pt x="4444" y="4346"/>
                        <a:pt x="4738" y="4033"/>
                      </a:cubicBezTo>
                      <a:cubicBezTo>
                        <a:pt x="5292" y="3437"/>
                        <a:pt x="5866" y="2821"/>
                        <a:pt x="6236" y="2103"/>
                      </a:cubicBezTo>
                      <a:lnTo>
                        <a:pt x="6287" y="2006"/>
                      </a:lnTo>
                      <a:cubicBezTo>
                        <a:pt x="6549" y="1502"/>
                        <a:pt x="7039" y="563"/>
                        <a:pt x="6988" y="52"/>
                      </a:cubicBezTo>
                      <a:cubicBezTo>
                        <a:pt x="6984" y="17"/>
                        <a:pt x="6958" y="1"/>
                        <a:pt x="69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96" name="Google Shape;1496;p41"/>
              <p:cNvGrpSpPr/>
              <p:nvPr/>
            </p:nvGrpSpPr>
            <p:grpSpPr>
              <a:xfrm rot="337277">
                <a:off x="4423322" y="1277117"/>
                <a:ext cx="1005591" cy="961454"/>
                <a:chOff x="8059125" y="2818475"/>
                <a:chExt cx="411275" cy="393225"/>
              </a:xfrm>
            </p:grpSpPr>
            <p:sp>
              <p:nvSpPr>
                <p:cNvPr id="1497" name="Google Shape;1497;p41"/>
                <p:cNvSpPr/>
                <p:nvPr/>
              </p:nvSpPr>
              <p:spPr>
                <a:xfrm>
                  <a:off x="8177525" y="2820225"/>
                  <a:ext cx="292875" cy="226450"/>
                </a:xfrm>
                <a:custGeom>
                  <a:avLst/>
                  <a:gdLst/>
                  <a:ahLst/>
                  <a:cxnLst/>
                  <a:rect l="l" t="t" r="r" b="b"/>
                  <a:pathLst>
                    <a:path w="11715" h="9058" extrusionOk="0">
                      <a:moveTo>
                        <a:pt x="9188" y="1"/>
                      </a:moveTo>
                      <a:cubicBezTo>
                        <a:pt x="8450" y="1"/>
                        <a:pt x="7618" y="244"/>
                        <a:pt x="7037" y="670"/>
                      </a:cubicBezTo>
                      <a:cubicBezTo>
                        <a:pt x="7481" y="935"/>
                        <a:pt x="7883" y="1268"/>
                        <a:pt x="8227" y="1654"/>
                      </a:cubicBezTo>
                      <a:cubicBezTo>
                        <a:pt x="7693" y="1433"/>
                        <a:pt x="7179" y="1172"/>
                        <a:pt x="6685" y="874"/>
                      </a:cubicBezTo>
                      <a:cubicBezTo>
                        <a:pt x="6036" y="1390"/>
                        <a:pt x="5215" y="1943"/>
                        <a:pt x="4502" y="2367"/>
                      </a:cubicBezTo>
                      <a:cubicBezTo>
                        <a:pt x="4244" y="3136"/>
                        <a:pt x="3856" y="3713"/>
                        <a:pt x="3640" y="4496"/>
                      </a:cubicBezTo>
                      <a:cubicBezTo>
                        <a:pt x="3579" y="4059"/>
                        <a:pt x="3594" y="3615"/>
                        <a:pt x="3685" y="3184"/>
                      </a:cubicBezTo>
                      <a:lnTo>
                        <a:pt x="3685" y="3184"/>
                      </a:lnTo>
                      <a:cubicBezTo>
                        <a:pt x="2716" y="4046"/>
                        <a:pt x="1873" y="5040"/>
                        <a:pt x="1181" y="6138"/>
                      </a:cubicBezTo>
                      <a:cubicBezTo>
                        <a:pt x="540" y="7156"/>
                        <a:pt x="0" y="9057"/>
                        <a:pt x="1552" y="9057"/>
                      </a:cubicBezTo>
                      <a:cubicBezTo>
                        <a:pt x="1679" y="9057"/>
                        <a:pt x="1821" y="9044"/>
                        <a:pt x="1977" y="9017"/>
                      </a:cubicBezTo>
                      <a:cubicBezTo>
                        <a:pt x="2572" y="8913"/>
                        <a:pt x="3130" y="8634"/>
                        <a:pt x="3700" y="8436"/>
                      </a:cubicBezTo>
                      <a:cubicBezTo>
                        <a:pt x="3846" y="8385"/>
                        <a:pt x="5971" y="7587"/>
                        <a:pt x="5911" y="7477"/>
                      </a:cubicBezTo>
                      <a:lnTo>
                        <a:pt x="5319" y="6427"/>
                      </a:lnTo>
                      <a:lnTo>
                        <a:pt x="5319" y="6427"/>
                      </a:lnTo>
                      <a:cubicBezTo>
                        <a:pt x="5716" y="6776"/>
                        <a:pt x="6223" y="7027"/>
                        <a:pt x="6713" y="7223"/>
                      </a:cubicBezTo>
                      <a:cubicBezTo>
                        <a:pt x="7895" y="6763"/>
                        <a:pt x="8980" y="5944"/>
                        <a:pt x="9760" y="4936"/>
                      </a:cubicBezTo>
                      <a:lnTo>
                        <a:pt x="9421" y="3133"/>
                      </a:lnTo>
                      <a:lnTo>
                        <a:pt x="9421" y="3133"/>
                      </a:lnTo>
                      <a:cubicBezTo>
                        <a:pt x="9741" y="3557"/>
                        <a:pt x="10019" y="4043"/>
                        <a:pt x="10337" y="4468"/>
                      </a:cubicBezTo>
                      <a:cubicBezTo>
                        <a:pt x="10905" y="3979"/>
                        <a:pt x="11405" y="3360"/>
                        <a:pt x="11558" y="2625"/>
                      </a:cubicBezTo>
                      <a:cubicBezTo>
                        <a:pt x="11715" y="1873"/>
                        <a:pt x="11376" y="1135"/>
                        <a:pt x="10823" y="635"/>
                      </a:cubicBezTo>
                      <a:cubicBezTo>
                        <a:pt x="10434" y="285"/>
                        <a:pt x="9940" y="51"/>
                        <a:pt x="9436" y="11"/>
                      </a:cubicBezTo>
                      <a:cubicBezTo>
                        <a:pt x="9355" y="4"/>
                        <a:pt x="9272" y="1"/>
                        <a:pt x="91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8" name="Google Shape;1498;p41"/>
                <p:cNvSpPr/>
                <p:nvPr/>
              </p:nvSpPr>
              <p:spPr>
                <a:xfrm>
                  <a:off x="8059125" y="2857025"/>
                  <a:ext cx="372400" cy="354675"/>
                </a:xfrm>
                <a:custGeom>
                  <a:avLst/>
                  <a:gdLst/>
                  <a:ahLst/>
                  <a:cxnLst/>
                  <a:rect l="l" t="t" r="r" b="b"/>
                  <a:pathLst>
                    <a:path w="14896" h="14187" extrusionOk="0">
                      <a:moveTo>
                        <a:pt x="14831" y="1"/>
                      </a:moveTo>
                      <a:cubicBezTo>
                        <a:pt x="14823" y="1"/>
                        <a:pt x="14815" y="3"/>
                        <a:pt x="14806" y="9"/>
                      </a:cubicBezTo>
                      <a:cubicBezTo>
                        <a:pt x="14773" y="28"/>
                        <a:pt x="11491" y="1941"/>
                        <a:pt x="8045" y="4626"/>
                      </a:cubicBezTo>
                      <a:cubicBezTo>
                        <a:pt x="6022" y="6202"/>
                        <a:pt x="4337" y="7732"/>
                        <a:pt x="3039" y="9172"/>
                      </a:cubicBezTo>
                      <a:cubicBezTo>
                        <a:pt x="1414" y="10975"/>
                        <a:pt x="394" y="12645"/>
                        <a:pt x="6" y="14133"/>
                      </a:cubicBezTo>
                      <a:cubicBezTo>
                        <a:pt x="0" y="14156"/>
                        <a:pt x="14" y="14180"/>
                        <a:pt x="37" y="14185"/>
                      </a:cubicBezTo>
                      <a:cubicBezTo>
                        <a:pt x="40" y="14187"/>
                        <a:pt x="45" y="14187"/>
                        <a:pt x="48" y="14187"/>
                      </a:cubicBezTo>
                      <a:cubicBezTo>
                        <a:pt x="67" y="14187"/>
                        <a:pt x="85" y="14174"/>
                        <a:pt x="90" y="14154"/>
                      </a:cubicBezTo>
                      <a:cubicBezTo>
                        <a:pt x="474" y="12681"/>
                        <a:pt x="1488" y="11024"/>
                        <a:pt x="3103" y="9230"/>
                      </a:cubicBezTo>
                      <a:cubicBezTo>
                        <a:pt x="4398" y="7794"/>
                        <a:pt x="6078" y="6269"/>
                        <a:pt x="8099" y="4696"/>
                      </a:cubicBezTo>
                      <a:cubicBezTo>
                        <a:pt x="11540" y="2016"/>
                        <a:pt x="14817" y="104"/>
                        <a:pt x="14849" y="85"/>
                      </a:cubicBezTo>
                      <a:cubicBezTo>
                        <a:pt x="14895" y="62"/>
                        <a:pt x="14870" y="1"/>
                        <a:pt x="148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9" name="Google Shape;1499;p41"/>
                <p:cNvSpPr/>
                <p:nvPr/>
              </p:nvSpPr>
              <p:spPr>
                <a:xfrm>
                  <a:off x="8389850" y="2818475"/>
                  <a:ext cx="29375" cy="64200"/>
                </a:xfrm>
                <a:custGeom>
                  <a:avLst/>
                  <a:gdLst/>
                  <a:ahLst/>
                  <a:cxnLst/>
                  <a:rect l="l" t="t" r="r" b="b"/>
                  <a:pathLst>
                    <a:path w="1175" h="2568" extrusionOk="0">
                      <a:moveTo>
                        <a:pt x="1115" y="0"/>
                      </a:moveTo>
                      <a:cubicBezTo>
                        <a:pt x="1099" y="0"/>
                        <a:pt x="1083" y="8"/>
                        <a:pt x="1076" y="28"/>
                      </a:cubicBezTo>
                      <a:lnTo>
                        <a:pt x="10" y="2507"/>
                      </a:lnTo>
                      <a:cubicBezTo>
                        <a:pt x="1" y="2529"/>
                        <a:pt x="11" y="2554"/>
                        <a:pt x="32" y="2565"/>
                      </a:cubicBezTo>
                      <a:cubicBezTo>
                        <a:pt x="38" y="2566"/>
                        <a:pt x="44" y="2568"/>
                        <a:pt x="50" y="2568"/>
                      </a:cubicBezTo>
                      <a:cubicBezTo>
                        <a:pt x="68" y="2568"/>
                        <a:pt x="83" y="2557"/>
                        <a:pt x="90" y="2541"/>
                      </a:cubicBezTo>
                      <a:lnTo>
                        <a:pt x="1157" y="64"/>
                      </a:lnTo>
                      <a:cubicBezTo>
                        <a:pt x="1174" y="28"/>
                        <a:pt x="1144" y="0"/>
                        <a:pt x="11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0" name="Google Shape;1500;p41"/>
                <p:cNvSpPr/>
                <p:nvPr/>
              </p:nvSpPr>
              <p:spPr>
                <a:xfrm>
                  <a:off x="8295425" y="2947825"/>
                  <a:ext cx="102475" cy="23250"/>
                </a:xfrm>
                <a:custGeom>
                  <a:avLst/>
                  <a:gdLst/>
                  <a:ahLst/>
                  <a:cxnLst/>
                  <a:rect l="l" t="t" r="r" b="b"/>
                  <a:pathLst>
                    <a:path w="4099" h="930" extrusionOk="0">
                      <a:moveTo>
                        <a:pt x="60" y="0"/>
                      </a:moveTo>
                      <a:cubicBezTo>
                        <a:pt x="12" y="0"/>
                        <a:pt x="0" y="76"/>
                        <a:pt x="53" y="87"/>
                      </a:cubicBezTo>
                      <a:lnTo>
                        <a:pt x="4028" y="928"/>
                      </a:lnTo>
                      <a:cubicBezTo>
                        <a:pt x="4031" y="929"/>
                        <a:pt x="4034" y="929"/>
                        <a:pt x="4037" y="929"/>
                      </a:cubicBezTo>
                      <a:lnTo>
                        <a:pt x="4039" y="929"/>
                      </a:lnTo>
                      <a:cubicBezTo>
                        <a:pt x="4090" y="928"/>
                        <a:pt x="4099" y="855"/>
                        <a:pt x="4048" y="843"/>
                      </a:cubicBezTo>
                      <a:lnTo>
                        <a:pt x="72" y="2"/>
                      </a:lnTo>
                      <a:cubicBezTo>
                        <a:pt x="68" y="1"/>
                        <a:pt x="64" y="0"/>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01" name="Google Shape;1501;p41"/>
              <p:cNvGrpSpPr/>
              <p:nvPr/>
            </p:nvGrpSpPr>
            <p:grpSpPr>
              <a:xfrm rot="871253">
                <a:off x="4498652" y="2103938"/>
                <a:ext cx="576125" cy="564083"/>
                <a:chOff x="8174627" y="4345225"/>
                <a:chExt cx="172915" cy="169301"/>
              </a:xfrm>
            </p:grpSpPr>
            <p:grpSp>
              <p:nvGrpSpPr>
                <p:cNvPr id="1502" name="Google Shape;1502;p41"/>
                <p:cNvGrpSpPr/>
                <p:nvPr/>
              </p:nvGrpSpPr>
              <p:grpSpPr>
                <a:xfrm>
                  <a:off x="8192297" y="4345225"/>
                  <a:ext cx="155245" cy="145615"/>
                  <a:chOff x="8192297" y="4345225"/>
                  <a:chExt cx="155245" cy="145615"/>
                </a:xfrm>
              </p:grpSpPr>
              <p:sp>
                <p:nvSpPr>
                  <p:cNvPr id="1503" name="Google Shape;1503;p41"/>
                  <p:cNvSpPr/>
                  <p:nvPr/>
                </p:nvSpPr>
                <p:spPr>
                  <a:xfrm>
                    <a:off x="8192297" y="4378920"/>
                    <a:ext cx="38677" cy="71057"/>
                  </a:xfrm>
                  <a:custGeom>
                    <a:avLst/>
                    <a:gdLst/>
                    <a:ahLst/>
                    <a:cxnLst/>
                    <a:rect l="l" t="t" r="r" b="b"/>
                    <a:pathLst>
                      <a:path w="939" h="1725" extrusionOk="0">
                        <a:moveTo>
                          <a:pt x="536" y="0"/>
                        </a:moveTo>
                        <a:cubicBezTo>
                          <a:pt x="408" y="0"/>
                          <a:pt x="280" y="59"/>
                          <a:pt x="201" y="160"/>
                        </a:cubicBezTo>
                        <a:cubicBezTo>
                          <a:pt x="0" y="421"/>
                          <a:pt x="282" y="931"/>
                          <a:pt x="360" y="1198"/>
                        </a:cubicBezTo>
                        <a:cubicBezTo>
                          <a:pt x="395" y="1320"/>
                          <a:pt x="376" y="1604"/>
                          <a:pt x="339" y="1724"/>
                        </a:cubicBezTo>
                        <a:lnTo>
                          <a:pt x="477" y="1532"/>
                        </a:lnTo>
                        <a:cubicBezTo>
                          <a:pt x="544" y="1159"/>
                          <a:pt x="799" y="873"/>
                          <a:pt x="892" y="515"/>
                        </a:cubicBezTo>
                        <a:cubicBezTo>
                          <a:pt x="938" y="338"/>
                          <a:pt x="895" y="145"/>
                          <a:pt x="723" y="48"/>
                        </a:cubicBezTo>
                        <a:cubicBezTo>
                          <a:pt x="666" y="16"/>
                          <a:pt x="601" y="0"/>
                          <a:pt x="53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4" name="Google Shape;1504;p41"/>
                  <p:cNvSpPr/>
                  <p:nvPr/>
                </p:nvSpPr>
                <p:spPr>
                  <a:xfrm>
                    <a:off x="8230686" y="4349797"/>
                    <a:ext cx="47698" cy="85104"/>
                  </a:xfrm>
                  <a:custGeom>
                    <a:avLst/>
                    <a:gdLst/>
                    <a:ahLst/>
                    <a:cxnLst/>
                    <a:rect l="l" t="t" r="r" b="b"/>
                    <a:pathLst>
                      <a:path w="1158" h="2066" extrusionOk="0">
                        <a:moveTo>
                          <a:pt x="650" y="1"/>
                        </a:moveTo>
                        <a:cubicBezTo>
                          <a:pt x="522" y="1"/>
                          <a:pt x="392" y="47"/>
                          <a:pt x="298" y="133"/>
                        </a:cubicBezTo>
                        <a:cubicBezTo>
                          <a:pt x="0" y="408"/>
                          <a:pt x="237" y="1088"/>
                          <a:pt x="276" y="1429"/>
                        </a:cubicBezTo>
                        <a:cubicBezTo>
                          <a:pt x="294" y="1586"/>
                          <a:pt x="215" y="1926"/>
                          <a:pt x="143" y="2066"/>
                        </a:cubicBezTo>
                        <a:lnTo>
                          <a:pt x="187" y="2057"/>
                        </a:lnTo>
                        <a:cubicBezTo>
                          <a:pt x="346" y="1617"/>
                          <a:pt x="878" y="1125"/>
                          <a:pt x="1065" y="708"/>
                        </a:cubicBezTo>
                        <a:cubicBezTo>
                          <a:pt x="1157" y="502"/>
                          <a:pt x="1144" y="259"/>
                          <a:pt x="956" y="105"/>
                        </a:cubicBezTo>
                        <a:cubicBezTo>
                          <a:pt x="869" y="34"/>
                          <a:pt x="760" y="1"/>
                          <a:pt x="6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5" name="Google Shape;1505;p41"/>
                  <p:cNvSpPr/>
                  <p:nvPr/>
                </p:nvSpPr>
                <p:spPr>
                  <a:xfrm>
                    <a:off x="8253382" y="4411009"/>
                    <a:ext cx="91565" cy="40863"/>
                  </a:xfrm>
                  <a:custGeom>
                    <a:avLst/>
                    <a:gdLst/>
                    <a:ahLst/>
                    <a:cxnLst/>
                    <a:rect l="l" t="t" r="r" b="b"/>
                    <a:pathLst>
                      <a:path w="2223" h="992" extrusionOk="0">
                        <a:moveTo>
                          <a:pt x="1722" y="0"/>
                        </a:moveTo>
                        <a:cubicBezTo>
                          <a:pt x="1633" y="0"/>
                          <a:pt x="1542" y="23"/>
                          <a:pt x="1458" y="64"/>
                        </a:cubicBezTo>
                        <a:cubicBezTo>
                          <a:pt x="1046" y="265"/>
                          <a:pt x="763" y="646"/>
                          <a:pt x="330" y="819"/>
                        </a:cubicBezTo>
                        <a:lnTo>
                          <a:pt x="10" y="987"/>
                        </a:lnTo>
                        <a:lnTo>
                          <a:pt x="10" y="987"/>
                        </a:lnTo>
                        <a:cubicBezTo>
                          <a:pt x="142" y="921"/>
                          <a:pt x="520" y="876"/>
                          <a:pt x="707" y="876"/>
                        </a:cubicBezTo>
                        <a:cubicBezTo>
                          <a:pt x="728" y="876"/>
                          <a:pt x="747" y="877"/>
                          <a:pt x="763" y="878"/>
                        </a:cubicBezTo>
                        <a:cubicBezTo>
                          <a:pt x="966" y="894"/>
                          <a:pt x="1290" y="976"/>
                          <a:pt x="1575" y="976"/>
                        </a:cubicBezTo>
                        <a:cubicBezTo>
                          <a:pt x="1771" y="976"/>
                          <a:pt x="1950" y="937"/>
                          <a:pt x="2057" y="811"/>
                        </a:cubicBezTo>
                        <a:cubicBezTo>
                          <a:pt x="2212" y="631"/>
                          <a:pt x="2223" y="335"/>
                          <a:pt x="2063" y="154"/>
                        </a:cubicBezTo>
                        <a:cubicBezTo>
                          <a:pt x="1970" y="46"/>
                          <a:pt x="1848" y="0"/>
                          <a:pt x="1722" y="0"/>
                        </a:cubicBezTo>
                        <a:close/>
                        <a:moveTo>
                          <a:pt x="10" y="987"/>
                        </a:moveTo>
                        <a:lnTo>
                          <a:pt x="10" y="987"/>
                        </a:lnTo>
                        <a:cubicBezTo>
                          <a:pt x="7" y="988"/>
                          <a:pt x="4" y="990"/>
                          <a:pt x="1" y="992"/>
                        </a:cubicBezTo>
                        <a:lnTo>
                          <a:pt x="10" y="987"/>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6" name="Google Shape;1506;p41"/>
                  <p:cNvSpPr/>
                  <p:nvPr/>
                </p:nvSpPr>
                <p:spPr>
                  <a:xfrm>
                    <a:off x="8242961" y="4458751"/>
                    <a:ext cx="73071" cy="32089"/>
                  </a:xfrm>
                  <a:custGeom>
                    <a:avLst/>
                    <a:gdLst/>
                    <a:ahLst/>
                    <a:cxnLst/>
                    <a:rect l="l" t="t" r="r" b="b"/>
                    <a:pathLst>
                      <a:path w="1774" h="779" extrusionOk="0">
                        <a:moveTo>
                          <a:pt x="1340" y="1"/>
                        </a:moveTo>
                        <a:cubicBezTo>
                          <a:pt x="1298" y="1"/>
                          <a:pt x="1256" y="6"/>
                          <a:pt x="1214" y="16"/>
                        </a:cubicBezTo>
                        <a:cubicBezTo>
                          <a:pt x="855" y="105"/>
                          <a:pt x="566" y="357"/>
                          <a:pt x="194" y="422"/>
                        </a:cubicBezTo>
                        <a:lnTo>
                          <a:pt x="0" y="557"/>
                        </a:lnTo>
                        <a:cubicBezTo>
                          <a:pt x="72" y="535"/>
                          <a:pt x="202" y="521"/>
                          <a:pt x="321" y="521"/>
                        </a:cubicBezTo>
                        <a:cubicBezTo>
                          <a:pt x="401" y="521"/>
                          <a:pt x="477" y="527"/>
                          <a:pt x="525" y="542"/>
                        </a:cubicBezTo>
                        <a:cubicBezTo>
                          <a:pt x="726" y="602"/>
                          <a:pt x="1063" y="778"/>
                          <a:pt x="1328" y="778"/>
                        </a:cubicBezTo>
                        <a:cubicBezTo>
                          <a:pt x="1416" y="778"/>
                          <a:pt x="1497" y="759"/>
                          <a:pt x="1562" y="709"/>
                        </a:cubicBezTo>
                        <a:cubicBezTo>
                          <a:pt x="1715" y="593"/>
                          <a:pt x="1773" y="360"/>
                          <a:pt x="1679" y="189"/>
                        </a:cubicBezTo>
                        <a:cubicBezTo>
                          <a:pt x="1606" y="58"/>
                          <a:pt x="1476" y="1"/>
                          <a:pt x="13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7" name="Google Shape;1507;p41"/>
                  <p:cNvSpPr/>
                  <p:nvPr/>
                </p:nvSpPr>
                <p:spPr>
                  <a:xfrm>
                    <a:off x="8265574" y="4345225"/>
                    <a:ext cx="76243" cy="81026"/>
                  </a:xfrm>
                  <a:custGeom>
                    <a:avLst/>
                    <a:gdLst/>
                    <a:ahLst/>
                    <a:cxnLst/>
                    <a:rect l="l" t="t" r="r" b="b"/>
                    <a:pathLst>
                      <a:path w="1851" h="1967" extrusionOk="0">
                        <a:moveTo>
                          <a:pt x="1489" y="1"/>
                        </a:moveTo>
                        <a:cubicBezTo>
                          <a:pt x="1449" y="1"/>
                          <a:pt x="1409" y="5"/>
                          <a:pt x="1371" y="12"/>
                        </a:cubicBezTo>
                        <a:cubicBezTo>
                          <a:pt x="1184" y="48"/>
                          <a:pt x="1026" y="173"/>
                          <a:pt x="899" y="315"/>
                        </a:cubicBezTo>
                        <a:cubicBezTo>
                          <a:pt x="731" y="504"/>
                          <a:pt x="601" y="726"/>
                          <a:pt x="522" y="968"/>
                        </a:cubicBezTo>
                        <a:cubicBezTo>
                          <a:pt x="455" y="1167"/>
                          <a:pt x="422" y="1381"/>
                          <a:pt x="315" y="1564"/>
                        </a:cubicBezTo>
                        <a:cubicBezTo>
                          <a:pt x="249" y="1675"/>
                          <a:pt x="178" y="1782"/>
                          <a:pt x="91" y="1876"/>
                        </a:cubicBezTo>
                        <a:lnTo>
                          <a:pt x="91" y="1876"/>
                        </a:lnTo>
                        <a:lnTo>
                          <a:pt x="1851" y="136"/>
                        </a:lnTo>
                        <a:cubicBezTo>
                          <a:pt x="1758" y="43"/>
                          <a:pt x="1622" y="1"/>
                          <a:pt x="1489" y="1"/>
                        </a:cubicBezTo>
                        <a:close/>
                        <a:moveTo>
                          <a:pt x="91" y="1876"/>
                        </a:moveTo>
                        <a:lnTo>
                          <a:pt x="0" y="1967"/>
                        </a:lnTo>
                        <a:cubicBezTo>
                          <a:pt x="32" y="1938"/>
                          <a:pt x="63" y="1908"/>
                          <a:pt x="91" y="187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8" name="Google Shape;1508;p41"/>
                  <p:cNvSpPr/>
                  <p:nvPr/>
                </p:nvSpPr>
                <p:spPr>
                  <a:xfrm>
                    <a:off x="8265080" y="4350250"/>
                    <a:ext cx="82462" cy="75506"/>
                  </a:xfrm>
                  <a:custGeom>
                    <a:avLst/>
                    <a:gdLst/>
                    <a:ahLst/>
                    <a:cxnLst/>
                    <a:rect l="l" t="t" r="r" b="b"/>
                    <a:pathLst>
                      <a:path w="2002" h="1833" extrusionOk="0">
                        <a:moveTo>
                          <a:pt x="1849" y="0"/>
                        </a:moveTo>
                        <a:lnTo>
                          <a:pt x="97" y="1737"/>
                        </a:lnTo>
                        <a:lnTo>
                          <a:pt x="97" y="1737"/>
                        </a:lnTo>
                        <a:cubicBezTo>
                          <a:pt x="191" y="1654"/>
                          <a:pt x="296" y="1585"/>
                          <a:pt x="407" y="1523"/>
                        </a:cubicBezTo>
                        <a:cubicBezTo>
                          <a:pt x="589" y="1417"/>
                          <a:pt x="804" y="1385"/>
                          <a:pt x="1005" y="1321"/>
                        </a:cubicBezTo>
                        <a:cubicBezTo>
                          <a:pt x="1247" y="1244"/>
                          <a:pt x="1471" y="1117"/>
                          <a:pt x="1660" y="949"/>
                        </a:cubicBezTo>
                        <a:cubicBezTo>
                          <a:pt x="1803" y="823"/>
                          <a:pt x="1930" y="667"/>
                          <a:pt x="1967" y="480"/>
                        </a:cubicBezTo>
                        <a:cubicBezTo>
                          <a:pt x="2001" y="313"/>
                          <a:pt x="1969" y="121"/>
                          <a:pt x="1849" y="0"/>
                        </a:cubicBezTo>
                        <a:close/>
                        <a:moveTo>
                          <a:pt x="97" y="1737"/>
                        </a:moveTo>
                        <a:lnTo>
                          <a:pt x="97" y="1737"/>
                        </a:lnTo>
                        <a:cubicBezTo>
                          <a:pt x="63" y="1767"/>
                          <a:pt x="31" y="1799"/>
                          <a:pt x="0" y="1833"/>
                        </a:cubicBezTo>
                        <a:lnTo>
                          <a:pt x="97" y="1737"/>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09" name="Google Shape;1509;p41"/>
                <p:cNvSpPr/>
                <p:nvPr/>
              </p:nvSpPr>
              <p:spPr>
                <a:xfrm>
                  <a:off x="8174627" y="4362279"/>
                  <a:ext cx="158170" cy="152247"/>
                </a:xfrm>
                <a:custGeom>
                  <a:avLst/>
                  <a:gdLst/>
                  <a:ahLst/>
                  <a:cxnLst/>
                  <a:rect l="l" t="t" r="r" b="b"/>
                  <a:pathLst>
                    <a:path w="3840" h="3696" extrusionOk="0">
                      <a:moveTo>
                        <a:pt x="3760" y="0"/>
                      </a:moveTo>
                      <a:cubicBezTo>
                        <a:pt x="3748" y="0"/>
                        <a:pt x="3735" y="5"/>
                        <a:pt x="3723" y="17"/>
                      </a:cubicBezTo>
                      <a:cubicBezTo>
                        <a:pt x="3517" y="221"/>
                        <a:pt x="3310" y="424"/>
                        <a:pt x="3101" y="627"/>
                      </a:cubicBezTo>
                      <a:cubicBezTo>
                        <a:pt x="2848" y="874"/>
                        <a:pt x="2593" y="1120"/>
                        <a:pt x="2338" y="1368"/>
                      </a:cubicBezTo>
                      <a:lnTo>
                        <a:pt x="1522" y="2157"/>
                      </a:lnTo>
                      <a:cubicBezTo>
                        <a:pt x="1264" y="2407"/>
                        <a:pt x="1006" y="2658"/>
                        <a:pt x="748" y="2908"/>
                      </a:cubicBezTo>
                      <a:cubicBezTo>
                        <a:pt x="534" y="3117"/>
                        <a:pt x="319" y="3327"/>
                        <a:pt x="104" y="3539"/>
                      </a:cubicBezTo>
                      <a:lnTo>
                        <a:pt x="40" y="3602"/>
                      </a:lnTo>
                      <a:cubicBezTo>
                        <a:pt x="1" y="3641"/>
                        <a:pt x="38" y="3696"/>
                        <a:pt x="80" y="3696"/>
                      </a:cubicBezTo>
                      <a:cubicBezTo>
                        <a:pt x="93" y="3696"/>
                        <a:pt x="106" y="3691"/>
                        <a:pt x="118" y="3679"/>
                      </a:cubicBezTo>
                      <a:cubicBezTo>
                        <a:pt x="323" y="3475"/>
                        <a:pt x="531" y="3272"/>
                        <a:pt x="739" y="3069"/>
                      </a:cubicBezTo>
                      <a:cubicBezTo>
                        <a:pt x="993" y="2822"/>
                        <a:pt x="1248" y="2576"/>
                        <a:pt x="1504" y="2328"/>
                      </a:cubicBezTo>
                      <a:lnTo>
                        <a:pt x="2318" y="1539"/>
                      </a:lnTo>
                      <a:cubicBezTo>
                        <a:pt x="2576" y="1289"/>
                        <a:pt x="2834" y="1038"/>
                        <a:pt x="3092" y="788"/>
                      </a:cubicBezTo>
                      <a:cubicBezTo>
                        <a:pt x="3309" y="577"/>
                        <a:pt x="3523" y="369"/>
                        <a:pt x="3737" y="157"/>
                      </a:cubicBezTo>
                      <a:lnTo>
                        <a:pt x="3801" y="94"/>
                      </a:lnTo>
                      <a:cubicBezTo>
                        <a:pt x="3840" y="55"/>
                        <a:pt x="3803" y="0"/>
                        <a:pt x="37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0" name="Google Shape;1510;p41"/>
                <p:cNvSpPr/>
                <p:nvPr/>
              </p:nvSpPr>
              <p:spPr>
                <a:xfrm>
                  <a:off x="8185419" y="4412575"/>
                  <a:ext cx="28668" cy="90665"/>
                </a:xfrm>
                <a:custGeom>
                  <a:avLst/>
                  <a:gdLst/>
                  <a:ahLst/>
                  <a:cxnLst/>
                  <a:rect l="l" t="t" r="r" b="b"/>
                  <a:pathLst>
                    <a:path w="696" h="2201" extrusionOk="0">
                      <a:moveTo>
                        <a:pt x="641" y="0"/>
                      </a:moveTo>
                      <a:cubicBezTo>
                        <a:pt x="613" y="0"/>
                        <a:pt x="586" y="18"/>
                        <a:pt x="586" y="53"/>
                      </a:cubicBezTo>
                      <a:cubicBezTo>
                        <a:pt x="585" y="333"/>
                        <a:pt x="556" y="614"/>
                        <a:pt x="498" y="888"/>
                      </a:cubicBezTo>
                      <a:cubicBezTo>
                        <a:pt x="407" y="1320"/>
                        <a:pt x="248" y="1736"/>
                        <a:pt x="26" y="2118"/>
                      </a:cubicBezTo>
                      <a:cubicBezTo>
                        <a:pt x="1" y="2161"/>
                        <a:pt x="39" y="2200"/>
                        <a:pt x="76" y="2200"/>
                      </a:cubicBezTo>
                      <a:cubicBezTo>
                        <a:pt x="92" y="2200"/>
                        <a:pt x="109" y="2193"/>
                        <a:pt x="119" y="2175"/>
                      </a:cubicBezTo>
                      <a:lnTo>
                        <a:pt x="119" y="2173"/>
                      </a:lnTo>
                      <a:cubicBezTo>
                        <a:pt x="412" y="1671"/>
                        <a:pt x="598" y="1115"/>
                        <a:pt x="665" y="538"/>
                      </a:cubicBezTo>
                      <a:cubicBezTo>
                        <a:pt x="685" y="376"/>
                        <a:pt x="695" y="215"/>
                        <a:pt x="695" y="53"/>
                      </a:cubicBezTo>
                      <a:cubicBezTo>
                        <a:pt x="695" y="18"/>
                        <a:pt x="668" y="0"/>
                        <a:pt x="6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1" name="Google Shape;1511;p41"/>
                <p:cNvSpPr/>
                <p:nvPr/>
              </p:nvSpPr>
              <p:spPr>
                <a:xfrm>
                  <a:off x="8216723" y="4363556"/>
                  <a:ext cx="45144" cy="110272"/>
                </a:xfrm>
                <a:custGeom>
                  <a:avLst/>
                  <a:gdLst/>
                  <a:ahLst/>
                  <a:cxnLst/>
                  <a:rect l="l" t="t" r="r" b="b"/>
                  <a:pathLst>
                    <a:path w="1096" h="2677" extrusionOk="0">
                      <a:moveTo>
                        <a:pt x="1037" y="0"/>
                      </a:moveTo>
                      <a:cubicBezTo>
                        <a:pt x="1012" y="0"/>
                        <a:pt x="986" y="16"/>
                        <a:pt x="982" y="39"/>
                      </a:cubicBezTo>
                      <a:cubicBezTo>
                        <a:pt x="933" y="382"/>
                        <a:pt x="833" y="719"/>
                        <a:pt x="724" y="1046"/>
                      </a:cubicBezTo>
                      <a:cubicBezTo>
                        <a:pt x="603" y="1419"/>
                        <a:pt x="455" y="1783"/>
                        <a:pt x="284" y="2135"/>
                      </a:cubicBezTo>
                      <a:cubicBezTo>
                        <a:pt x="206" y="2294"/>
                        <a:pt x="117" y="2449"/>
                        <a:pt x="14" y="2595"/>
                      </a:cubicBezTo>
                      <a:cubicBezTo>
                        <a:pt x="1" y="2621"/>
                        <a:pt x="8" y="2654"/>
                        <a:pt x="35" y="2670"/>
                      </a:cubicBezTo>
                      <a:cubicBezTo>
                        <a:pt x="43" y="2674"/>
                        <a:pt x="52" y="2677"/>
                        <a:pt x="62" y="2677"/>
                      </a:cubicBezTo>
                      <a:cubicBezTo>
                        <a:pt x="80" y="2677"/>
                        <a:pt x="99" y="2668"/>
                        <a:pt x="110" y="2651"/>
                      </a:cubicBezTo>
                      <a:cubicBezTo>
                        <a:pt x="200" y="2521"/>
                        <a:pt x="281" y="2385"/>
                        <a:pt x="351" y="2243"/>
                      </a:cubicBezTo>
                      <a:cubicBezTo>
                        <a:pt x="439" y="2072"/>
                        <a:pt x="517" y="1896"/>
                        <a:pt x="591" y="1719"/>
                      </a:cubicBezTo>
                      <a:cubicBezTo>
                        <a:pt x="742" y="1353"/>
                        <a:pt x="870" y="979"/>
                        <a:pt x="974" y="596"/>
                      </a:cubicBezTo>
                      <a:cubicBezTo>
                        <a:pt x="1022" y="423"/>
                        <a:pt x="1061" y="247"/>
                        <a:pt x="1088" y="69"/>
                      </a:cubicBezTo>
                      <a:cubicBezTo>
                        <a:pt x="1095" y="39"/>
                        <a:pt x="1079" y="10"/>
                        <a:pt x="1050" y="2"/>
                      </a:cubicBezTo>
                      <a:cubicBezTo>
                        <a:pt x="1046" y="1"/>
                        <a:pt x="1041" y="0"/>
                        <a:pt x="10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2" name="Google Shape;1512;p41"/>
                <p:cNvSpPr/>
                <p:nvPr/>
              </p:nvSpPr>
              <p:spPr>
                <a:xfrm>
                  <a:off x="8188549" y="4474199"/>
                  <a:ext cx="92636" cy="27146"/>
                </a:xfrm>
                <a:custGeom>
                  <a:avLst/>
                  <a:gdLst/>
                  <a:ahLst/>
                  <a:cxnLst/>
                  <a:rect l="l" t="t" r="r" b="b"/>
                  <a:pathLst>
                    <a:path w="2249" h="659" extrusionOk="0">
                      <a:moveTo>
                        <a:pt x="2155" y="0"/>
                      </a:moveTo>
                      <a:cubicBezTo>
                        <a:pt x="1583" y="0"/>
                        <a:pt x="1016" y="115"/>
                        <a:pt x="489" y="340"/>
                      </a:cubicBezTo>
                      <a:cubicBezTo>
                        <a:pt x="339" y="403"/>
                        <a:pt x="194" y="476"/>
                        <a:pt x="52" y="557"/>
                      </a:cubicBezTo>
                      <a:cubicBezTo>
                        <a:pt x="1" y="586"/>
                        <a:pt x="32" y="658"/>
                        <a:pt x="80" y="658"/>
                      </a:cubicBezTo>
                      <a:cubicBezTo>
                        <a:pt x="89" y="658"/>
                        <a:pt x="98" y="656"/>
                        <a:pt x="108" y="651"/>
                      </a:cubicBezTo>
                      <a:cubicBezTo>
                        <a:pt x="597" y="372"/>
                        <a:pt x="1139" y="197"/>
                        <a:pt x="1699" y="135"/>
                      </a:cubicBezTo>
                      <a:cubicBezTo>
                        <a:pt x="1858" y="117"/>
                        <a:pt x="2018" y="109"/>
                        <a:pt x="2177" y="109"/>
                      </a:cubicBezTo>
                      <a:cubicBezTo>
                        <a:pt x="2249" y="109"/>
                        <a:pt x="2249" y="0"/>
                        <a:pt x="2177" y="0"/>
                      </a:cubicBezTo>
                      <a:cubicBezTo>
                        <a:pt x="2170" y="0"/>
                        <a:pt x="2163" y="0"/>
                        <a:pt x="21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3" name="Google Shape;1513;p41"/>
                <p:cNvSpPr/>
                <p:nvPr/>
              </p:nvSpPr>
              <p:spPr>
                <a:xfrm>
                  <a:off x="8218865" y="4431606"/>
                  <a:ext cx="103922" cy="39133"/>
                </a:xfrm>
                <a:custGeom>
                  <a:avLst/>
                  <a:gdLst/>
                  <a:ahLst/>
                  <a:cxnLst/>
                  <a:rect l="l" t="t" r="r" b="b"/>
                  <a:pathLst>
                    <a:path w="2523" h="950" extrusionOk="0">
                      <a:moveTo>
                        <a:pt x="2471" y="1"/>
                      </a:moveTo>
                      <a:cubicBezTo>
                        <a:pt x="2470" y="1"/>
                        <a:pt x="2469" y="1"/>
                        <a:pt x="2467" y="1"/>
                      </a:cubicBezTo>
                      <a:cubicBezTo>
                        <a:pt x="2139" y="49"/>
                        <a:pt x="1816" y="120"/>
                        <a:pt x="1499" y="216"/>
                      </a:cubicBezTo>
                      <a:cubicBezTo>
                        <a:pt x="1151" y="316"/>
                        <a:pt x="811" y="442"/>
                        <a:pt x="481" y="594"/>
                      </a:cubicBezTo>
                      <a:cubicBezTo>
                        <a:pt x="326" y="666"/>
                        <a:pt x="177" y="751"/>
                        <a:pt x="35" y="848"/>
                      </a:cubicBezTo>
                      <a:cubicBezTo>
                        <a:pt x="10" y="863"/>
                        <a:pt x="1" y="896"/>
                        <a:pt x="16" y="923"/>
                      </a:cubicBezTo>
                      <a:cubicBezTo>
                        <a:pt x="27" y="940"/>
                        <a:pt x="44" y="949"/>
                        <a:pt x="63" y="949"/>
                      </a:cubicBezTo>
                      <a:cubicBezTo>
                        <a:pt x="72" y="949"/>
                        <a:pt x="81" y="947"/>
                        <a:pt x="90" y="942"/>
                      </a:cubicBezTo>
                      <a:lnTo>
                        <a:pt x="92" y="942"/>
                      </a:lnTo>
                      <a:cubicBezTo>
                        <a:pt x="351" y="758"/>
                        <a:pt x="651" y="629"/>
                        <a:pt x="945" y="517"/>
                      </a:cubicBezTo>
                      <a:cubicBezTo>
                        <a:pt x="1280" y="390"/>
                        <a:pt x="1622" y="286"/>
                        <a:pt x="1971" y="205"/>
                      </a:cubicBezTo>
                      <a:cubicBezTo>
                        <a:pt x="2057" y="186"/>
                        <a:pt x="2145" y="166"/>
                        <a:pt x="2233" y="150"/>
                      </a:cubicBezTo>
                      <a:cubicBezTo>
                        <a:pt x="2275" y="141"/>
                        <a:pt x="2317" y="134"/>
                        <a:pt x="2358" y="128"/>
                      </a:cubicBezTo>
                      <a:lnTo>
                        <a:pt x="2418" y="119"/>
                      </a:lnTo>
                      <a:lnTo>
                        <a:pt x="2445" y="114"/>
                      </a:lnTo>
                      <a:lnTo>
                        <a:pt x="2458" y="113"/>
                      </a:lnTo>
                      <a:cubicBezTo>
                        <a:pt x="2460" y="113"/>
                        <a:pt x="2469" y="111"/>
                        <a:pt x="2471" y="111"/>
                      </a:cubicBezTo>
                      <a:lnTo>
                        <a:pt x="2471" y="111"/>
                      </a:lnTo>
                      <a:cubicBezTo>
                        <a:pt x="2499" y="108"/>
                        <a:pt x="2521" y="85"/>
                        <a:pt x="2522" y="56"/>
                      </a:cubicBezTo>
                      <a:cubicBezTo>
                        <a:pt x="2522" y="30"/>
                        <a:pt x="2499" y="1"/>
                        <a:pt x="24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14" name="Google Shape;1514;p41"/>
              <p:cNvGrpSpPr/>
              <p:nvPr/>
            </p:nvGrpSpPr>
            <p:grpSpPr>
              <a:xfrm rot="724358">
                <a:off x="4448710" y="1652765"/>
                <a:ext cx="677599" cy="633188"/>
                <a:chOff x="7729450" y="3999000"/>
                <a:chExt cx="275400" cy="257350"/>
              </a:xfrm>
            </p:grpSpPr>
            <p:grpSp>
              <p:nvGrpSpPr>
                <p:cNvPr id="1515" name="Google Shape;1515;p41"/>
                <p:cNvGrpSpPr/>
                <p:nvPr/>
              </p:nvGrpSpPr>
              <p:grpSpPr>
                <a:xfrm>
                  <a:off x="7729450" y="3999000"/>
                  <a:ext cx="275400" cy="257350"/>
                  <a:chOff x="7729450" y="3999000"/>
                  <a:chExt cx="275400" cy="257350"/>
                </a:xfrm>
              </p:grpSpPr>
              <p:grpSp>
                <p:nvGrpSpPr>
                  <p:cNvPr id="1516" name="Google Shape;1516;p41"/>
                  <p:cNvGrpSpPr/>
                  <p:nvPr/>
                </p:nvGrpSpPr>
                <p:grpSpPr>
                  <a:xfrm>
                    <a:off x="7764350" y="3999000"/>
                    <a:ext cx="240500" cy="257350"/>
                    <a:chOff x="7764350" y="3999000"/>
                    <a:chExt cx="240500" cy="257350"/>
                  </a:xfrm>
                </p:grpSpPr>
                <p:sp>
                  <p:nvSpPr>
                    <p:cNvPr id="1517" name="Google Shape;1517;p41"/>
                    <p:cNvSpPr/>
                    <p:nvPr/>
                  </p:nvSpPr>
                  <p:spPr>
                    <a:xfrm>
                      <a:off x="7927525" y="3999000"/>
                      <a:ext cx="39875" cy="104175"/>
                    </a:xfrm>
                    <a:custGeom>
                      <a:avLst/>
                      <a:gdLst/>
                      <a:ahLst/>
                      <a:cxnLst/>
                      <a:rect l="l" t="t" r="r" b="b"/>
                      <a:pathLst>
                        <a:path w="1595" h="4167" extrusionOk="0">
                          <a:moveTo>
                            <a:pt x="1594" y="0"/>
                          </a:moveTo>
                          <a:lnTo>
                            <a:pt x="1594" y="0"/>
                          </a:lnTo>
                          <a:cubicBezTo>
                            <a:pt x="1280" y="385"/>
                            <a:pt x="935" y="780"/>
                            <a:pt x="694" y="1214"/>
                          </a:cubicBezTo>
                          <a:cubicBezTo>
                            <a:pt x="313" y="1899"/>
                            <a:pt x="60" y="2488"/>
                            <a:pt x="12" y="3269"/>
                          </a:cubicBezTo>
                          <a:cubicBezTo>
                            <a:pt x="0" y="3454"/>
                            <a:pt x="137" y="4000"/>
                            <a:pt x="219" y="4167"/>
                          </a:cubicBezTo>
                          <a:cubicBezTo>
                            <a:pt x="752" y="3950"/>
                            <a:pt x="1120" y="3442"/>
                            <a:pt x="1305" y="2901"/>
                          </a:cubicBezTo>
                          <a:cubicBezTo>
                            <a:pt x="1490" y="2358"/>
                            <a:pt x="1517" y="1775"/>
                            <a:pt x="1542" y="1202"/>
                          </a:cubicBezTo>
                          <a:lnTo>
                            <a:pt x="15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41"/>
                    <p:cNvSpPr/>
                    <p:nvPr/>
                  </p:nvSpPr>
                  <p:spPr>
                    <a:xfrm>
                      <a:off x="7910775" y="4096850"/>
                      <a:ext cx="94075" cy="58525"/>
                    </a:xfrm>
                    <a:custGeom>
                      <a:avLst/>
                      <a:gdLst/>
                      <a:ahLst/>
                      <a:cxnLst/>
                      <a:rect l="l" t="t" r="r" b="b"/>
                      <a:pathLst>
                        <a:path w="3763" h="2341" extrusionOk="0">
                          <a:moveTo>
                            <a:pt x="3763" y="1"/>
                          </a:moveTo>
                          <a:lnTo>
                            <a:pt x="3763" y="1"/>
                          </a:lnTo>
                          <a:cubicBezTo>
                            <a:pt x="3272" y="87"/>
                            <a:pt x="2755" y="160"/>
                            <a:pt x="2288" y="332"/>
                          </a:cubicBezTo>
                          <a:cubicBezTo>
                            <a:pt x="1353" y="675"/>
                            <a:pt x="271" y="1207"/>
                            <a:pt x="1" y="2258"/>
                          </a:cubicBezTo>
                          <a:cubicBezTo>
                            <a:pt x="168" y="2314"/>
                            <a:pt x="341" y="2340"/>
                            <a:pt x="515" y="2340"/>
                          </a:cubicBezTo>
                          <a:cubicBezTo>
                            <a:pt x="908" y="2340"/>
                            <a:pt x="1307" y="2209"/>
                            <a:pt x="1650" y="2008"/>
                          </a:cubicBezTo>
                          <a:cubicBezTo>
                            <a:pt x="2145" y="1718"/>
                            <a:pt x="2545" y="1295"/>
                            <a:pt x="2938" y="877"/>
                          </a:cubicBezTo>
                          <a:cubicBezTo>
                            <a:pt x="3213" y="585"/>
                            <a:pt x="3487" y="293"/>
                            <a:pt x="376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41"/>
                    <p:cNvSpPr/>
                    <p:nvPr/>
                  </p:nvSpPr>
                  <p:spPr>
                    <a:xfrm>
                      <a:off x="7864150" y="4170350"/>
                      <a:ext cx="104650" cy="40375"/>
                    </a:xfrm>
                    <a:custGeom>
                      <a:avLst/>
                      <a:gdLst/>
                      <a:ahLst/>
                      <a:cxnLst/>
                      <a:rect l="l" t="t" r="r" b="b"/>
                      <a:pathLst>
                        <a:path w="4186" h="1615" extrusionOk="0">
                          <a:moveTo>
                            <a:pt x="3173" y="0"/>
                          </a:moveTo>
                          <a:cubicBezTo>
                            <a:pt x="3005" y="0"/>
                            <a:pt x="2839" y="7"/>
                            <a:pt x="2675" y="27"/>
                          </a:cubicBezTo>
                          <a:cubicBezTo>
                            <a:pt x="1687" y="140"/>
                            <a:pt x="510" y="402"/>
                            <a:pt x="0" y="1360"/>
                          </a:cubicBezTo>
                          <a:cubicBezTo>
                            <a:pt x="282" y="1538"/>
                            <a:pt x="613" y="1615"/>
                            <a:pt x="948" y="1615"/>
                          </a:cubicBezTo>
                          <a:cubicBezTo>
                            <a:pt x="1190" y="1615"/>
                            <a:pt x="1433" y="1575"/>
                            <a:pt x="1663" y="1506"/>
                          </a:cubicBezTo>
                          <a:cubicBezTo>
                            <a:pt x="2210" y="1339"/>
                            <a:pt x="2699" y="1023"/>
                            <a:pt x="3179" y="708"/>
                          </a:cubicBezTo>
                          <a:lnTo>
                            <a:pt x="4186" y="52"/>
                          </a:lnTo>
                          <a:cubicBezTo>
                            <a:pt x="3855" y="30"/>
                            <a:pt x="3511" y="0"/>
                            <a:pt x="31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41"/>
                    <p:cNvSpPr/>
                    <p:nvPr/>
                  </p:nvSpPr>
                  <p:spPr>
                    <a:xfrm>
                      <a:off x="7790850" y="4224825"/>
                      <a:ext cx="109475" cy="31525"/>
                    </a:xfrm>
                    <a:custGeom>
                      <a:avLst/>
                      <a:gdLst/>
                      <a:ahLst/>
                      <a:cxnLst/>
                      <a:rect l="l" t="t" r="r" b="b"/>
                      <a:pathLst>
                        <a:path w="4379" h="1261" extrusionOk="0">
                          <a:moveTo>
                            <a:pt x="1961" y="0"/>
                          </a:moveTo>
                          <a:cubicBezTo>
                            <a:pt x="1232" y="0"/>
                            <a:pt x="502" y="156"/>
                            <a:pt x="1" y="712"/>
                          </a:cubicBezTo>
                          <a:cubicBezTo>
                            <a:pt x="367" y="1098"/>
                            <a:pt x="916" y="1261"/>
                            <a:pt x="1451" y="1261"/>
                          </a:cubicBezTo>
                          <a:cubicBezTo>
                            <a:pt x="1493" y="1261"/>
                            <a:pt x="1534" y="1260"/>
                            <a:pt x="1575" y="1258"/>
                          </a:cubicBezTo>
                          <a:cubicBezTo>
                            <a:pt x="2148" y="1233"/>
                            <a:pt x="2700" y="1043"/>
                            <a:pt x="3242" y="857"/>
                          </a:cubicBezTo>
                          <a:lnTo>
                            <a:pt x="4379" y="466"/>
                          </a:lnTo>
                          <a:cubicBezTo>
                            <a:pt x="3906" y="314"/>
                            <a:pt x="3412" y="138"/>
                            <a:pt x="2920" y="72"/>
                          </a:cubicBezTo>
                          <a:cubicBezTo>
                            <a:pt x="2615" y="32"/>
                            <a:pt x="2288" y="0"/>
                            <a:pt x="19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41"/>
                    <p:cNvSpPr/>
                    <p:nvPr/>
                  </p:nvSpPr>
                  <p:spPr>
                    <a:xfrm>
                      <a:off x="7880800" y="4035075"/>
                      <a:ext cx="36300" cy="109600"/>
                    </a:xfrm>
                    <a:custGeom>
                      <a:avLst/>
                      <a:gdLst/>
                      <a:ahLst/>
                      <a:cxnLst/>
                      <a:rect l="l" t="t" r="r" b="b"/>
                      <a:pathLst>
                        <a:path w="1452" h="4384" extrusionOk="0">
                          <a:moveTo>
                            <a:pt x="557" y="1"/>
                          </a:moveTo>
                          <a:lnTo>
                            <a:pt x="274" y="1168"/>
                          </a:lnTo>
                          <a:cubicBezTo>
                            <a:pt x="138" y="1726"/>
                            <a:pt x="1" y="2293"/>
                            <a:pt x="28" y="2865"/>
                          </a:cubicBezTo>
                          <a:cubicBezTo>
                            <a:pt x="54" y="3438"/>
                            <a:pt x="266" y="4028"/>
                            <a:pt x="717" y="4383"/>
                          </a:cubicBezTo>
                          <a:cubicBezTo>
                            <a:pt x="1452" y="3584"/>
                            <a:pt x="1306" y="2387"/>
                            <a:pt x="1085" y="1417"/>
                          </a:cubicBezTo>
                          <a:cubicBezTo>
                            <a:pt x="975" y="933"/>
                            <a:pt x="752" y="457"/>
                            <a:pt x="5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2" name="Google Shape;1522;p41"/>
                    <p:cNvSpPr/>
                    <p:nvPr/>
                  </p:nvSpPr>
                  <p:spPr>
                    <a:xfrm>
                      <a:off x="7834950" y="4089125"/>
                      <a:ext cx="39175" cy="106575"/>
                    </a:xfrm>
                    <a:custGeom>
                      <a:avLst/>
                      <a:gdLst/>
                      <a:ahLst/>
                      <a:cxnLst/>
                      <a:rect l="l" t="t" r="r" b="b"/>
                      <a:pathLst>
                        <a:path w="1567" h="4263" extrusionOk="0">
                          <a:moveTo>
                            <a:pt x="1417" y="1"/>
                          </a:moveTo>
                          <a:lnTo>
                            <a:pt x="827" y="1048"/>
                          </a:lnTo>
                          <a:cubicBezTo>
                            <a:pt x="545" y="1547"/>
                            <a:pt x="260" y="2054"/>
                            <a:pt x="130" y="2613"/>
                          </a:cubicBezTo>
                          <a:cubicBezTo>
                            <a:pt x="1" y="3173"/>
                            <a:pt x="45" y="3799"/>
                            <a:pt x="382" y="4263"/>
                          </a:cubicBezTo>
                          <a:cubicBezTo>
                            <a:pt x="1305" y="3693"/>
                            <a:pt x="1490" y="2500"/>
                            <a:pt x="1541" y="1507"/>
                          </a:cubicBezTo>
                          <a:cubicBezTo>
                            <a:pt x="1566" y="1010"/>
                            <a:pt x="1481" y="493"/>
                            <a:pt x="14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3" name="Google Shape;1523;p41"/>
                    <p:cNvSpPr/>
                    <p:nvPr/>
                  </p:nvSpPr>
                  <p:spPr>
                    <a:xfrm>
                      <a:off x="7764350" y="4133350"/>
                      <a:ext cx="68125" cy="88525"/>
                    </a:xfrm>
                    <a:custGeom>
                      <a:avLst/>
                      <a:gdLst/>
                      <a:ahLst/>
                      <a:cxnLst/>
                      <a:rect l="l" t="t" r="r" b="b"/>
                      <a:pathLst>
                        <a:path w="2725" h="3541" extrusionOk="0">
                          <a:moveTo>
                            <a:pt x="2725" y="0"/>
                          </a:moveTo>
                          <a:lnTo>
                            <a:pt x="1776" y="742"/>
                          </a:lnTo>
                          <a:cubicBezTo>
                            <a:pt x="1326" y="1096"/>
                            <a:pt x="867" y="1456"/>
                            <a:pt x="533" y="1921"/>
                          </a:cubicBezTo>
                          <a:cubicBezTo>
                            <a:pt x="199" y="2388"/>
                            <a:pt x="0" y="2983"/>
                            <a:pt x="135" y="3541"/>
                          </a:cubicBezTo>
                          <a:cubicBezTo>
                            <a:pt x="1205" y="3369"/>
                            <a:pt x="1833" y="2339"/>
                            <a:pt x="2261" y="1439"/>
                          </a:cubicBezTo>
                          <a:cubicBezTo>
                            <a:pt x="2474" y="991"/>
                            <a:pt x="2594" y="481"/>
                            <a:pt x="27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24" name="Google Shape;1524;p41"/>
                  <p:cNvSpPr/>
                  <p:nvPr/>
                </p:nvSpPr>
                <p:spPr>
                  <a:xfrm>
                    <a:off x="7729450" y="4031700"/>
                    <a:ext cx="227850" cy="209150"/>
                  </a:xfrm>
                  <a:custGeom>
                    <a:avLst/>
                    <a:gdLst/>
                    <a:ahLst/>
                    <a:cxnLst/>
                    <a:rect l="l" t="t" r="r" b="b"/>
                    <a:pathLst>
                      <a:path w="9114" h="8366" extrusionOk="0">
                        <a:moveTo>
                          <a:pt x="9025" y="1"/>
                        </a:moveTo>
                        <a:cubicBezTo>
                          <a:pt x="8992" y="1"/>
                          <a:pt x="8959" y="21"/>
                          <a:pt x="8951" y="64"/>
                        </a:cubicBezTo>
                        <a:cubicBezTo>
                          <a:pt x="8752" y="1105"/>
                          <a:pt x="8305" y="2296"/>
                          <a:pt x="7692" y="3422"/>
                        </a:cubicBezTo>
                        <a:cubicBezTo>
                          <a:pt x="7073" y="4557"/>
                          <a:pt x="6355" y="5494"/>
                          <a:pt x="5667" y="6060"/>
                        </a:cubicBezTo>
                        <a:cubicBezTo>
                          <a:pt x="4259" y="7219"/>
                          <a:pt x="2023" y="8084"/>
                          <a:pt x="102" y="8210"/>
                        </a:cubicBezTo>
                        <a:cubicBezTo>
                          <a:pt x="0" y="8213"/>
                          <a:pt x="4" y="8366"/>
                          <a:pt x="105" y="8366"/>
                        </a:cubicBezTo>
                        <a:cubicBezTo>
                          <a:pt x="106" y="8366"/>
                          <a:pt x="107" y="8366"/>
                          <a:pt x="108" y="8366"/>
                        </a:cubicBezTo>
                        <a:lnTo>
                          <a:pt x="112" y="8366"/>
                        </a:lnTo>
                        <a:cubicBezTo>
                          <a:pt x="2063" y="8236"/>
                          <a:pt x="4334" y="7358"/>
                          <a:pt x="5766" y="6179"/>
                        </a:cubicBezTo>
                        <a:cubicBezTo>
                          <a:pt x="6468" y="5602"/>
                          <a:pt x="7200" y="4648"/>
                          <a:pt x="7829" y="3495"/>
                        </a:cubicBezTo>
                        <a:cubicBezTo>
                          <a:pt x="8450" y="2358"/>
                          <a:pt x="8901" y="1148"/>
                          <a:pt x="9103" y="94"/>
                        </a:cubicBezTo>
                        <a:cubicBezTo>
                          <a:pt x="9114" y="35"/>
                          <a:pt x="9069" y="1"/>
                          <a:pt x="90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25" name="Google Shape;1525;p41"/>
                <p:cNvSpPr/>
                <p:nvPr/>
              </p:nvSpPr>
              <p:spPr>
                <a:xfrm>
                  <a:off x="7891350" y="4074225"/>
                  <a:ext cx="80375" cy="88225"/>
                </a:xfrm>
                <a:custGeom>
                  <a:avLst/>
                  <a:gdLst/>
                  <a:ahLst/>
                  <a:cxnLst/>
                  <a:rect l="l" t="t" r="r" b="b"/>
                  <a:pathLst>
                    <a:path w="3215" h="3529" extrusionOk="0">
                      <a:moveTo>
                        <a:pt x="295" y="0"/>
                      </a:moveTo>
                      <a:cubicBezTo>
                        <a:pt x="251" y="0"/>
                        <a:pt x="217" y="36"/>
                        <a:pt x="219" y="79"/>
                      </a:cubicBezTo>
                      <a:cubicBezTo>
                        <a:pt x="229" y="1144"/>
                        <a:pt x="132" y="2142"/>
                        <a:pt x="29" y="3196"/>
                      </a:cubicBezTo>
                      <a:lnTo>
                        <a:pt x="5" y="3444"/>
                      </a:lnTo>
                      <a:cubicBezTo>
                        <a:pt x="1" y="3490"/>
                        <a:pt x="38" y="3529"/>
                        <a:pt x="83" y="3529"/>
                      </a:cubicBezTo>
                      <a:cubicBezTo>
                        <a:pt x="92" y="3529"/>
                        <a:pt x="101" y="3527"/>
                        <a:pt x="108" y="3524"/>
                      </a:cubicBezTo>
                      <a:cubicBezTo>
                        <a:pt x="1240" y="3120"/>
                        <a:pt x="2275" y="2486"/>
                        <a:pt x="3149" y="1662"/>
                      </a:cubicBezTo>
                      <a:cubicBezTo>
                        <a:pt x="3215" y="1607"/>
                        <a:pt x="3161" y="1522"/>
                        <a:pt x="3098" y="1522"/>
                      </a:cubicBezTo>
                      <a:cubicBezTo>
                        <a:pt x="3079" y="1522"/>
                        <a:pt x="3059" y="1530"/>
                        <a:pt x="3041" y="1550"/>
                      </a:cubicBezTo>
                      <a:cubicBezTo>
                        <a:pt x="2214" y="2331"/>
                        <a:pt x="1238" y="2938"/>
                        <a:pt x="171" y="3336"/>
                      </a:cubicBezTo>
                      <a:lnTo>
                        <a:pt x="184" y="3211"/>
                      </a:lnTo>
                      <a:cubicBezTo>
                        <a:pt x="286" y="2152"/>
                        <a:pt x="383" y="1152"/>
                        <a:pt x="372" y="78"/>
                      </a:cubicBezTo>
                      <a:cubicBezTo>
                        <a:pt x="372" y="35"/>
                        <a:pt x="338" y="0"/>
                        <a:pt x="29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41"/>
                <p:cNvSpPr/>
                <p:nvPr/>
              </p:nvSpPr>
              <p:spPr>
                <a:xfrm>
                  <a:off x="7837450" y="4136125"/>
                  <a:ext cx="98250" cy="73300"/>
                </a:xfrm>
                <a:custGeom>
                  <a:avLst/>
                  <a:gdLst/>
                  <a:ahLst/>
                  <a:cxnLst/>
                  <a:rect l="l" t="t" r="r" b="b"/>
                  <a:pathLst>
                    <a:path w="3930" h="2932" extrusionOk="0">
                      <a:moveTo>
                        <a:pt x="968" y="1"/>
                      </a:moveTo>
                      <a:cubicBezTo>
                        <a:pt x="936" y="1"/>
                        <a:pt x="904" y="19"/>
                        <a:pt x="894" y="59"/>
                      </a:cubicBezTo>
                      <a:lnTo>
                        <a:pt x="882" y="116"/>
                      </a:lnTo>
                      <a:cubicBezTo>
                        <a:pt x="681" y="1036"/>
                        <a:pt x="473" y="1986"/>
                        <a:pt x="27" y="2815"/>
                      </a:cubicBezTo>
                      <a:cubicBezTo>
                        <a:pt x="1" y="2866"/>
                        <a:pt x="36" y="2929"/>
                        <a:pt x="95" y="2930"/>
                      </a:cubicBezTo>
                      <a:cubicBezTo>
                        <a:pt x="139" y="2931"/>
                        <a:pt x="184" y="2931"/>
                        <a:pt x="229" y="2931"/>
                      </a:cubicBezTo>
                      <a:cubicBezTo>
                        <a:pt x="1504" y="2931"/>
                        <a:pt x="2756" y="2591"/>
                        <a:pt x="3858" y="1949"/>
                      </a:cubicBezTo>
                      <a:cubicBezTo>
                        <a:pt x="3929" y="1903"/>
                        <a:pt x="3887" y="1805"/>
                        <a:pt x="3818" y="1805"/>
                      </a:cubicBezTo>
                      <a:cubicBezTo>
                        <a:pt x="3806" y="1805"/>
                        <a:pt x="3794" y="1808"/>
                        <a:pt x="3781" y="1815"/>
                      </a:cubicBezTo>
                      <a:cubicBezTo>
                        <a:pt x="2703" y="2444"/>
                        <a:pt x="1477" y="2776"/>
                        <a:pt x="229" y="2776"/>
                      </a:cubicBezTo>
                      <a:lnTo>
                        <a:pt x="223" y="2776"/>
                      </a:lnTo>
                      <a:cubicBezTo>
                        <a:pt x="639" y="1956"/>
                        <a:pt x="839" y="1038"/>
                        <a:pt x="1032" y="149"/>
                      </a:cubicBezTo>
                      <a:lnTo>
                        <a:pt x="1046" y="92"/>
                      </a:lnTo>
                      <a:cubicBezTo>
                        <a:pt x="1055" y="35"/>
                        <a:pt x="1011" y="1"/>
                        <a:pt x="9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41"/>
                <p:cNvSpPr/>
                <p:nvPr/>
              </p:nvSpPr>
              <p:spPr>
                <a:xfrm>
                  <a:off x="7764125" y="4161900"/>
                  <a:ext cx="50225" cy="72425"/>
                </a:xfrm>
                <a:custGeom>
                  <a:avLst/>
                  <a:gdLst/>
                  <a:ahLst/>
                  <a:cxnLst/>
                  <a:rect l="l" t="t" r="r" b="b"/>
                  <a:pathLst>
                    <a:path w="2009" h="2897" extrusionOk="0">
                      <a:moveTo>
                        <a:pt x="1897" y="1"/>
                      </a:moveTo>
                      <a:cubicBezTo>
                        <a:pt x="1878" y="1"/>
                        <a:pt x="1858" y="9"/>
                        <a:pt x="1841" y="28"/>
                      </a:cubicBezTo>
                      <a:cubicBezTo>
                        <a:pt x="1137" y="813"/>
                        <a:pt x="339" y="1702"/>
                        <a:pt x="12" y="2797"/>
                      </a:cubicBezTo>
                      <a:cubicBezTo>
                        <a:pt x="0" y="2838"/>
                        <a:pt x="23" y="2882"/>
                        <a:pt x="65" y="2894"/>
                      </a:cubicBezTo>
                      <a:cubicBezTo>
                        <a:pt x="72" y="2895"/>
                        <a:pt x="79" y="2897"/>
                        <a:pt x="87" y="2897"/>
                      </a:cubicBezTo>
                      <a:cubicBezTo>
                        <a:pt x="121" y="2897"/>
                        <a:pt x="151" y="2874"/>
                        <a:pt x="161" y="2841"/>
                      </a:cubicBezTo>
                      <a:cubicBezTo>
                        <a:pt x="478" y="1780"/>
                        <a:pt x="1263" y="904"/>
                        <a:pt x="1957" y="132"/>
                      </a:cubicBezTo>
                      <a:cubicBezTo>
                        <a:pt x="2008" y="74"/>
                        <a:pt x="1956" y="1"/>
                        <a:pt x="18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8" name="Google Shape;1528;p41"/>
                <p:cNvSpPr/>
                <p:nvPr/>
              </p:nvSpPr>
              <p:spPr>
                <a:xfrm>
                  <a:off x="7770450" y="4230025"/>
                  <a:ext cx="83325" cy="17050"/>
                </a:xfrm>
                <a:custGeom>
                  <a:avLst/>
                  <a:gdLst/>
                  <a:ahLst/>
                  <a:cxnLst/>
                  <a:rect l="l" t="t" r="r" b="b"/>
                  <a:pathLst>
                    <a:path w="3333" h="682" extrusionOk="0">
                      <a:moveTo>
                        <a:pt x="109" y="1"/>
                      </a:moveTo>
                      <a:cubicBezTo>
                        <a:pt x="43" y="1"/>
                        <a:pt x="0" y="92"/>
                        <a:pt x="64" y="140"/>
                      </a:cubicBezTo>
                      <a:cubicBezTo>
                        <a:pt x="369" y="334"/>
                        <a:pt x="827" y="561"/>
                        <a:pt x="1192" y="619"/>
                      </a:cubicBezTo>
                      <a:cubicBezTo>
                        <a:pt x="1428" y="661"/>
                        <a:pt x="1667" y="682"/>
                        <a:pt x="1905" y="682"/>
                      </a:cubicBezTo>
                      <a:cubicBezTo>
                        <a:pt x="2232" y="682"/>
                        <a:pt x="2661" y="644"/>
                        <a:pt x="3238" y="525"/>
                      </a:cubicBezTo>
                      <a:cubicBezTo>
                        <a:pt x="3333" y="504"/>
                        <a:pt x="3312" y="371"/>
                        <a:pt x="3227" y="371"/>
                      </a:cubicBezTo>
                      <a:cubicBezTo>
                        <a:pt x="3220" y="371"/>
                        <a:pt x="3214" y="371"/>
                        <a:pt x="3207" y="373"/>
                      </a:cubicBezTo>
                      <a:cubicBezTo>
                        <a:pt x="2641" y="492"/>
                        <a:pt x="2226" y="528"/>
                        <a:pt x="1910" y="528"/>
                      </a:cubicBezTo>
                      <a:cubicBezTo>
                        <a:pt x="1603" y="528"/>
                        <a:pt x="1389" y="494"/>
                        <a:pt x="1218" y="467"/>
                      </a:cubicBezTo>
                      <a:cubicBezTo>
                        <a:pt x="873" y="412"/>
                        <a:pt x="439" y="194"/>
                        <a:pt x="147" y="11"/>
                      </a:cubicBezTo>
                      <a:cubicBezTo>
                        <a:pt x="134" y="4"/>
                        <a:pt x="121" y="1"/>
                        <a:pt x="1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529" name="Google Shape;1529;p41"/>
            <p:cNvGrpSpPr/>
            <p:nvPr/>
          </p:nvGrpSpPr>
          <p:grpSpPr>
            <a:xfrm>
              <a:off x="4649795" y="686165"/>
              <a:ext cx="1242870" cy="2045072"/>
              <a:chOff x="4230695" y="686165"/>
              <a:chExt cx="1242870" cy="2045072"/>
            </a:xfrm>
          </p:grpSpPr>
          <p:grpSp>
            <p:nvGrpSpPr>
              <p:cNvPr id="1530" name="Google Shape;1530;p41"/>
              <p:cNvGrpSpPr/>
              <p:nvPr/>
            </p:nvGrpSpPr>
            <p:grpSpPr>
              <a:xfrm rot="724390">
                <a:off x="4459024" y="1001975"/>
                <a:ext cx="742644" cy="846871"/>
                <a:chOff x="8132075" y="2477925"/>
                <a:chExt cx="192600" cy="219625"/>
              </a:xfrm>
            </p:grpSpPr>
            <p:grpSp>
              <p:nvGrpSpPr>
                <p:cNvPr id="1531" name="Google Shape;1531;p41"/>
                <p:cNvGrpSpPr/>
                <p:nvPr/>
              </p:nvGrpSpPr>
              <p:grpSpPr>
                <a:xfrm>
                  <a:off x="8132075" y="2477925"/>
                  <a:ext cx="192600" cy="198500"/>
                  <a:chOff x="8132075" y="2477925"/>
                  <a:chExt cx="192600" cy="198500"/>
                </a:xfrm>
              </p:grpSpPr>
              <p:sp>
                <p:nvSpPr>
                  <p:cNvPr id="1532" name="Google Shape;1532;p41"/>
                  <p:cNvSpPr/>
                  <p:nvPr/>
                </p:nvSpPr>
                <p:spPr>
                  <a:xfrm>
                    <a:off x="8206475" y="2477925"/>
                    <a:ext cx="118200" cy="123500"/>
                  </a:xfrm>
                  <a:custGeom>
                    <a:avLst/>
                    <a:gdLst/>
                    <a:ahLst/>
                    <a:cxnLst/>
                    <a:rect l="l" t="t" r="r" b="b"/>
                    <a:pathLst>
                      <a:path w="4728" h="4940" extrusionOk="0">
                        <a:moveTo>
                          <a:pt x="1170" y="0"/>
                        </a:moveTo>
                        <a:cubicBezTo>
                          <a:pt x="533" y="488"/>
                          <a:pt x="66" y="1229"/>
                          <a:pt x="31" y="2028"/>
                        </a:cubicBezTo>
                        <a:cubicBezTo>
                          <a:pt x="1" y="2645"/>
                          <a:pt x="190" y="3270"/>
                          <a:pt x="548" y="3773"/>
                        </a:cubicBezTo>
                        <a:lnTo>
                          <a:pt x="553" y="3780"/>
                        </a:lnTo>
                        <a:cubicBezTo>
                          <a:pt x="560" y="3791"/>
                          <a:pt x="567" y="3801"/>
                          <a:pt x="576" y="3811"/>
                        </a:cubicBezTo>
                        <a:cubicBezTo>
                          <a:pt x="584" y="3822"/>
                          <a:pt x="593" y="3834"/>
                          <a:pt x="600" y="3844"/>
                        </a:cubicBezTo>
                        <a:lnTo>
                          <a:pt x="617" y="3865"/>
                        </a:lnTo>
                        <a:cubicBezTo>
                          <a:pt x="627" y="3879"/>
                          <a:pt x="638" y="3892"/>
                          <a:pt x="646" y="3904"/>
                        </a:cubicBezTo>
                        <a:lnTo>
                          <a:pt x="664" y="3925"/>
                        </a:lnTo>
                        <a:cubicBezTo>
                          <a:pt x="675" y="3937"/>
                          <a:pt x="684" y="3949"/>
                          <a:pt x="694" y="3961"/>
                        </a:cubicBezTo>
                        <a:lnTo>
                          <a:pt x="718" y="3987"/>
                        </a:lnTo>
                        <a:cubicBezTo>
                          <a:pt x="726" y="3996"/>
                          <a:pt x="731" y="4004"/>
                          <a:pt x="742" y="4014"/>
                        </a:cubicBezTo>
                        <a:cubicBezTo>
                          <a:pt x="751" y="4026"/>
                          <a:pt x="761" y="4037"/>
                          <a:pt x="772" y="4049"/>
                        </a:cubicBezTo>
                        <a:cubicBezTo>
                          <a:pt x="778" y="4055"/>
                          <a:pt x="785" y="4062"/>
                          <a:pt x="791" y="4068"/>
                        </a:cubicBezTo>
                        <a:cubicBezTo>
                          <a:pt x="802" y="4080"/>
                          <a:pt x="814" y="4092"/>
                          <a:pt x="825" y="4104"/>
                        </a:cubicBezTo>
                        <a:lnTo>
                          <a:pt x="843" y="4122"/>
                        </a:lnTo>
                        <a:cubicBezTo>
                          <a:pt x="854" y="4132"/>
                          <a:pt x="863" y="4141"/>
                          <a:pt x="873" y="4151"/>
                        </a:cubicBezTo>
                        <a:lnTo>
                          <a:pt x="901" y="4178"/>
                        </a:lnTo>
                        <a:lnTo>
                          <a:pt x="906" y="4184"/>
                        </a:lnTo>
                        <a:cubicBezTo>
                          <a:pt x="1358" y="4606"/>
                          <a:pt x="1950" y="4878"/>
                          <a:pt x="2566" y="4931"/>
                        </a:cubicBezTo>
                        <a:cubicBezTo>
                          <a:pt x="2631" y="4937"/>
                          <a:pt x="2697" y="4940"/>
                          <a:pt x="2763" y="4940"/>
                        </a:cubicBezTo>
                        <a:cubicBezTo>
                          <a:pt x="3492" y="4940"/>
                          <a:pt x="4207" y="4591"/>
                          <a:pt x="4728" y="4074"/>
                        </a:cubicBezTo>
                        <a:cubicBezTo>
                          <a:pt x="4486" y="3643"/>
                          <a:pt x="4036" y="3342"/>
                          <a:pt x="3551" y="3252"/>
                        </a:cubicBezTo>
                        <a:cubicBezTo>
                          <a:pt x="3823" y="3211"/>
                          <a:pt x="4078" y="3096"/>
                          <a:pt x="4321" y="2930"/>
                        </a:cubicBezTo>
                        <a:cubicBezTo>
                          <a:pt x="4492" y="2812"/>
                          <a:pt x="4652" y="2648"/>
                          <a:pt x="4679" y="2441"/>
                        </a:cubicBezTo>
                        <a:cubicBezTo>
                          <a:pt x="4700" y="2282"/>
                          <a:pt x="4637" y="2125"/>
                          <a:pt x="4562" y="1982"/>
                        </a:cubicBezTo>
                        <a:cubicBezTo>
                          <a:pt x="4269" y="1423"/>
                          <a:pt x="3733" y="811"/>
                          <a:pt x="3220" y="446"/>
                        </a:cubicBezTo>
                        <a:cubicBezTo>
                          <a:pt x="3089" y="353"/>
                          <a:pt x="2941" y="270"/>
                          <a:pt x="2780" y="268"/>
                        </a:cubicBezTo>
                        <a:cubicBezTo>
                          <a:pt x="2779" y="268"/>
                          <a:pt x="2778" y="268"/>
                          <a:pt x="2777" y="268"/>
                        </a:cubicBezTo>
                        <a:cubicBezTo>
                          <a:pt x="2571" y="268"/>
                          <a:pt x="2387" y="403"/>
                          <a:pt x="2248" y="558"/>
                        </a:cubicBezTo>
                        <a:cubicBezTo>
                          <a:pt x="2053" y="775"/>
                          <a:pt x="1904" y="1014"/>
                          <a:pt x="1825" y="1276"/>
                        </a:cubicBezTo>
                        <a:cubicBezTo>
                          <a:pt x="1804" y="783"/>
                          <a:pt x="1565" y="298"/>
                          <a:pt x="1170" y="0"/>
                        </a:cubicBezTo>
                        <a:close/>
                      </a:path>
                    </a:pathLst>
                  </a:cu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41"/>
                  <p:cNvSpPr/>
                  <p:nvPr/>
                </p:nvSpPr>
                <p:spPr>
                  <a:xfrm>
                    <a:off x="8158125" y="2559100"/>
                    <a:ext cx="24750" cy="60725"/>
                  </a:xfrm>
                  <a:custGeom>
                    <a:avLst/>
                    <a:gdLst/>
                    <a:ahLst/>
                    <a:cxnLst/>
                    <a:rect l="l" t="t" r="r" b="b"/>
                    <a:pathLst>
                      <a:path w="990" h="2429" extrusionOk="0">
                        <a:moveTo>
                          <a:pt x="943" y="1"/>
                        </a:moveTo>
                        <a:lnTo>
                          <a:pt x="560" y="584"/>
                        </a:lnTo>
                        <a:cubicBezTo>
                          <a:pt x="378" y="863"/>
                          <a:pt x="193" y="1146"/>
                          <a:pt x="98" y="1465"/>
                        </a:cubicBezTo>
                        <a:cubicBezTo>
                          <a:pt x="1" y="1783"/>
                          <a:pt x="2" y="2147"/>
                          <a:pt x="180" y="2428"/>
                        </a:cubicBezTo>
                        <a:cubicBezTo>
                          <a:pt x="737" y="2135"/>
                          <a:pt x="888" y="1450"/>
                          <a:pt x="957" y="878"/>
                        </a:cubicBezTo>
                        <a:cubicBezTo>
                          <a:pt x="989" y="591"/>
                          <a:pt x="960" y="289"/>
                          <a:pt x="943" y="1"/>
                        </a:cubicBezTo>
                        <a:close/>
                      </a:path>
                    </a:pathLst>
                  </a:cu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41"/>
                  <p:cNvSpPr/>
                  <p:nvPr/>
                </p:nvSpPr>
                <p:spPr>
                  <a:xfrm>
                    <a:off x="8132075" y="2598800"/>
                    <a:ext cx="20000" cy="63550"/>
                  </a:xfrm>
                  <a:custGeom>
                    <a:avLst/>
                    <a:gdLst/>
                    <a:ahLst/>
                    <a:cxnLst/>
                    <a:rect l="l" t="t" r="r" b="b"/>
                    <a:pathLst>
                      <a:path w="800" h="2542" extrusionOk="0">
                        <a:moveTo>
                          <a:pt x="478" y="1"/>
                        </a:moveTo>
                        <a:lnTo>
                          <a:pt x="249" y="660"/>
                        </a:lnTo>
                        <a:cubicBezTo>
                          <a:pt x="141" y="975"/>
                          <a:pt x="32" y="1294"/>
                          <a:pt x="15" y="1626"/>
                        </a:cubicBezTo>
                        <a:cubicBezTo>
                          <a:pt x="0" y="1960"/>
                          <a:pt x="90" y="2312"/>
                          <a:pt x="331" y="2542"/>
                        </a:cubicBezTo>
                        <a:cubicBezTo>
                          <a:pt x="800" y="2120"/>
                          <a:pt x="780" y="1421"/>
                          <a:pt x="704" y="848"/>
                        </a:cubicBezTo>
                        <a:cubicBezTo>
                          <a:pt x="667" y="562"/>
                          <a:pt x="566" y="275"/>
                          <a:pt x="478" y="1"/>
                        </a:cubicBezTo>
                        <a:close/>
                      </a:path>
                    </a:pathLst>
                  </a:cu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41"/>
                  <p:cNvSpPr/>
                  <p:nvPr/>
                </p:nvSpPr>
                <p:spPr>
                  <a:xfrm>
                    <a:off x="8167625" y="2614375"/>
                    <a:ext cx="61875" cy="21500"/>
                  </a:xfrm>
                  <a:custGeom>
                    <a:avLst/>
                    <a:gdLst/>
                    <a:ahLst/>
                    <a:cxnLst/>
                    <a:rect l="l" t="t" r="r" b="b"/>
                    <a:pathLst>
                      <a:path w="2475" h="860" extrusionOk="0">
                        <a:moveTo>
                          <a:pt x="1701" y="0"/>
                        </a:moveTo>
                        <a:cubicBezTo>
                          <a:pt x="1667" y="0"/>
                          <a:pt x="1634" y="1"/>
                          <a:pt x="1601" y="3"/>
                        </a:cubicBezTo>
                        <a:cubicBezTo>
                          <a:pt x="1024" y="33"/>
                          <a:pt x="332" y="138"/>
                          <a:pt x="1" y="674"/>
                        </a:cubicBezTo>
                        <a:cubicBezTo>
                          <a:pt x="180" y="805"/>
                          <a:pt x="401" y="860"/>
                          <a:pt x="625" y="860"/>
                        </a:cubicBezTo>
                        <a:cubicBezTo>
                          <a:pt x="737" y="860"/>
                          <a:pt x="849" y="846"/>
                          <a:pt x="957" y="821"/>
                        </a:cubicBezTo>
                        <a:cubicBezTo>
                          <a:pt x="1282" y="747"/>
                          <a:pt x="1577" y="581"/>
                          <a:pt x="1866" y="419"/>
                        </a:cubicBezTo>
                        <a:lnTo>
                          <a:pt x="2475" y="76"/>
                        </a:lnTo>
                        <a:cubicBezTo>
                          <a:pt x="2221" y="43"/>
                          <a:pt x="1958" y="0"/>
                          <a:pt x="1701" y="0"/>
                        </a:cubicBezTo>
                        <a:close/>
                      </a:path>
                    </a:pathLst>
                  </a:cu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41"/>
                  <p:cNvSpPr/>
                  <p:nvPr/>
                </p:nvSpPr>
                <p:spPr>
                  <a:xfrm>
                    <a:off x="8152400" y="2638250"/>
                    <a:ext cx="51425" cy="38175"/>
                  </a:xfrm>
                  <a:custGeom>
                    <a:avLst/>
                    <a:gdLst/>
                    <a:ahLst/>
                    <a:cxnLst/>
                    <a:rect l="l" t="t" r="r" b="b"/>
                    <a:pathLst>
                      <a:path w="2057" h="1527" extrusionOk="0">
                        <a:moveTo>
                          <a:pt x="2056" y="1"/>
                        </a:moveTo>
                        <a:lnTo>
                          <a:pt x="2056" y="1"/>
                        </a:lnTo>
                        <a:cubicBezTo>
                          <a:pt x="1778" y="75"/>
                          <a:pt x="1482" y="145"/>
                          <a:pt x="1221" y="269"/>
                        </a:cubicBezTo>
                        <a:cubicBezTo>
                          <a:pt x="699" y="517"/>
                          <a:pt x="100" y="880"/>
                          <a:pt x="0" y="1502"/>
                        </a:cubicBezTo>
                        <a:cubicBezTo>
                          <a:pt x="70" y="1519"/>
                          <a:pt x="140" y="1527"/>
                          <a:pt x="211" y="1527"/>
                        </a:cubicBezTo>
                        <a:cubicBezTo>
                          <a:pt x="469" y="1527"/>
                          <a:pt x="728" y="1423"/>
                          <a:pt x="940" y="1271"/>
                        </a:cubicBezTo>
                        <a:cubicBezTo>
                          <a:pt x="1211" y="1077"/>
                          <a:pt x="1420" y="812"/>
                          <a:pt x="1625" y="549"/>
                        </a:cubicBezTo>
                        <a:cubicBezTo>
                          <a:pt x="1769" y="366"/>
                          <a:pt x="1913" y="184"/>
                          <a:pt x="2056" y="1"/>
                        </a:cubicBezTo>
                        <a:close/>
                      </a:path>
                    </a:pathLst>
                  </a:cu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37" name="Google Shape;1537;p41"/>
                <p:cNvGrpSpPr/>
                <p:nvPr/>
              </p:nvGrpSpPr>
              <p:grpSpPr>
                <a:xfrm>
                  <a:off x="8136625" y="2480300"/>
                  <a:ext cx="187975" cy="217250"/>
                  <a:chOff x="8136625" y="2480300"/>
                  <a:chExt cx="187975" cy="217250"/>
                </a:xfrm>
              </p:grpSpPr>
              <p:sp>
                <p:nvSpPr>
                  <p:cNvPr id="1538" name="Google Shape;1538;p41"/>
                  <p:cNvSpPr/>
                  <p:nvPr/>
                </p:nvSpPr>
                <p:spPr>
                  <a:xfrm>
                    <a:off x="8141325" y="2566025"/>
                    <a:ext cx="122000" cy="131525"/>
                  </a:xfrm>
                  <a:custGeom>
                    <a:avLst/>
                    <a:gdLst/>
                    <a:ahLst/>
                    <a:cxnLst/>
                    <a:rect l="l" t="t" r="r" b="b"/>
                    <a:pathLst>
                      <a:path w="4880" h="5261" extrusionOk="0">
                        <a:moveTo>
                          <a:pt x="4818" y="1"/>
                        </a:moveTo>
                        <a:cubicBezTo>
                          <a:pt x="4815" y="1"/>
                          <a:pt x="4812" y="1"/>
                          <a:pt x="4809" y="1"/>
                        </a:cubicBezTo>
                        <a:cubicBezTo>
                          <a:pt x="4196" y="117"/>
                          <a:pt x="3494" y="378"/>
                          <a:pt x="2833" y="738"/>
                        </a:cubicBezTo>
                        <a:cubicBezTo>
                          <a:pt x="2164" y="1102"/>
                          <a:pt x="1609" y="1527"/>
                          <a:pt x="1274" y="1934"/>
                        </a:cubicBezTo>
                        <a:cubicBezTo>
                          <a:pt x="589" y="2763"/>
                          <a:pt x="79" y="4081"/>
                          <a:pt x="3" y="5213"/>
                        </a:cubicBezTo>
                        <a:cubicBezTo>
                          <a:pt x="0" y="5238"/>
                          <a:pt x="20" y="5259"/>
                          <a:pt x="45" y="5261"/>
                        </a:cubicBezTo>
                        <a:lnTo>
                          <a:pt x="48" y="5261"/>
                        </a:lnTo>
                        <a:cubicBezTo>
                          <a:pt x="72" y="5261"/>
                          <a:pt x="91" y="5243"/>
                          <a:pt x="93" y="5219"/>
                        </a:cubicBezTo>
                        <a:cubicBezTo>
                          <a:pt x="167" y="4105"/>
                          <a:pt x="670" y="2808"/>
                          <a:pt x="1344" y="1992"/>
                        </a:cubicBezTo>
                        <a:cubicBezTo>
                          <a:pt x="1673" y="1592"/>
                          <a:pt x="2218" y="1176"/>
                          <a:pt x="2877" y="817"/>
                        </a:cubicBezTo>
                        <a:cubicBezTo>
                          <a:pt x="3530" y="462"/>
                          <a:pt x="4222" y="204"/>
                          <a:pt x="4826" y="89"/>
                        </a:cubicBezTo>
                        <a:cubicBezTo>
                          <a:pt x="4879" y="76"/>
                          <a:pt x="4867" y="1"/>
                          <a:pt x="48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41"/>
                  <p:cNvSpPr/>
                  <p:nvPr/>
                </p:nvSpPr>
                <p:spPr>
                  <a:xfrm>
                    <a:off x="8159350" y="2578750"/>
                    <a:ext cx="43350" cy="56325"/>
                  </a:xfrm>
                  <a:custGeom>
                    <a:avLst/>
                    <a:gdLst/>
                    <a:ahLst/>
                    <a:cxnLst/>
                    <a:rect l="l" t="t" r="r" b="b"/>
                    <a:pathLst>
                      <a:path w="1734" h="2253" extrusionOk="0">
                        <a:moveTo>
                          <a:pt x="623" y="1"/>
                        </a:moveTo>
                        <a:cubicBezTo>
                          <a:pt x="609" y="1"/>
                          <a:pt x="595" y="7"/>
                          <a:pt x="585" y="23"/>
                        </a:cubicBezTo>
                        <a:cubicBezTo>
                          <a:pt x="198" y="685"/>
                          <a:pt x="1" y="1441"/>
                          <a:pt x="14" y="2208"/>
                        </a:cubicBezTo>
                        <a:cubicBezTo>
                          <a:pt x="14" y="2231"/>
                          <a:pt x="35" y="2252"/>
                          <a:pt x="59" y="2252"/>
                        </a:cubicBezTo>
                        <a:cubicBezTo>
                          <a:pt x="67" y="2252"/>
                          <a:pt x="74" y="2249"/>
                          <a:pt x="81" y="2246"/>
                        </a:cubicBezTo>
                        <a:cubicBezTo>
                          <a:pt x="562" y="1988"/>
                          <a:pt x="1113" y="1869"/>
                          <a:pt x="1647" y="1753"/>
                        </a:cubicBezTo>
                        <a:lnTo>
                          <a:pt x="1682" y="1745"/>
                        </a:lnTo>
                        <a:cubicBezTo>
                          <a:pt x="1734" y="1731"/>
                          <a:pt x="1720" y="1657"/>
                          <a:pt x="1671" y="1657"/>
                        </a:cubicBezTo>
                        <a:cubicBezTo>
                          <a:pt x="1668" y="1657"/>
                          <a:pt x="1665" y="1657"/>
                          <a:pt x="1662" y="1657"/>
                        </a:cubicBezTo>
                        <a:lnTo>
                          <a:pt x="1629" y="1665"/>
                        </a:lnTo>
                        <a:cubicBezTo>
                          <a:pt x="1113" y="1777"/>
                          <a:pt x="581" y="1893"/>
                          <a:pt x="104" y="2133"/>
                        </a:cubicBezTo>
                        <a:cubicBezTo>
                          <a:pt x="104" y="1407"/>
                          <a:pt x="298" y="696"/>
                          <a:pt x="663" y="69"/>
                        </a:cubicBezTo>
                        <a:cubicBezTo>
                          <a:pt x="685" y="33"/>
                          <a:pt x="654" y="1"/>
                          <a:pt x="6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41"/>
                  <p:cNvSpPr/>
                  <p:nvPr/>
                </p:nvSpPr>
                <p:spPr>
                  <a:xfrm>
                    <a:off x="8144725" y="2649200"/>
                    <a:ext cx="42975" cy="28525"/>
                  </a:xfrm>
                  <a:custGeom>
                    <a:avLst/>
                    <a:gdLst/>
                    <a:ahLst/>
                    <a:cxnLst/>
                    <a:rect l="l" t="t" r="r" b="b"/>
                    <a:pathLst>
                      <a:path w="1719" h="1141" extrusionOk="0">
                        <a:moveTo>
                          <a:pt x="1654" y="1"/>
                        </a:moveTo>
                        <a:cubicBezTo>
                          <a:pt x="1644" y="1"/>
                          <a:pt x="1634" y="4"/>
                          <a:pt x="1624" y="13"/>
                        </a:cubicBezTo>
                        <a:cubicBezTo>
                          <a:pt x="1175" y="414"/>
                          <a:pt x="666" y="870"/>
                          <a:pt x="51" y="1052"/>
                        </a:cubicBezTo>
                        <a:cubicBezTo>
                          <a:pt x="0" y="1067"/>
                          <a:pt x="10" y="1140"/>
                          <a:pt x="61" y="1140"/>
                        </a:cubicBezTo>
                        <a:cubicBezTo>
                          <a:pt x="62" y="1140"/>
                          <a:pt x="62" y="1140"/>
                          <a:pt x="63" y="1140"/>
                        </a:cubicBezTo>
                        <a:cubicBezTo>
                          <a:pt x="67" y="1140"/>
                          <a:pt x="71" y="1140"/>
                          <a:pt x="76" y="1139"/>
                        </a:cubicBezTo>
                        <a:cubicBezTo>
                          <a:pt x="711" y="951"/>
                          <a:pt x="1229" y="487"/>
                          <a:pt x="1683" y="80"/>
                        </a:cubicBezTo>
                        <a:cubicBezTo>
                          <a:pt x="1718" y="49"/>
                          <a:pt x="1690" y="1"/>
                          <a:pt x="16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41"/>
                  <p:cNvSpPr/>
                  <p:nvPr/>
                </p:nvSpPr>
                <p:spPr>
                  <a:xfrm>
                    <a:off x="8136625" y="2626300"/>
                    <a:ext cx="11275" cy="47500"/>
                  </a:xfrm>
                  <a:custGeom>
                    <a:avLst/>
                    <a:gdLst/>
                    <a:ahLst/>
                    <a:cxnLst/>
                    <a:rect l="l" t="t" r="r" b="b"/>
                    <a:pathLst>
                      <a:path w="451" h="1900" extrusionOk="0">
                        <a:moveTo>
                          <a:pt x="183" y="0"/>
                        </a:moveTo>
                        <a:cubicBezTo>
                          <a:pt x="164" y="0"/>
                          <a:pt x="146" y="11"/>
                          <a:pt x="140" y="36"/>
                        </a:cubicBezTo>
                        <a:cubicBezTo>
                          <a:pt x="0" y="699"/>
                          <a:pt x="53" y="1027"/>
                          <a:pt x="84" y="1223"/>
                        </a:cubicBezTo>
                        <a:cubicBezTo>
                          <a:pt x="118" y="1436"/>
                          <a:pt x="249" y="1701"/>
                          <a:pt x="361" y="1879"/>
                        </a:cubicBezTo>
                        <a:cubicBezTo>
                          <a:pt x="369" y="1891"/>
                          <a:pt x="384" y="1900"/>
                          <a:pt x="398" y="1900"/>
                        </a:cubicBezTo>
                        <a:cubicBezTo>
                          <a:pt x="407" y="1900"/>
                          <a:pt x="416" y="1897"/>
                          <a:pt x="422" y="1892"/>
                        </a:cubicBezTo>
                        <a:cubicBezTo>
                          <a:pt x="443" y="1879"/>
                          <a:pt x="451" y="1852"/>
                          <a:pt x="437" y="1830"/>
                        </a:cubicBezTo>
                        <a:cubicBezTo>
                          <a:pt x="330" y="1660"/>
                          <a:pt x="205" y="1408"/>
                          <a:pt x="172" y="1209"/>
                        </a:cubicBezTo>
                        <a:cubicBezTo>
                          <a:pt x="140" y="1006"/>
                          <a:pt x="91" y="701"/>
                          <a:pt x="228" y="54"/>
                        </a:cubicBezTo>
                        <a:cubicBezTo>
                          <a:pt x="235" y="20"/>
                          <a:pt x="209" y="0"/>
                          <a:pt x="18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41"/>
                  <p:cNvSpPr/>
                  <p:nvPr/>
                </p:nvSpPr>
                <p:spPr>
                  <a:xfrm>
                    <a:off x="8223550" y="2545925"/>
                    <a:ext cx="65375" cy="42350"/>
                  </a:xfrm>
                  <a:custGeom>
                    <a:avLst/>
                    <a:gdLst/>
                    <a:ahLst/>
                    <a:cxnLst/>
                    <a:rect l="l" t="t" r="r" b="b"/>
                    <a:pathLst>
                      <a:path w="2615" h="1694" extrusionOk="0">
                        <a:moveTo>
                          <a:pt x="1478" y="0"/>
                        </a:moveTo>
                        <a:cubicBezTo>
                          <a:pt x="1469" y="0"/>
                          <a:pt x="1460" y="4"/>
                          <a:pt x="1452" y="12"/>
                        </a:cubicBezTo>
                        <a:lnTo>
                          <a:pt x="16" y="1264"/>
                        </a:lnTo>
                        <a:cubicBezTo>
                          <a:pt x="5" y="1273"/>
                          <a:pt x="1" y="1287"/>
                          <a:pt x="2" y="1299"/>
                        </a:cubicBezTo>
                        <a:cubicBezTo>
                          <a:pt x="4" y="1312"/>
                          <a:pt x="11" y="1324"/>
                          <a:pt x="23" y="1330"/>
                        </a:cubicBezTo>
                        <a:cubicBezTo>
                          <a:pt x="483" y="1569"/>
                          <a:pt x="992" y="1694"/>
                          <a:pt x="1511" y="1694"/>
                        </a:cubicBezTo>
                        <a:cubicBezTo>
                          <a:pt x="1514" y="1694"/>
                          <a:pt x="1517" y="1694"/>
                          <a:pt x="1520" y="1694"/>
                        </a:cubicBezTo>
                        <a:cubicBezTo>
                          <a:pt x="1525" y="1694"/>
                          <a:pt x="1529" y="1694"/>
                          <a:pt x="1533" y="1694"/>
                        </a:cubicBezTo>
                        <a:cubicBezTo>
                          <a:pt x="1884" y="1694"/>
                          <a:pt x="2233" y="1634"/>
                          <a:pt x="2564" y="1519"/>
                        </a:cubicBezTo>
                        <a:cubicBezTo>
                          <a:pt x="2615" y="1506"/>
                          <a:pt x="2598" y="1440"/>
                          <a:pt x="2558" y="1440"/>
                        </a:cubicBezTo>
                        <a:cubicBezTo>
                          <a:pt x="2552" y="1440"/>
                          <a:pt x="2545" y="1442"/>
                          <a:pt x="2539" y="1445"/>
                        </a:cubicBezTo>
                        <a:cubicBezTo>
                          <a:pt x="2213" y="1559"/>
                          <a:pt x="1867" y="1615"/>
                          <a:pt x="1520" y="1615"/>
                        </a:cubicBezTo>
                        <a:cubicBezTo>
                          <a:pt x="1033" y="1615"/>
                          <a:pt x="545" y="1505"/>
                          <a:pt x="113" y="1287"/>
                        </a:cubicBezTo>
                        <a:lnTo>
                          <a:pt x="1504" y="72"/>
                        </a:lnTo>
                        <a:cubicBezTo>
                          <a:pt x="1537" y="45"/>
                          <a:pt x="1510" y="0"/>
                          <a:pt x="14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41"/>
                  <p:cNvSpPr/>
                  <p:nvPr/>
                </p:nvSpPr>
                <p:spPr>
                  <a:xfrm>
                    <a:off x="8216075" y="2514325"/>
                    <a:ext cx="45800" cy="64825"/>
                  </a:xfrm>
                  <a:custGeom>
                    <a:avLst/>
                    <a:gdLst/>
                    <a:ahLst/>
                    <a:cxnLst/>
                    <a:rect l="l" t="t" r="r" b="b"/>
                    <a:pathLst>
                      <a:path w="1832" h="2593" extrusionOk="0">
                        <a:moveTo>
                          <a:pt x="488" y="0"/>
                        </a:moveTo>
                        <a:cubicBezTo>
                          <a:pt x="475" y="0"/>
                          <a:pt x="461" y="7"/>
                          <a:pt x="453" y="23"/>
                        </a:cubicBezTo>
                        <a:cubicBezTo>
                          <a:pt x="58" y="799"/>
                          <a:pt x="0" y="1749"/>
                          <a:pt x="298" y="2567"/>
                        </a:cubicBezTo>
                        <a:cubicBezTo>
                          <a:pt x="303" y="2579"/>
                          <a:pt x="313" y="2588"/>
                          <a:pt x="327" y="2591"/>
                        </a:cubicBezTo>
                        <a:cubicBezTo>
                          <a:pt x="330" y="2593"/>
                          <a:pt x="333" y="2593"/>
                          <a:pt x="336" y="2593"/>
                        </a:cubicBezTo>
                        <a:cubicBezTo>
                          <a:pt x="346" y="2593"/>
                          <a:pt x="355" y="2590"/>
                          <a:pt x="362" y="2584"/>
                        </a:cubicBezTo>
                        <a:lnTo>
                          <a:pt x="1797" y="1330"/>
                        </a:lnTo>
                        <a:cubicBezTo>
                          <a:pt x="1832" y="1303"/>
                          <a:pt x="1805" y="1258"/>
                          <a:pt x="1772" y="1258"/>
                        </a:cubicBezTo>
                        <a:cubicBezTo>
                          <a:pt x="1763" y="1258"/>
                          <a:pt x="1754" y="1261"/>
                          <a:pt x="1745" y="1270"/>
                        </a:cubicBezTo>
                        <a:lnTo>
                          <a:pt x="353" y="2485"/>
                        </a:lnTo>
                        <a:cubicBezTo>
                          <a:pt x="84" y="1699"/>
                          <a:pt x="148" y="797"/>
                          <a:pt x="525" y="59"/>
                        </a:cubicBezTo>
                        <a:cubicBezTo>
                          <a:pt x="542" y="27"/>
                          <a:pt x="515" y="0"/>
                          <a:pt x="4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41"/>
                  <p:cNvSpPr/>
                  <p:nvPr/>
                </p:nvSpPr>
                <p:spPr>
                  <a:xfrm>
                    <a:off x="8242550" y="2511025"/>
                    <a:ext cx="50075" cy="50225"/>
                  </a:xfrm>
                  <a:custGeom>
                    <a:avLst/>
                    <a:gdLst/>
                    <a:ahLst/>
                    <a:cxnLst/>
                    <a:rect l="l" t="t" r="r" b="b"/>
                    <a:pathLst>
                      <a:path w="2003" h="2009" extrusionOk="0">
                        <a:moveTo>
                          <a:pt x="201" y="1"/>
                        </a:moveTo>
                        <a:cubicBezTo>
                          <a:pt x="151" y="1"/>
                          <a:pt x="100" y="3"/>
                          <a:pt x="50" y="8"/>
                        </a:cubicBezTo>
                        <a:cubicBezTo>
                          <a:pt x="1" y="14"/>
                          <a:pt x="7" y="87"/>
                          <a:pt x="55" y="87"/>
                        </a:cubicBezTo>
                        <a:cubicBezTo>
                          <a:pt x="56" y="87"/>
                          <a:pt x="57" y="87"/>
                          <a:pt x="58" y="87"/>
                        </a:cubicBezTo>
                        <a:cubicBezTo>
                          <a:pt x="111" y="82"/>
                          <a:pt x="163" y="79"/>
                          <a:pt x="214" y="79"/>
                        </a:cubicBezTo>
                        <a:cubicBezTo>
                          <a:pt x="1206" y="79"/>
                          <a:pt x="1992" y="959"/>
                          <a:pt x="1853" y="1964"/>
                        </a:cubicBezTo>
                        <a:cubicBezTo>
                          <a:pt x="1850" y="1986"/>
                          <a:pt x="1865" y="2006"/>
                          <a:pt x="1886" y="2009"/>
                        </a:cubicBezTo>
                        <a:lnTo>
                          <a:pt x="1892" y="2009"/>
                        </a:lnTo>
                        <a:cubicBezTo>
                          <a:pt x="1911" y="2009"/>
                          <a:pt x="1928" y="1995"/>
                          <a:pt x="1931" y="1976"/>
                        </a:cubicBezTo>
                        <a:cubicBezTo>
                          <a:pt x="2002" y="1463"/>
                          <a:pt x="1825" y="911"/>
                          <a:pt x="1467" y="537"/>
                        </a:cubicBezTo>
                        <a:cubicBezTo>
                          <a:pt x="1144" y="199"/>
                          <a:pt x="670" y="1"/>
                          <a:pt x="2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41"/>
                  <p:cNvSpPr/>
                  <p:nvPr/>
                </p:nvSpPr>
                <p:spPr>
                  <a:xfrm>
                    <a:off x="8279675" y="2501175"/>
                    <a:ext cx="32925" cy="28325"/>
                  </a:xfrm>
                  <a:custGeom>
                    <a:avLst/>
                    <a:gdLst/>
                    <a:ahLst/>
                    <a:cxnLst/>
                    <a:rect l="l" t="t" r="r" b="b"/>
                    <a:pathLst>
                      <a:path w="1317" h="1133" extrusionOk="0">
                        <a:moveTo>
                          <a:pt x="1257" y="0"/>
                        </a:moveTo>
                        <a:cubicBezTo>
                          <a:pt x="1248" y="0"/>
                          <a:pt x="1238" y="4"/>
                          <a:pt x="1229" y="12"/>
                        </a:cubicBezTo>
                        <a:lnTo>
                          <a:pt x="28" y="1061"/>
                        </a:lnTo>
                        <a:cubicBezTo>
                          <a:pt x="0" y="1085"/>
                          <a:pt x="16" y="1132"/>
                          <a:pt x="55" y="1132"/>
                        </a:cubicBezTo>
                        <a:cubicBezTo>
                          <a:pt x="64" y="1131"/>
                          <a:pt x="75" y="1128"/>
                          <a:pt x="82" y="1122"/>
                        </a:cubicBezTo>
                        <a:lnTo>
                          <a:pt x="1282" y="74"/>
                        </a:lnTo>
                        <a:cubicBezTo>
                          <a:pt x="1316" y="46"/>
                          <a:pt x="1290" y="0"/>
                          <a:pt x="12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41"/>
                  <p:cNvSpPr/>
                  <p:nvPr/>
                </p:nvSpPr>
                <p:spPr>
                  <a:xfrm>
                    <a:off x="8306400" y="2493900"/>
                    <a:ext cx="15200" cy="11500"/>
                  </a:xfrm>
                  <a:custGeom>
                    <a:avLst/>
                    <a:gdLst/>
                    <a:ahLst/>
                    <a:cxnLst/>
                    <a:rect l="l" t="t" r="r" b="b"/>
                    <a:pathLst>
                      <a:path w="608" h="460" extrusionOk="0">
                        <a:moveTo>
                          <a:pt x="304" y="1"/>
                        </a:moveTo>
                        <a:cubicBezTo>
                          <a:pt x="251" y="1"/>
                          <a:pt x="197" y="19"/>
                          <a:pt x="154" y="57"/>
                        </a:cubicBezTo>
                        <a:cubicBezTo>
                          <a:pt x="0" y="192"/>
                          <a:pt x="85" y="445"/>
                          <a:pt x="289" y="459"/>
                        </a:cubicBezTo>
                        <a:cubicBezTo>
                          <a:pt x="296" y="459"/>
                          <a:pt x="302" y="459"/>
                          <a:pt x="307" y="459"/>
                        </a:cubicBezTo>
                        <a:cubicBezTo>
                          <a:pt x="499" y="459"/>
                          <a:pt x="608" y="229"/>
                          <a:pt x="477" y="80"/>
                        </a:cubicBezTo>
                        <a:cubicBezTo>
                          <a:pt x="432" y="28"/>
                          <a:pt x="368" y="1"/>
                          <a:pt x="3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41"/>
                  <p:cNvSpPr/>
                  <p:nvPr/>
                </p:nvSpPr>
                <p:spPr>
                  <a:xfrm>
                    <a:off x="8285475" y="2480300"/>
                    <a:ext cx="15250" cy="11475"/>
                  </a:xfrm>
                  <a:custGeom>
                    <a:avLst/>
                    <a:gdLst/>
                    <a:ahLst/>
                    <a:cxnLst/>
                    <a:rect l="l" t="t" r="r" b="b"/>
                    <a:pathLst>
                      <a:path w="610" h="459" extrusionOk="0">
                        <a:moveTo>
                          <a:pt x="305" y="1"/>
                        </a:moveTo>
                        <a:cubicBezTo>
                          <a:pt x="252" y="1"/>
                          <a:pt x="198" y="19"/>
                          <a:pt x="156" y="57"/>
                        </a:cubicBezTo>
                        <a:cubicBezTo>
                          <a:pt x="1" y="191"/>
                          <a:pt x="87" y="445"/>
                          <a:pt x="290" y="458"/>
                        </a:cubicBezTo>
                        <a:cubicBezTo>
                          <a:pt x="296" y="459"/>
                          <a:pt x="302" y="459"/>
                          <a:pt x="308" y="459"/>
                        </a:cubicBezTo>
                        <a:cubicBezTo>
                          <a:pt x="501" y="459"/>
                          <a:pt x="609" y="229"/>
                          <a:pt x="478" y="80"/>
                        </a:cubicBezTo>
                        <a:cubicBezTo>
                          <a:pt x="433" y="27"/>
                          <a:pt x="369" y="1"/>
                          <a:pt x="3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41"/>
                  <p:cNvSpPr/>
                  <p:nvPr/>
                </p:nvSpPr>
                <p:spPr>
                  <a:xfrm>
                    <a:off x="8274825" y="2485000"/>
                    <a:ext cx="19525" cy="37925"/>
                  </a:xfrm>
                  <a:custGeom>
                    <a:avLst/>
                    <a:gdLst/>
                    <a:ahLst/>
                    <a:cxnLst/>
                    <a:rect l="l" t="t" r="r" b="b"/>
                    <a:pathLst>
                      <a:path w="781" h="1517" extrusionOk="0">
                        <a:moveTo>
                          <a:pt x="731" y="0"/>
                        </a:moveTo>
                        <a:cubicBezTo>
                          <a:pt x="714" y="0"/>
                          <a:pt x="698" y="10"/>
                          <a:pt x="694" y="33"/>
                        </a:cubicBezTo>
                        <a:cubicBezTo>
                          <a:pt x="561" y="545"/>
                          <a:pt x="333" y="1028"/>
                          <a:pt x="20" y="1454"/>
                        </a:cubicBezTo>
                        <a:cubicBezTo>
                          <a:pt x="0" y="1481"/>
                          <a:pt x="20" y="1517"/>
                          <a:pt x="51" y="1517"/>
                        </a:cubicBezTo>
                        <a:cubicBezTo>
                          <a:pt x="64" y="1517"/>
                          <a:pt x="76" y="1511"/>
                          <a:pt x="84" y="1502"/>
                        </a:cubicBezTo>
                        <a:cubicBezTo>
                          <a:pt x="403" y="1067"/>
                          <a:pt x="635" y="574"/>
                          <a:pt x="770" y="53"/>
                        </a:cubicBezTo>
                        <a:cubicBezTo>
                          <a:pt x="780" y="21"/>
                          <a:pt x="755" y="0"/>
                          <a:pt x="7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41"/>
                  <p:cNvSpPr/>
                  <p:nvPr/>
                </p:nvSpPr>
                <p:spPr>
                  <a:xfrm>
                    <a:off x="8283975" y="2520700"/>
                    <a:ext cx="40625" cy="14025"/>
                  </a:xfrm>
                  <a:custGeom>
                    <a:avLst/>
                    <a:gdLst/>
                    <a:ahLst/>
                    <a:cxnLst/>
                    <a:rect l="l" t="t" r="r" b="b"/>
                    <a:pathLst>
                      <a:path w="1625" h="561" extrusionOk="0">
                        <a:moveTo>
                          <a:pt x="1570" y="1"/>
                        </a:moveTo>
                        <a:cubicBezTo>
                          <a:pt x="1568" y="1"/>
                          <a:pt x="1567" y="1"/>
                          <a:pt x="1565" y="1"/>
                        </a:cubicBezTo>
                        <a:cubicBezTo>
                          <a:pt x="1030" y="64"/>
                          <a:pt x="511" y="229"/>
                          <a:pt x="37" y="486"/>
                        </a:cubicBezTo>
                        <a:cubicBezTo>
                          <a:pt x="1" y="505"/>
                          <a:pt x="14" y="560"/>
                          <a:pt x="56" y="560"/>
                        </a:cubicBezTo>
                        <a:cubicBezTo>
                          <a:pt x="62" y="560"/>
                          <a:pt x="70" y="559"/>
                          <a:pt x="76" y="556"/>
                        </a:cubicBezTo>
                        <a:cubicBezTo>
                          <a:pt x="541" y="304"/>
                          <a:pt x="1049" y="143"/>
                          <a:pt x="1576" y="80"/>
                        </a:cubicBezTo>
                        <a:cubicBezTo>
                          <a:pt x="1625" y="73"/>
                          <a:pt x="1618" y="1"/>
                          <a:pt x="15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550" name="Google Shape;1550;p41"/>
              <p:cNvGrpSpPr/>
              <p:nvPr/>
            </p:nvGrpSpPr>
            <p:grpSpPr>
              <a:xfrm rot="-188346">
                <a:off x="4255507" y="703471"/>
                <a:ext cx="657363" cy="925277"/>
                <a:chOff x="8244900" y="3297325"/>
                <a:chExt cx="207000" cy="291375"/>
              </a:xfrm>
            </p:grpSpPr>
            <p:sp>
              <p:nvSpPr>
                <p:cNvPr id="1551" name="Google Shape;1551;p41"/>
                <p:cNvSpPr/>
                <p:nvPr/>
              </p:nvSpPr>
              <p:spPr>
                <a:xfrm>
                  <a:off x="8367875" y="3423650"/>
                  <a:ext cx="83125" cy="20425"/>
                </a:xfrm>
                <a:custGeom>
                  <a:avLst/>
                  <a:gdLst/>
                  <a:ahLst/>
                  <a:cxnLst/>
                  <a:rect l="l" t="t" r="r" b="b"/>
                  <a:pathLst>
                    <a:path w="3325" h="817" extrusionOk="0">
                      <a:moveTo>
                        <a:pt x="1900" y="1"/>
                      </a:moveTo>
                      <a:cubicBezTo>
                        <a:pt x="1246" y="1"/>
                        <a:pt x="554" y="138"/>
                        <a:pt x="160" y="283"/>
                      </a:cubicBezTo>
                      <a:cubicBezTo>
                        <a:pt x="140" y="298"/>
                        <a:pt x="123" y="300"/>
                        <a:pt x="105" y="300"/>
                      </a:cubicBezTo>
                      <a:cubicBezTo>
                        <a:pt x="100" y="300"/>
                        <a:pt x="95" y="300"/>
                        <a:pt x="89" y="300"/>
                      </a:cubicBezTo>
                      <a:cubicBezTo>
                        <a:pt x="66" y="300"/>
                        <a:pt x="39" y="302"/>
                        <a:pt x="1" y="327"/>
                      </a:cubicBezTo>
                      <a:cubicBezTo>
                        <a:pt x="277" y="682"/>
                        <a:pt x="878" y="817"/>
                        <a:pt x="1507" y="817"/>
                      </a:cubicBezTo>
                      <a:cubicBezTo>
                        <a:pt x="2218" y="817"/>
                        <a:pt x="2966" y="645"/>
                        <a:pt x="3324" y="423"/>
                      </a:cubicBezTo>
                      <a:cubicBezTo>
                        <a:pt x="3039" y="111"/>
                        <a:pt x="2485" y="1"/>
                        <a:pt x="190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41"/>
                <p:cNvSpPr/>
                <p:nvPr/>
              </p:nvSpPr>
              <p:spPr>
                <a:xfrm>
                  <a:off x="8394950" y="3357550"/>
                  <a:ext cx="56950" cy="39675"/>
                </a:xfrm>
                <a:custGeom>
                  <a:avLst/>
                  <a:gdLst/>
                  <a:ahLst/>
                  <a:cxnLst/>
                  <a:rect l="l" t="t" r="r" b="b"/>
                  <a:pathLst>
                    <a:path w="2278" h="1587" extrusionOk="0">
                      <a:moveTo>
                        <a:pt x="2127" y="1"/>
                      </a:moveTo>
                      <a:cubicBezTo>
                        <a:pt x="1406" y="1"/>
                        <a:pt x="429" y="944"/>
                        <a:pt x="85" y="1452"/>
                      </a:cubicBezTo>
                      <a:cubicBezTo>
                        <a:pt x="70" y="1501"/>
                        <a:pt x="29" y="1485"/>
                        <a:pt x="0" y="1559"/>
                      </a:cubicBezTo>
                      <a:cubicBezTo>
                        <a:pt x="65" y="1578"/>
                        <a:pt x="133" y="1587"/>
                        <a:pt x="204" y="1587"/>
                      </a:cubicBezTo>
                      <a:cubicBezTo>
                        <a:pt x="966" y="1587"/>
                        <a:pt x="2045" y="571"/>
                        <a:pt x="2277" y="16"/>
                      </a:cubicBezTo>
                      <a:cubicBezTo>
                        <a:pt x="2229" y="6"/>
                        <a:pt x="2178" y="1"/>
                        <a:pt x="212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3" name="Google Shape;1553;p41"/>
                <p:cNvSpPr/>
                <p:nvPr/>
              </p:nvSpPr>
              <p:spPr>
                <a:xfrm>
                  <a:off x="8379400" y="3327025"/>
                  <a:ext cx="26225" cy="68700"/>
                </a:xfrm>
                <a:custGeom>
                  <a:avLst/>
                  <a:gdLst/>
                  <a:ahLst/>
                  <a:cxnLst/>
                  <a:rect l="l" t="t" r="r" b="b"/>
                  <a:pathLst>
                    <a:path w="1049" h="2748" extrusionOk="0">
                      <a:moveTo>
                        <a:pt x="488" y="1"/>
                      </a:moveTo>
                      <a:cubicBezTo>
                        <a:pt x="157" y="569"/>
                        <a:pt x="0" y="2276"/>
                        <a:pt x="634" y="2747"/>
                      </a:cubicBezTo>
                      <a:cubicBezTo>
                        <a:pt x="677" y="2680"/>
                        <a:pt x="639" y="2655"/>
                        <a:pt x="668" y="2615"/>
                      </a:cubicBezTo>
                      <a:cubicBezTo>
                        <a:pt x="879" y="1991"/>
                        <a:pt x="1049" y="487"/>
                        <a:pt x="48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41"/>
                <p:cNvSpPr/>
                <p:nvPr/>
              </p:nvSpPr>
              <p:spPr>
                <a:xfrm>
                  <a:off x="8410775" y="3297325"/>
                  <a:ext cx="25450" cy="66200"/>
                </a:xfrm>
                <a:custGeom>
                  <a:avLst/>
                  <a:gdLst/>
                  <a:ahLst/>
                  <a:cxnLst/>
                  <a:rect l="l" t="t" r="r" b="b"/>
                  <a:pathLst>
                    <a:path w="1018" h="2648" extrusionOk="0">
                      <a:moveTo>
                        <a:pt x="820" y="0"/>
                      </a:moveTo>
                      <a:lnTo>
                        <a:pt x="820" y="0"/>
                      </a:lnTo>
                      <a:cubicBezTo>
                        <a:pt x="166" y="352"/>
                        <a:pt x="1" y="1857"/>
                        <a:pt x="70" y="2511"/>
                      </a:cubicBezTo>
                      <a:cubicBezTo>
                        <a:pt x="89" y="2558"/>
                        <a:pt x="47" y="2573"/>
                        <a:pt x="73" y="2647"/>
                      </a:cubicBezTo>
                      <a:cubicBezTo>
                        <a:pt x="796" y="2328"/>
                        <a:pt x="1018" y="628"/>
                        <a:pt x="82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41"/>
                <p:cNvSpPr/>
                <p:nvPr/>
              </p:nvSpPr>
              <p:spPr>
                <a:xfrm>
                  <a:off x="8345475" y="3348250"/>
                  <a:ext cx="27225" cy="81775"/>
                </a:xfrm>
                <a:custGeom>
                  <a:avLst/>
                  <a:gdLst/>
                  <a:ahLst/>
                  <a:cxnLst/>
                  <a:rect l="l" t="t" r="r" b="b"/>
                  <a:pathLst>
                    <a:path w="1089" h="3271" extrusionOk="0">
                      <a:moveTo>
                        <a:pt x="309" y="0"/>
                      </a:moveTo>
                      <a:lnTo>
                        <a:pt x="309" y="0"/>
                      </a:lnTo>
                      <a:cubicBezTo>
                        <a:pt x="0" y="734"/>
                        <a:pt x="78" y="2805"/>
                        <a:pt x="913" y="3270"/>
                      </a:cubicBezTo>
                      <a:cubicBezTo>
                        <a:pt x="953" y="3184"/>
                        <a:pt x="903" y="3160"/>
                        <a:pt x="934" y="3106"/>
                      </a:cubicBezTo>
                      <a:cubicBezTo>
                        <a:pt x="1089" y="2326"/>
                        <a:pt x="1056" y="497"/>
                        <a:pt x="3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41"/>
                <p:cNvSpPr/>
                <p:nvPr/>
              </p:nvSpPr>
              <p:spPr>
                <a:xfrm>
                  <a:off x="8336625" y="3458375"/>
                  <a:ext cx="83125" cy="20425"/>
                </a:xfrm>
                <a:custGeom>
                  <a:avLst/>
                  <a:gdLst/>
                  <a:ahLst/>
                  <a:cxnLst/>
                  <a:rect l="l" t="t" r="r" b="b"/>
                  <a:pathLst>
                    <a:path w="3325" h="817" extrusionOk="0">
                      <a:moveTo>
                        <a:pt x="1899" y="0"/>
                      </a:moveTo>
                      <a:cubicBezTo>
                        <a:pt x="1245" y="0"/>
                        <a:pt x="553" y="138"/>
                        <a:pt x="159" y="282"/>
                      </a:cubicBezTo>
                      <a:cubicBezTo>
                        <a:pt x="139" y="298"/>
                        <a:pt x="122" y="300"/>
                        <a:pt x="103" y="300"/>
                      </a:cubicBezTo>
                      <a:cubicBezTo>
                        <a:pt x="99" y="300"/>
                        <a:pt x="96" y="299"/>
                        <a:pt x="92" y="299"/>
                      </a:cubicBezTo>
                      <a:cubicBezTo>
                        <a:pt x="68" y="299"/>
                        <a:pt x="40" y="301"/>
                        <a:pt x="1" y="328"/>
                      </a:cubicBezTo>
                      <a:cubicBezTo>
                        <a:pt x="277" y="682"/>
                        <a:pt x="878" y="817"/>
                        <a:pt x="1507" y="817"/>
                      </a:cubicBezTo>
                      <a:cubicBezTo>
                        <a:pt x="2218" y="817"/>
                        <a:pt x="2966" y="645"/>
                        <a:pt x="3325" y="424"/>
                      </a:cubicBezTo>
                      <a:cubicBezTo>
                        <a:pt x="3039" y="110"/>
                        <a:pt x="2484" y="0"/>
                        <a:pt x="18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41"/>
                <p:cNvSpPr/>
                <p:nvPr/>
              </p:nvSpPr>
              <p:spPr>
                <a:xfrm>
                  <a:off x="8317550" y="3384750"/>
                  <a:ext cx="27250" cy="81775"/>
                </a:xfrm>
                <a:custGeom>
                  <a:avLst/>
                  <a:gdLst/>
                  <a:ahLst/>
                  <a:cxnLst/>
                  <a:rect l="l" t="t" r="r" b="b"/>
                  <a:pathLst>
                    <a:path w="1090" h="3271" extrusionOk="0">
                      <a:moveTo>
                        <a:pt x="309" y="0"/>
                      </a:moveTo>
                      <a:lnTo>
                        <a:pt x="309" y="0"/>
                      </a:lnTo>
                      <a:cubicBezTo>
                        <a:pt x="0" y="734"/>
                        <a:pt x="80" y="2805"/>
                        <a:pt x="913" y="3270"/>
                      </a:cubicBezTo>
                      <a:cubicBezTo>
                        <a:pt x="953" y="3182"/>
                        <a:pt x="904" y="3160"/>
                        <a:pt x="934" y="3106"/>
                      </a:cubicBezTo>
                      <a:cubicBezTo>
                        <a:pt x="1089" y="2326"/>
                        <a:pt x="1056" y="497"/>
                        <a:pt x="3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41"/>
                <p:cNvSpPr/>
                <p:nvPr/>
              </p:nvSpPr>
              <p:spPr>
                <a:xfrm>
                  <a:off x="8304325" y="3488950"/>
                  <a:ext cx="83100" cy="20375"/>
                </a:xfrm>
                <a:custGeom>
                  <a:avLst/>
                  <a:gdLst/>
                  <a:ahLst/>
                  <a:cxnLst/>
                  <a:rect l="l" t="t" r="r" b="b"/>
                  <a:pathLst>
                    <a:path w="3324" h="815" extrusionOk="0">
                      <a:moveTo>
                        <a:pt x="1900" y="0"/>
                      </a:moveTo>
                      <a:cubicBezTo>
                        <a:pt x="1246" y="0"/>
                        <a:pt x="554" y="138"/>
                        <a:pt x="160" y="282"/>
                      </a:cubicBezTo>
                      <a:cubicBezTo>
                        <a:pt x="140" y="296"/>
                        <a:pt x="124" y="298"/>
                        <a:pt x="107" y="298"/>
                      </a:cubicBezTo>
                      <a:cubicBezTo>
                        <a:pt x="101" y="298"/>
                        <a:pt x="95" y="298"/>
                        <a:pt x="89" y="298"/>
                      </a:cubicBezTo>
                      <a:cubicBezTo>
                        <a:pt x="66" y="298"/>
                        <a:pt x="39" y="301"/>
                        <a:pt x="0" y="326"/>
                      </a:cubicBezTo>
                      <a:cubicBezTo>
                        <a:pt x="276" y="680"/>
                        <a:pt x="877" y="815"/>
                        <a:pt x="1507" y="815"/>
                      </a:cubicBezTo>
                      <a:cubicBezTo>
                        <a:pt x="2217" y="815"/>
                        <a:pt x="2965" y="643"/>
                        <a:pt x="3324" y="422"/>
                      </a:cubicBezTo>
                      <a:cubicBezTo>
                        <a:pt x="3038" y="110"/>
                        <a:pt x="2484" y="0"/>
                        <a:pt x="190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41"/>
                <p:cNvSpPr/>
                <p:nvPr/>
              </p:nvSpPr>
              <p:spPr>
                <a:xfrm>
                  <a:off x="8281900" y="3413525"/>
                  <a:ext cx="27250" cy="81775"/>
                </a:xfrm>
                <a:custGeom>
                  <a:avLst/>
                  <a:gdLst/>
                  <a:ahLst/>
                  <a:cxnLst/>
                  <a:rect l="l" t="t" r="r" b="b"/>
                  <a:pathLst>
                    <a:path w="1090" h="3271" extrusionOk="0">
                      <a:moveTo>
                        <a:pt x="310" y="0"/>
                      </a:moveTo>
                      <a:cubicBezTo>
                        <a:pt x="1" y="732"/>
                        <a:pt x="78" y="2805"/>
                        <a:pt x="914" y="3270"/>
                      </a:cubicBezTo>
                      <a:cubicBezTo>
                        <a:pt x="954" y="3182"/>
                        <a:pt x="905" y="3159"/>
                        <a:pt x="934" y="3106"/>
                      </a:cubicBezTo>
                      <a:cubicBezTo>
                        <a:pt x="1089" y="2326"/>
                        <a:pt x="1057" y="497"/>
                        <a:pt x="3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41"/>
                <p:cNvSpPr/>
                <p:nvPr/>
              </p:nvSpPr>
              <p:spPr>
                <a:xfrm>
                  <a:off x="8244900" y="3336975"/>
                  <a:ext cx="175975" cy="251725"/>
                </a:xfrm>
                <a:custGeom>
                  <a:avLst/>
                  <a:gdLst/>
                  <a:ahLst/>
                  <a:cxnLst/>
                  <a:rect l="l" t="t" r="r" b="b"/>
                  <a:pathLst>
                    <a:path w="7039" h="10069" extrusionOk="0">
                      <a:moveTo>
                        <a:pt x="6932" y="1"/>
                      </a:moveTo>
                      <a:cubicBezTo>
                        <a:pt x="6902" y="1"/>
                        <a:pt x="6872" y="22"/>
                        <a:pt x="6876" y="62"/>
                      </a:cubicBezTo>
                      <a:cubicBezTo>
                        <a:pt x="6922" y="541"/>
                        <a:pt x="6445" y="1461"/>
                        <a:pt x="6187" y="1954"/>
                      </a:cubicBezTo>
                      <a:lnTo>
                        <a:pt x="6138" y="2053"/>
                      </a:lnTo>
                      <a:cubicBezTo>
                        <a:pt x="5774" y="2755"/>
                        <a:pt x="5206" y="3365"/>
                        <a:pt x="4654" y="3955"/>
                      </a:cubicBezTo>
                      <a:cubicBezTo>
                        <a:pt x="4362" y="4270"/>
                        <a:pt x="4058" y="4595"/>
                        <a:pt x="3792" y="4929"/>
                      </a:cubicBezTo>
                      <a:cubicBezTo>
                        <a:pt x="3328" y="5512"/>
                        <a:pt x="2807" y="5936"/>
                        <a:pt x="2301" y="6344"/>
                      </a:cubicBezTo>
                      <a:cubicBezTo>
                        <a:pt x="1263" y="7187"/>
                        <a:pt x="282" y="7983"/>
                        <a:pt x="5" y="10005"/>
                      </a:cubicBezTo>
                      <a:cubicBezTo>
                        <a:pt x="0" y="10036"/>
                        <a:pt x="21" y="10065"/>
                        <a:pt x="52" y="10068"/>
                      </a:cubicBezTo>
                      <a:cubicBezTo>
                        <a:pt x="56" y="10069"/>
                        <a:pt x="59" y="10069"/>
                        <a:pt x="62" y="10069"/>
                      </a:cubicBezTo>
                      <a:cubicBezTo>
                        <a:pt x="71" y="10069"/>
                        <a:pt x="79" y="10067"/>
                        <a:pt x="87" y="10063"/>
                      </a:cubicBezTo>
                      <a:cubicBezTo>
                        <a:pt x="103" y="10054"/>
                        <a:pt x="113" y="10039"/>
                        <a:pt x="116" y="10020"/>
                      </a:cubicBezTo>
                      <a:cubicBezTo>
                        <a:pt x="388" y="8043"/>
                        <a:pt x="1353" y="7260"/>
                        <a:pt x="2371" y="6432"/>
                      </a:cubicBezTo>
                      <a:cubicBezTo>
                        <a:pt x="2881" y="6019"/>
                        <a:pt x="3408" y="5591"/>
                        <a:pt x="3880" y="4999"/>
                      </a:cubicBezTo>
                      <a:cubicBezTo>
                        <a:pt x="4143" y="4670"/>
                        <a:pt x="4444" y="4346"/>
                        <a:pt x="4738" y="4033"/>
                      </a:cubicBezTo>
                      <a:cubicBezTo>
                        <a:pt x="5292" y="3437"/>
                        <a:pt x="5866" y="2821"/>
                        <a:pt x="6236" y="2103"/>
                      </a:cubicBezTo>
                      <a:lnTo>
                        <a:pt x="6287" y="2006"/>
                      </a:lnTo>
                      <a:cubicBezTo>
                        <a:pt x="6549" y="1502"/>
                        <a:pt x="7039" y="563"/>
                        <a:pt x="6988" y="52"/>
                      </a:cubicBezTo>
                      <a:cubicBezTo>
                        <a:pt x="6984" y="17"/>
                        <a:pt x="6958" y="1"/>
                        <a:pt x="69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61" name="Google Shape;1561;p41"/>
              <p:cNvGrpSpPr/>
              <p:nvPr/>
            </p:nvGrpSpPr>
            <p:grpSpPr>
              <a:xfrm rot="337277">
                <a:off x="4423322" y="1277117"/>
                <a:ext cx="1005591" cy="961454"/>
                <a:chOff x="8059125" y="2818475"/>
                <a:chExt cx="411275" cy="393225"/>
              </a:xfrm>
            </p:grpSpPr>
            <p:sp>
              <p:nvSpPr>
                <p:cNvPr id="1562" name="Google Shape;1562;p41"/>
                <p:cNvSpPr/>
                <p:nvPr/>
              </p:nvSpPr>
              <p:spPr>
                <a:xfrm>
                  <a:off x="8177525" y="2820225"/>
                  <a:ext cx="292875" cy="226450"/>
                </a:xfrm>
                <a:custGeom>
                  <a:avLst/>
                  <a:gdLst/>
                  <a:ahLst/>
                  <a:cxnLst/>
                  <a:rect l="l" t="t" r="r" b="b"/>
                  <a:pathLst>
                    <a:path w="11715" h="9058" extrusionOk="0">
                      <a:moveTo>
                        <a:pt x="9188" y="1"/>
                      </a:moveTo>
                      <a:cubicBezTo>
                        <a:pt x="8450" y="1"/>
                        <a:pt x="7618" y="244"/>
                        <a:pt x="7037" y="670"/>
                      </a:cubicBezTo>
                      <a:cubicBezTo>
                        <a:pt x="7481" y="935"/>
                        <a:pt x="7883" y="1268"/>
                        <a:pt x="8227" y="1654"/>
                      </a:cubicBezTo>
                      <a:cubicBezTo>
                        <a:pt x="7693" y="1433"/>
                        <a:pt x="7179" y="1172"/>
                        <a:pt x="6685" y="874"/>
                      </a:cubicBezTo>
                      <a:cubicBezTo>
                        <a:pt x="6036" y="1390"/>
                        <a:pt x="5215" y="1943"/>
                        <a:pt x="4502" y="2367"/>
                      </a:cubicBezTo>
                      <a:cubicBezTo>
                        <a:pt x="4244" y="3136"/>
                        <a:pt x="3856" y="3713"/>
                        <a:pt x="3640" y="4496"/>
                      </a:cubicBezTo>
                      <a:cubicBezTo>
                        <a:pt x="3579" y="4059"/>
                        <a:pt x="3594" y="3615"/>
                        <a:pt x="3685" y="3184"/>
                      </a:cubicBezTo>
                      <a:lnTo>
                        <a:pt x="3685" y="3184"/>
                      </a:lnTo>
                      <a:cubicBezTo>
                        <a:pt x="2716" y="4046"/>
                        <a:pt x="1873" y="5040"/>
                        <a:pt x="1181" y="6138"/>
                      </a:cubicBezTo>
                      <a:cubicBezTo>
                        <a:pt x="540" y="7156"/>
                        <a:pt x="0" y="9057"/>
                        <a:pt x="1552" y="9057"/>
                      </a:cubicBezTo>
                      <a:cubicBezTo>
                        <a:pt x="1679" y="9057"/>
                        <a:pt x="1821" y="9044"/>
                        <a:pt x="1977" y="9017"/>
                      </a:cubicBezTo>
                      <a:cubicBezTo>
                        <a:pt x="2572" y="8913"/>
                        <a:pt x="3130" y="8634"/>
                        <a:pt x="3700" y="8436"/>
                      </a:cubicBezTo>
                      <a:cubicBezTo>
                        <a:pt x="3846" y="8385"/>
                        <a:pt x="5971" y="7587"/>
                        <a:pt x="5911" y="7477"/>
                      </a:cubicBezTo>
                      <a:lnTo>
                        <a:pt x="5319" y="6427"/>
                      </a:lnTo>
                      <a:lnTo>
                        <a:pt x="5319" y="6427"/>
                      </a:lnTo>
                      <a:cubicBezTo>
                        <a:pt x="5716" y="6776"/>
                        <a:pt x="6223" y="7027"/>
                        <a:pt x="6713" y="7223"/>
                      </a:cubicBezTo>
                      <a:cubicBezTo>
                        <a:pt x="7895" y="6763"/>
                        <a:pt x="8980" y="5944"/>
                        <a:pt x="9760" y="4936"/>
                      </a:cubicBezTo>
                      <a:lnTo>
                        <a:pt x="9421" y="3133"/>
                      </a:lnTo>
                      <a:lnTo>
                        <a:pt x="9421" y="3133"/>
                      </a:lnTo>
                      <a:cubicBezTo>
                        <a:pt x="9741" y="3557"/>
                        <a:pt x="10019" y="4043"/>
                        <a:pt x="10337" y="4468"/>
                      </a:cubicBezTo>
                      <a:cubicBezTo>
                        <a:pt x="10905" y="3979"/>
                        <a:pt x="11405" y="3360"/>
                        <a:pt x="11558" y="2625"/>
                      </a:cubicBezTo>
                      <a:cubicBezTo>
                        <a:pt x="11715" y="1873"/>
                        <a:pt x="11376" y="1135"/>
                        <a:pt x="10823" y="635"/>
                      </a:cubicBezTo>
                      <a:cubicBezTo>
                        <a:pt x="10434" y="285"/>
                        <a:pt x="9940" y="51"/>
                        <a:pt x="9436" y="11"/>
                      </a:cubicBezTo>
                      <a:cubicBezTo>
                        <a:pt x="9355" y="4"/>
                        <a:pt x="9272" y="1"/>
                        <a:pt x="91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41"/>
                <p:cNvSpPr/>
                <p:nvPr/>
              </p:nvSpPr>
              <p:spPr>
                <a:xfrm>
                  <a:off x="8059125" y="2857025"/>
                  <a:ext cx="372400" cy="354675"/>
                </a:xfrm>
                <a:custGeom>
                  <a:avLst/>
                  <a:gdLst/>
                  <a:ahLst/>
                  <a:cxnLst/>
                  <a:rect l="l" t="t" r="r" b="b"/>
                  <a:pathLst>
                    <a:path w="14896" h="14187" extrusionOk="0">
                      <a:moveTo>
                        <a:pt x="14831" y="1"/>
                      </a:moveTo>
                      <a:cubicBezTo>
                        <a:pt x="14823" y="1"/>
                        <a:pt x="14815" y="3"/>
                        <a:pt x="14806" y="9"/>
                      </a:cubicBezTo>
                      <a:cubicBezTo>
                        <a:pt x="14773" y="28"/>
                        <a:pt x="11491" y="1941"/>
                        <a:pt x="8045" y="4626"/>
                      </a:cubicBezTo>
                      <a:cubicBezTo>
                        <a:pt x="6022" y="6202"/>
                        <a:pt x="4337" y="7732"/>
                        <a:pt x="3039" y="9172"/>
                      </a:cubicBezTo>
                      <a:cubicBezTo>
                        <a:pt x="1414" y="10975"/>
                        <a:pt x="394" y="12645"/>
                        <a:pt x="6" y="14133"/>
                      </a:cubicBezTo>
                      <a:cubicBezTo>
                        <a:pt x="0" y="14156"/>
                        <a:pt x="14" y="14180"/>
                        <a:pt x="37" y="14185"/>
                      </a:cubicBezTo>
                      <a:cubicBezTo>
                        <a:pt x="40" y="14187"/>
                        <a:pt x="45" y="14187"/>
                        <a:pt x="48" y="14187"/>
                      </a:cubicBezTo>
                      <a:cubicBezTo>
                        <a:pt x="67" y="14187"/>
                        <a:pt x="85" y="14174"/>
                        <a:pt x="90" y="14154"/>
                      </a:cubicBezTo>
                      <a:cubicBezTo>
                        <a:pt x="474" y="12681"/>
                        <a:pt x="1488" y="11024"/>
                        <a:pt x="3103" y="9230"/>
                      </a:cubicBezTo>
                      <a:cubicBezTo>
                        <a:pt x="4398" y="7794"/>
                        <a:pt x="6078" y="6269"/>
                        <a:pt x="8099" y="4696"/>
                      </a:cubicBezTo>
                      <a:cubicBezTo>
                        <a:pt x="11540" y="2016"/>
                        <a:pt x="14817" y="104"/>
                        <a:pt x="14849" y="85"/>
                      </a:cubicBezTo>
                      <a:cubicBezTo>
                        <a:pt x="14895" y="62"/>
                        <a:pt x="14870" y="1"/>
                        <a:pt x="148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41"/>
                <p:cNvSpPr/>
                <p:nvPr/>
              </p:nvSpPr>
              <p:spPr>
                <a:xfrm>
                  <a:off x="8389850" y="2818475"/>
                  <a:ext cx="29375" cy="64200"/>
                </a:xfrm>
                <a:custGeom>
                  <a:avLst/>
                  <a:gdLst/>
                  <a:ahLst/>
                  <a:cxnLst/>
                  <a:rect l="l" t="t" r="r" b="b"/>
                  <a:pathLst>
                    <a:path w="1175" h="2568" extrusionOk="0">
                      <a:moveTo>
                        <a:pt x="1115" y="0"/>
                      </a:moveTo>
                      <a:cubicBezTo>
                        <a:pt x="1099" y="0"/>
                        <a:pt x="1083" y="8"/>
                        <a:pt x="1076" y="28"/>
                      </a:cubicBezTo>
                      <a:lnTo>
                        <a:pt x="10" y="2507"/>
                      </a:lnTo>
                      <a:cubicBezTo>
                        <a:pt x="1" y="2529"/>
                        <a:pt x="11" y="2554"/>
                        <a:pt x="32" y="2565"/>
                      </a:cubicBezTo>
                      <a:cubicBezTo>
                        <a:pt x="38" y="2566"/>
                        <a:pt x="44" y="2568"/>
                        <a:pt x="50" y="2568"/>
                      </a:cubicBezTo>
                      <a:cubicBezTo>
                        <a:pt x="68" y="2568"/>
                        <a:pt x="83" y="2557"/>
                        <a:pt x="90" y="2541"/>
                      </a:cubicBezTo>
                      <a:lnTo>
                        <a:pt x="1157" y="64"/>
                      </a:lnTo>
                      <a:cubicBezTo>
                        <a:pt x="1174" y="28"/>
                        <a:pt x="1144" y="0"/>
                        <a:pt x="11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41"/>
                <p:cNvSpPr/>
                <p:nvPr/>
              </p:nvSpPr>
              <p:spPr>
                <a:xfrm>
                  <a:off x="8295425" y="2947825"/>
                  <a:ext cx="102475" cy="23250"/>
                </a:xfrm>
                <a:custGeom>
                  <a:avLst/>
                  <a:gdLst/>
                  <a:ahLst/>
                  <a:cxnLst/>
                  <a:rect l="l" t="t" r="r" b="b"/>
                  <a:pathLst>
                    <a:path w="4099" h="930" extrusionOk="0">
                      <a:moveTo>
                        <a:pt x="60" y="0"/>
                      </a:moveTo>
                      <a:cubicBezTo>
                        <a:pt x="12" y="0"/>
                        <a:pt x="0" y="76"/>
                        <a:pt x="53" y="87"/>
                      </a:cubicBezTo>
                      <a:lnTo>
                        <a:pt x="4028" y="928"/>
                      </a:lnTo>
                      <a:cubicBezTo>
                        <a:pt x="4031" y="929"/>
                        <a:pt x="4034" y="929"/>
                        <a:pt x="4037" y="929"/>
                      </a:cubicBezTo>
                      <a:lnTo>
                        <a:pt x="4039" y="929"/>
                      </a:lnTo>
                      <a:cubicBezTo>
                        <a:pt x="4090" y="928"/>
                        <a:pt x="4099" y="855"/>
                        <a:pt x="4048" y="843"/>
                      </a:cubicBezTo>
                      <a:lnTo>
                        <a:pt x="72" y="2"/>
                      </a:lnTo>
                      <a:cubicBezTo>
                        <a:pt x="68" y="1"/>
                        <a:pt x="64" y="0"/>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66" name="Google Shape;1566;p41"/>
              <p:cNvGrpSpPr/>
              <p:nvPr/>
            </p:nvGrpSpPr>
            <p:grpSpPr>
              <a:xfrm rot="871253">
                <a:off x="4498652" y="2103938"/>
                <a:ext cx="576125" cy="564083"/>
                <a:chOff x="8174627" y="4345225"/>
                <a:chExt cx="172915" cy="169301"/>
              </a:xfrm>
            </p:grpSpPr>
            <p:grpSp>
              <p:nvGrpSpPr>
                <p:cNvPr id="1567" name="Google Shape;1567;p41"/>
                <p:cNvGrpSpPr/>
                <p:nvPr/>
              </p:nvGrpSpPr>
              <p:grpSpPr>
                <a:xfrm>
                  <a:off x="8192297" y="4345225"/>
                  <a:ext cx="155245" cy="145615"/>
                  <a:chOff x="8192297" y="4345225"/>
                  <a:chExt cx="155245" cy="145615"/>
                </a:xfrm>
              </p:grpSpPr>
              <p:sp>
                <p:nvSpPr>
                  <p:cNvPr id="1568" name="Google Shape;1568;p41"/>
                  <p:cNvSpPr/>
                  <p:nvPr/>
                </p:nvSpPr>
                <p:spPr>
                  <a:xfrm>
                    <a:off x="8192297" y="4378920"/>
                    <a:ext cx="38677" cy="71057"/>
                  </a:xfrm>
                  <a:custGeom>
                    <a:avLst/>
                    <a:gdLst/>
                    <a:ahLst/>
                    <a:cxnLst/>
                    <a:rect l="l" t="t" r="r" b="b"/>
                    <a:pathLst>
                      <a:path w="939" h="1725" extrusionOk="0">
                        <a:moveTo>
                          <a:pt x="536" y="0"/>
                        </a:moveTo>
                        <a:cubicBezTo>
                          <a:pt x="408" y="0"/>
                          <a:pt x="280" y="59"/>
                          <a:pt x="201" y="160"/>
                        </a:cubicBezTo>
                        <a:cubicBezTo>
                          <a:pt x="0" y="421"/>
                          <a:pt x="282" y="931"/>
                          <a:pt x="360" y="1198"/>
                        </a:cubicBezTo>
                        <a:cubicBezTo>
                          <a:pt x="395" y="1320"/>
                          <a:pt x="376" y="1604"/>
                          <a:pt x="339" y="1724"/>
                        </a:cubicBezTo>
                        <a:lnTo>
                          <a:pt x="477" y="1532"/>
                        </a:lnTo>
                        <a:cubicBezTo>
                          <a:pt x="544" y="1159"/>
                          <a:pt x="799" y="873"/>
                          <a:pt x="892" y="515"/>
                        </a:cubicBezTo>
                        <a:cubicBezTo>
                          <a:pt x="938" y="338"/>
                          <a:pt x="895" y="145"/>
                          <a:pt x="723" y="48"/>
                        </a:cubicBezTo>
                        <a:cubicBezTo>
                          <a:pt x="666" y="16"/>
                          <a:pt x="601" y="0"/>
                          <a:pt x="53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41"/>
                  <p:cNvSpPr/>
                  <p:nvPr/>
                </p:nvSpPr>
                <p:spPr>
                  <a:xfrm>
                    <a:off x="8230686" y="4349797"/>
                    <a:ext cx="47698" cy="85104"/>
                  </a:xfrm>
                  <a:custGeom>
                    <a:avLst/>
                    <a:gdLst/>
                    <a:ahLst/>
                    <a:cxnLst/>
                    <a:rect l="l" t="t" r="r" b="b"/>
                    <a:pathLst>
                      <a:path w="1158" h="2066" extrusionOk="0">
                        <a:moveTo>
                          <a:pt x="650" y="1"/>
                        </a:moveTo>
                        <a:cubicBezTo>
                          <a:pt x="522" y="1"/>
                          <a:pt x="392" y="47"/>
                          <a:pt x="298" y="133"/>
                        </a:cubicBezTo>
                        <a:cubicBezTo>
                          <a:pt x="0" y="408"/>
                          <a:pt x="237" y="1088"/>
                          <a:pt x="276" y="1429"/>
                        </a:cubicBezTo>
                        <a:cubicBezTo>
                          <a:pt x="294" y="1586"/>
                          <a:pt x="215" y="1926"/>
                          <a:pt x="143" y="2066"/>
                        </a:cubicBezTo>
                        <a:lnTo>
                          <a:pt x="187" y="2057"/>
                        </a:lnTo>
                        <a:cubicBezTo>
                          <a:pt x="346" y="1617"/>
                          <a:pt x="878" y="1125"/>
                          <a:pt x="1065" y="708"/>
                        </a:cubicBezTo>
                        <a:cubicBezTo>
                          <a:pt x="1157" y="502"/>
                          <a:pt x="1144" y="259"/>
                          <a:pt x="956" y="105"/>
                        </a:cubicBezTo>
                        <a:cubicBezTo>
                          <a:pt x="869" y="34"/>
                          <a:pt x="760" y="1"/>
                          <a:pt x="6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41"/>
                  <p:cNvSpPr/>
                  <p:nvPr/>
                </p:nvSpPr>
                <p:spPr>
                  <a:xfrm>
                    <a:off x="8253382" y="4411009"/>
                    <a:ext cx="91565" cy="40863"/>
                  </a:xfrm>
                  <a:custGeom>
                    <a:avLst/>
                    <a:gdLst/>
                    <a:ahLst/>
                    <a:cxnLst/>
                    <a:rect l="l" t="t" r="r" b="b"/>
                    <a:pathLst>
                      <a:path w="2223" h="992" extrusionOk="0">
                        <a:moveTo>
                          <a:pt x="1722" y="0"/>
                        </a:moveTo>
                        <a:cubicBezTo>
                          <a:pt x="1633" y="0"/>
                          <a:pt x="1542" y="23"/>
                          <a:pt x="1458" y="64"/>
                        </a:cubicBezTo>
                        <a:cubicBezTo>
                          <a:pt x="1046" y="265"/>
                          <a:pt x="763" y="646"/>
                          <a:pt x="330" y="819"/>
                        </a:cubicBezTo>
                        <a:lnTo>
                          <a:pt x="10" y="987"/>
                        </a:lnTo>
                        <a:lnTo>
                          <a:pt x="10" y="987"/>
                        </a:lnTo>
                        <a:cubicBezTo>
                          <a:pt x="142" y="921"/>
                          <a:pt x="520" y="876"/>
                          <a:pt x="707" y="876"/>
                        </a:cubicBezTo>
                        <a:cubicBezTo>
                          <a:pt x="728" y="876"/>
                          <a:pt x="747" y="877"/>
                          <a:pt x="763" y="878"/>
                        </a:cubicBezTo>
                        <a:cubicBezTo>
                          <a:pt x="966" y="894"/>
                          <a:pt x="1290" y="976"/>
                          <a:pt x="1575" y="976"/>
                        </a:cubicBezTo>
                        <a:cubicBezTo>
                          <a:pt x="1771" y="976"/>
                          <a:pt x="1950" y="937"/>
                          <a:pt x="2057" y="811"/>
                        </a:cubicBezTo>
                        <a:cubicBezTo>
                          <a:pt x="2212" y="631"/>
                          <a:pt x="2223" y="335"/>
                          <a:pt x="2063" y="154"/>
                        </a:cubicBezTo>
                        <a:cubicBezTo>
                          <a:pt x="1970" y="46"/>
                          <a:pt x="1848" y="0"/>
                          <a:pt x="1722" y="0"/>
                        </a:cubicBezTo>
                        <a:close/>
                        <a:moveTo>
                          <a:pt x="10" y="987"/>
                        </a:moveTo>
                        <a:lnTo>
                          <a:pt x="10" y="987"/>
                        </a:lnTo>
                        <a:cubicBezTo>
                          <a:pt x="7" y="988"/>
                          <a:pt x="4" y="990"/>
                          <a:pt x="1" y="992"/>
                        </a:cubicBezTo>
                        <a:lnTo>
                          <a:pt x="10" y="987"/>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41"/>
                  <p:cNvSpPr/>
                  <p:nvPr/>
                </p:nvSpPr>
                <p:spPr>
                  <a:xfrm>
                    <a:off x="8242961" y="4458751"/>
                    <a:ext cx="73071" cy="32089"/>
                  </a:xfrm>
                  <a:custGeom>
                    <a:avLst/>
                    <a:gdLst/>
                    <a:ahLst/>
                    <a:cxnLst/>
                    <a:rect l="l" t="t" r="r" b="b"/>
                    <a:pathLst>
                      <a:path w="1774" h="779" extrusionOk="0">
                        <a:moveTo>
                          <a:pt x="1340" y="1"/>
                        </a:moveTo>
                        <a:cubicBezTo>
                          <a:pt x="1298" y="1"/>
                          <a:pt x="1256" y="6"/>
                          <a:pt x="1214" y="16"/>
                        </a:cubicBezTo>
                        <a:cubicBezTo>
                          <a:pt x="855" y="105"/>
                          <a:pt x="566" y="357"/>
                          <a:pt x="194" y="422"/>
                        </a:cubicBezTo>
                        <a:lnTo>
                          <a:pt x="0" y="557"/>
                        </a:lnTo>
                        <a:cubicBezTo>
                          <a:pt x="72" y="535"/>
                          <a:pt x="202" y="521"/>
                          <a:pt x="321" y="521"/>
                        </a:cubicBezTo>
                        <a:cubicBezTo>
                          <a:pt x="401" y="521"/>
                          <a:pt x="477" y="527"/>
                          <a:pt x="525" y="542"/>
                        </a:cubicBezTo>
                        <a:cubicBezTo>
                          <a:pt x="726" y="602"/>
                          <a:pt x="1063" y="778"/>
                          <a:pt x="1328" y="778"/>
                        </a:cubicBezTo>
                        <a:cubicBezTo>
                          <a:pt x="1416" y="778"/>
                          <a:pt x="1497" y="759"/>
                          <a:pt x="1562" y="709"/>
                        </a:cubicBezTo>
                        <a:cubicBezTo>
                          <a:pt x="1715" y="593"/>
                          <a:pt x="1773" y="360"/>
                          <a:pt x="1679" y="189"/>
                        </a:cubicBezTo>
                        <a:cubicBezTo>
                          <a:pt x="1606" y="58"/>
                          <a:pt x="1476" y="1"/>
                          <a:pt x="13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41"/>
                  <p:cNvSpPr/>
                  <p:nvPr/>
                </p:nvSpPr>
                <p:spPr>
                  <a:xfrm>
                    <a:off x="8265574" y="4345225"/>
                    <a:ext cx="76243" cy="81026"/>
                  </a:xfrm>
                  <a:custGeom>
                    <a:avLst/>
                    <a:gdLst/>
                    <a:ahLst/>
                    <a:cxnLst/>
                    <a:rect l="l" t="t" r="r" b="b"/>
                    <a:pathLst>
                      <a:path w="1851" h="1967" extrusionOk="0">
                        <a:moveTo>
                          <a:pt x="1489" y="1"/>
                        </a:moveTo>
                        <a:cubicBezTo>
                          <a:pt x="1449" y="1"/>
                          <a:pt x="1409" y="5"/>
                          <a:pt x="1371" y="12"/>
                        </a:cubicBezTo>
                        <a:cubicBezTo>
                          <a:pt x="1184" y="48"/>
                          <a:pt x="1026" y="173"/>
                          <a:pt x="899" y="315"/>
                        </a:cubicBezTo>
                        <a:cubicBezTo>
                          <a:pt x="731" y="504"/>
                          <a:pt x="601" y="726"/>
                          <a:pt x="522" y="968"/>
                        </a:cubicBezTo>
                        <a:cubicBezTo>
                          <a:pt x="455" y="1167"/>
                          <a:pt x="422" y="1381"/>
                          <a:pt x="315" y="1564"/>
                        </a:cubicBezTo>
                        <a:cubicBezTo>
                          <a:pt x="249" y="1675"/>
                          <a:pt x="178" y="1782"/>
                          <a:pt x="91" y="1876"/>
                        </a:cubicBezTo>
                        <a:lnTo>
                          <a:pt x="91" y="1876"/>
                        </a:lnTo>
                        <a:lnTo>
                          <a:pt x="1851" y="136"/>
                        </a:lnTo>
                        <a:cubicBezTo>
                          <a:pt x="1758" y="43"/>
                          <a:pt x="1622" y="1"/>
                          <a:pt x="1489" y="1"/>
                        </a:cubicBezTo>
                        <a:close/>
                        <a:moveTo>
                          <a:pt x="91" y="1876"/>
                        </a:moveTo>
                        <a:lnTo>
                          <a:pt x="0" y="1967"/>
                        </a:lnTo>
                        <a:cubicBezTo>
                          <a:pt x="32" y="1938"/>
                          <a:pt x="63" y="1908"/>
                          <a:pt x="91" y="187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41"/>
                  <p:cNvSpPr/>
                  <p:nvPr/>
                </p:nvSpPr>
                <p:spPr>
                  <a:xfrm>
                    <a:off x="8265080" y="4350250"/>
                    <a:ext cx="82462" cy="75506"/>
                  </a:xfrm>
                  <a:custGeom>
                    <a:avLst/>
                    <a:gdLst/>
                    <a:ahLst/>
                    <a:cxnLst/>
                    <a:rect l="l" t="t" r="r" b="b"/>
                    <a:pathLst>
                      <a:path w="2002" h="1833" extrusionOk="0">
                        <a:moveTo>
                          <a:pt x="1849" y="0"/>
                        </a:moveTo>
                        <a:lnTo>
                          <a:pt x="97" y="1737"/>
                        </a:lnTo>
                        <a:lnTo>
                          <a:pt x="97" y="1737"/>
                        </a:lnTo>
                        <a:cubicBezTo>
                          <a:pt x="191" y="1654"/>
                          <a:pt x="296" y="1585"/>
                          <a:pt x="407" y="1523"/>
                        </a:cubicBezTo>
                        <a:cubicBezTo>
                          <a:pt x="589" y="1417"/>
                          <a:pt x="804" y="1385"/>
                          <a:pt x="1005" y="1321"/>
                        </a:cubicBezTo>
                        <a:cubicBezTo>
                          <a:pt x="1247" y="1244"/>
                          <a:pt x="1471" y="1117"/>
                          <a:pt x="1660" y="949"/>
                        </a:cubicBezTo>
                        <a:cubicBezTo>
                          <a:pt x="1803" y="823"/>
                          <a:pt x="1930" y="667"/>
                          <a:pt x="1967" y="480"/>
                        </a:cubicBezTo>
                        <a:cubicBezTo>
                          <a:pt x="2001" y="313"/>
                          <a:pt x="1969" y="121"/>
                          <a:pt x="1849" y="0"/>
                        </a:cubicBezTo>
                        <a:close/>
                        <a:moveTo>
                          <a:pt x="97" y="1737"/>
                        </a:moveTo>
                        <a:lnTo>
                          <a:pt x="97" y="1737"/>
                        </a:lnTo>
                        <a:cubicBezTo>
                          <a:pt x="63" y="1767"/>
                          <a:pt x="31" y="1799"/>
                          <a:pt x="0" y="1833"/>
                        </a:cubicBezTo>
                        <a:lnTo>
                          <a:pt x="97" y="1737"/>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74" name="Google Shape;1574;p41"/>
                <p:cNvSpPr/>
                <p:nvPr/>
              </p:nvSpPr>
              <p:spPr>
                <a:xfrm>
                  <a:off x="8174627" y="4362279"/>
                  <a:ext cx="158170" cy="152247"/>
                </a:xfrm>
                <a:custGeom>
                  <a:avLst/>
                  <a:gdLst/>
                  <a:ahLst/>
                  <a:cxnLst/>
                  <a:rect l="l" t="t" r="r" b="b"/>
                  <a:pathLst>
                    <a:path w="3840" h="3696" extrusionOk="0">
                      <a:moveTo>
                        <a:pt x="3760" y="0"/>
                      </a:moveTo>
                      <a:cubicBezTo>
                        <a:pt x="3748" y="0"/>
                        <a:pt x="3735" y="5"/>
                        <a:pt x="3723" y="17"/>
                      </a:cubicBezTo>
                      <a:cubicBezTo>
                        <a:pt x="3517" y="221"/>
                        <a:pt x="3310" y="424"/>
                        <a:pt x="3101" y="627"/>
                      </a:cubicBezTo>
                      <a:cubicBezTo>
                        <a:pt x="2848" y="874"/>
                        <a:pt x="2593" y="1120"/>
                        <a:pt x="2338" y="1368"/>
                      </a:cubicBezTo>
                      <a:lnTo>
                        <a:pt x="1522" y="2157"/>
                      </a:lnTo>
                      <a:cubicBezTo>
                        <a:pt x="1264" y="2407"/>
                        <a:pt x="1006" y="2658"/>
                        <a:pt x="748" y="2908"/>
                      </a:cubicBezTo>
                      <a:cubicBezTo>
                        <a:pt x="534" y="3117"/>
                        <a:pt x="319" y="3327"/>
                        <a:pt x="104" y="3539"/>
                      </a:cubicBezTo>
                      <a:lnTo>
                        <a:pt x="40" y="3602"/>
                      </a:lnTo>
                      <a:cubicBezTo>
                        <a:pt x="1" y="3641"/>
                        <a:pt x="38" y="3696"/>
                        <a:pt x="80" y="3696"/>
                      </a:cubicBezTo>
                      <a:cubicBezTo>
                        <a:pt x="93" y="3696"/>
                        <a:pt x="106" y="3691"/>
                        <a:pt x="118" y="3679"/>
                      </a:cubicBezTo>
                      <a:cubicBezTo>
                        <a:pt x="323" y="3475"/>
                        <a:pt x="531" y="3272"/>
                        <a:pt x="739" y="3069"/>
                      </a:cubicBezTo>
                      <a:cubicBezTo>
                        <a:pt x="993" y="2822"/>
                        <a:pt x="1248" y="2576"/>
                        <a:pt x="1504" y="2328"/>
                      </a:cubicBezTo>
                      <a:lnTo>
                        <a:pt x="2318" y="1539"/>
                      </a:lnTo>
                      <a:cubicBezTo>
                        <a:pt x="2576" y="1289"/>
                        <a:pt x="2834" y="1038"/>
                        <a:pt x="3092" y="788"/>
                      </a:cubicBezTo>
                      <a:cubicBezTo>
                        <a:pt x="3309" y="577"/>
                        <a:pt x="3523" y="369"/>
                        <a:pt x="3737" y="157"/>
                      </a:cubicBezTo>
                      <a:lnTo>
                        <a:pt x="3801" y="94"/>
                      </a:lnTo>
                      <a:cubicBezTo>
                        <a:pt x="3840" y="55"/>
                        <a:pt x="3803" y="0"/>
                        <a:pt x="37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41"/>
                <p:cNvSpPr/>
                <p:nvPr/>
              </p:nvSpPr>
              <p:spPr>
                <a:xfrm>
                  <a:off x="8185419" y="4412575"/>
                  <a:ext cx="28668" cy="90665"/>
                </a:xfrm>
                <a:custGeom>
                  <a:avLst/>
                  <a:gdLst/>
                  <a:ahLst/>
                  <a:cxnLst/>
                  <a:rect l="l" t="t" r="r" b="b"/>
                  <a:pathLst>
                    <a:path w="696" h="2201" extrusionOk="0">
                      <a:moveTo>
                        <a:pt x="641" y="0"/>
                      </a:moveTo>
                      <a:cubicBezTo>
                        <a:pt x="613" y="0"/>
                        <a:pt x="586" y="18"/>
                        <a:pt x="586" y="53"/>
                      </a:cubicBezTo>
                      <a:cubicBezTo>
                        <a:pt x="585" y="333"/>
                        <a:pt x="556" y="614"/>
                        <a:pt x="498" y="888"/>
                      </a:cubicBezTo>
                      <a:cubicBezTo>
                        <a:pt x="407" y="1320"/>
                        <a:pt x="248" y="1736"/>
                        <a:pt x="26" y="2118"/>
                      </a:cubicBezTo>
                      <a:cubicBezTo>
                        <a:pt x="1" y="2161"/>
                        <a:pt x="39" y="2200"/>
                        <a:pt x="76" y="2200"/>
                      </a:cubicBezTo>
                      <a:cubicBezTo>
                        <a:pt x="92" y="2200"/>
                        <a:pt x="109" y="2193"/>
                        <a:pt x="119" y="2175"/>
                      </a:cubicBezTo>
                      <a:lnTo>
                        <a:pt x="119" y="2173"/>
                      </a:lnTo>
                      <a:cubicBezTo>
                        <a:pt x="412" y="1671"/>
                        <a:pt x="598" y="1115"/>
                        <a:pt x="665" y="538"/>
                      </a:cubicBezTo>
                      <a:cubicBezTo>
                        <a:pt x="685" y="376"/>
                        <a:pt x="695" y="215"/>
                        <a:pt x="695" y="53"/>
                      </a:cubicBezTo>
                      <a:cubicBezTo>
                        <a:pt x="695" y="18"/>
                        <a:pt x="668" y="0"/>
                        <a:pt x="6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41"/>
                <p:cNvSpPr/>
                <p:nvPr/>
              </p:nvSpPr>
              <p:spPr>
                <a:xfrm>
                  <a:off x="8216723" y="4363556"/>
                  <a:ext cx="45144" cy="110272"/>
                </a:xfrm>
                <a:custGeom>
                  <a:avLst/>
                  <a:gdLst/>
                  <a:ahLst/>
                  <a:cxnLst/>
                  <a:rect l="l" t="t" r="r" b="b"/>
                  <a:pathLst>
                    <a:path w="1096" h="2677" extrusionOk="0">
                      <a:moveTo>
                        <a:pt x="1037" y="0"/>
                      </a:moveTo>
                      <a:cubicBezTo>
                        <a:pt x="1012" y="0"/>
                        <a:pt x="986" y="16"/>
                        <a:pt x="982" y="39"/>
                      </a:cubicBezTo>
                      <a:cubicBezTo>
                        <a:pt x="933" y="382"/>
                        <a:pt x="833" y="719"/>
                        <a:pt x="724" y="1046"/>
                      </a:cubicBezTo>
                      <a:cubicBezTo>
                        <a:pt x="603" y="1419"/>
                        <a:pt x="455" y="1783"/>
                        <a:pt x="284" y="2135"/>
                      </a:cubicBezTo>
                      <a:cubicBezTo>
                        <a:pt x="206" y="2294"/>
                        <a:pt x="117" y="2449"/>
                        <a:pt x="14" y="2595"/>
                      </a:cubicBezTo>
                      <a:cubicBezTo>
                        <a:pt x="1" y="2621"/>
                        <a:pt x="8" y="2654"/>
                        <a:pt x="35" y="2670"/>
                      </a:cubicBezTo>
                      <a:cubicBezTo>
                        <a:pt x="43" y="2674"/>
                        <a:pt x="52" y="2677"/>
                        <a:pt x="62" y="2677"/>
                      </a:cubicBezTo>
                      <a:cubicBezTo>
                        <a:pt x="80" y="2677"/>
                        <a:pt x="99" y="2668"/>
                        <a:pt x="110" y="2651"/>
                      </a:cubicBezTo>
                      <a:cubicBezTo>
                        <a:pt x="200" y="2521"/>
                        <a:pt x="281" y="2385"/>
                        <a:pt x="351" y="2243"/>
                      </a:cubicBezTo>
                      <a:cubicBezTo>
                        <a:pt x="439" y="2072"/>
                        <a:pt x="517" y="1896"/>
                        <a:pt x="591" y="1719"/>
                      </a:cubicBezTo>
                      <a:cubicBezTo>
                        <a:pt x="742" y="1353"/>
                        <a:pt x="870" y="979"/>
                        <a:pt x="974" y="596"/>
                      </a:cubicBezTo>
                      <a:cubicBezTo>
                        <a:pt x="1022" y="423"/>
                        <a:pt x="1061" y="247"/>
                        <a:pt x="1088" y="69"/>
                      </a:cubicBezTo>
                      <a:cubicBezTo>
                        <a:pt x="1095" y="39"/>
                        <a:pt x="1079" y="10"/>
                        <a:pt x="1050" y="2"/>
                      </a:cubicBezTo>
                      <a:cubicBezTo>
                        <a:pt x="1046" y="1"/>
                        <a:pt x="1041" y="0"/>
                        <a:pt x="10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41"/>
                <p:cNvSpPr/>
                <p:nvPr/>
              </p:nvSpPr>
              <p:spPr>
                <a:xfrm>
                  <a:off x="8188549" y="4474199"/>
                  <a:ext cx="92636" cy="27146"/>
                </a:xfrm>
                <a:custGeom>
                  <a:avLst/>
                  <a:gdLst/>
                  <a:ahLst/>
                  <a:cxnLst/>
                  <a:rect l="l" t="t" r="r" b="b"/>
                  <a:pathLst>
                    <a:path w="2249" h="659" extrusionOk="0">
                      <a:moveTo>
                        <a:pt x="2155" y="0"/>
                      </a:moveTo>
                      <a:cubicBezTo>
                        <a:pt x="1583" y="0"/>
                        <a:pt x="1016" y="115"/>
                        <a:pt x="489" y="340"/>
                      </a:cubicBezTo>
                      <a:cubicBezTo>
                        <a:pt x="339" y="403"/>
                        <a:pt x="194" y="476"/>
                        <a:pt x="52" y="557"/>
                      </a:cubicBezTo>
                      <a:cubicBezTo>
                        <a:pt x="1" y="586"/>
                        <a:pt x="32" y="658"/>
                        <a:pt x="80" y="658"/>
                      </a:cubicBezTo>
                      <a:cubicBezTo>
                        <a:pt x="89" y="658"/>
                        <a:pt x="98" y="656"/>
                        <a:pt x="108" y="651"/>
                      </a:cubicBezTo>
                      <a:cubicBezTo>
                        <a:pt x="597" y="372"/>
                        <a:pt x="1139" y="197"/>
                        <a:pt x="1699" y="135"/>
                      </a:cubicBezTo>
                      <a:cubicBezTo>
                        <a:pt x="1858" y="117"/>
                        <a:pt x="2018" y="109"/>
                        <a:pt x="2177" y="109"/>
                      </a:cubicBezTo>
                      <a:cubicBezTo>
                        <a:pt x="2249" y="109"/>
                        <a:pt x="2249" y="0"/>
                        <a:pt x="2177" y="0"/>
                      </a:cubicBezTo>
                      <a:cubicBezTo>
                        <a:pt x="2170" y="0"/>
                        <a:pt x="2163" y="0"/>
                        <a:pt x="21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41"/>
                <p:cNvSpPr/>
                <p:nvPr/>
              </p:nvSpPr>
              <p:spPr>
                <a:xfrm>
                  <a:off x="8218865" y="4431606"/>
                  <a:ext cx="103922" cy="39133"/>
                </a:xfrm>
                <a:custGeom>
                  <a:avLst/>
                  <a:gdLst/>
                  <a:ahLst/>
                  <a:cxnLst/>
                  <a:rect l="l" t="t" r="r" b="b"/>
                  <a:pathLst>
                    <a:path w="2523" h="950" extrusionOk="0">
                      <a:moveTo>
                        <a:pt x="2471" y="1"/>
                      </a:moveTo>
                      <a:cubicBezTo>
                        <a:pt x="2470" y="1"/>
                        <a:pt x="2469" y="1"/>
                        <a:pt x="2467" y="1"/>
                      </a:cubicBezTo>
                      <a:cubicBezTo>
                        <a:pt x="2139" y="49"/>
                        <a:pt x="1816" y="120"/>
                        <a:pt x="1499" y="216"/>
                      </a:cubicBezTo>
                      <a:cubicBezTo>
                        <a:pt x="1151" y="316"/>
                        <a:pt x="811" y="442"/>
                        <a:pt x="481" y="594"/>
                      </a:cubicBezTo>
                      <a:cubicBezTo>
                        <a:pt x="326" y="666"/>
                        <a:pt x="177" y="751"/>
                        <a:pt x="35" y="848"/>
                      </a:cubicBezTo>
                      <a:cubicBezTo>
                        <a:pt x="10" y="863"/>
                        <a:pt x="1" y="896"/>
                        <a:pt x="16" y="923"/>
                      </a:cubicBezTo>
                      <a:cubicBezTo>
                        <a:pt x="27" y="940"/>
                        <a:pt x="44" y="949"/>
                        <a:pt x="63" y="949"/>
                      </a:cubicBezTo>
                      <a:cubicBezTo>
                        <a:pt x="72" y="949"/>
                        <a:pt x="81" y="947"/>
                        <a:pt x="90" y="942"/>
                      </a:cubicBezTo>
                      <a:lnTo>
                        <a:pt x="92" y="942"/>
                      </a:lnTo>
                      <a:cubicBezTo>
                        <a:pt x="351" y="758"/>
                        <a:pt x="651" y="629"/>
                        <a:pt x="945" y="517"/>
                      </a:cubicBezTo>
                      <a:cubicBezTo>
                        <a:pt x="1280" y="390"/>
                        <a:pt x="1622" y="286"/>
                        <a:pt x="1971" y="205"/>
                      </a:cubicBezTo>
                      <a:cubicBezTo>
                        <a:pt x="2057" y="186"/>
                        <a:pt x="2145" y="166"/>
                        <a:pt x="2233" y="150"/>
                      </a:cubicBezTo>
                      <a:cubicBezTo>
                        <a:pt x="2275" y="141"/>
                        <a:pt x="2317" y="134"/>
                        <a:pt x="2358" y="128"/>
                      </a:cubicBezTo>
                      <a:lnTo>
                        <a:pt x="2418" y="119"/>
                      </a:lnTo>
                      <a:lnTo>
                        <a:pt x="2445" y="114"/>
                      </a:lnTo>
                      <a:lnTo>
                        <a:pt x="2458" y="113"/>
                      </a:lnTo>
                      <a:cubicBezTo>
                        <a:pt x="2460" y="113"/>
                        <a:pt x="2469" y="111"/>
                        <a:pt x="2471" y="111"/>
                      </a:cubicBezTo>
                      <a:lnTo>
                        <a:pt x="2471" y="111"/>
                      </a:lnTo>
                      <a:cubicBezTo>
                        <a:pt x="2499" y="108"/>
                        <a:pt x="2521" y="85"/>
                        <a:pt x="2522" y="56"/>
                      </a:cubicBezTo>
                      <a:cubicBezTo>
                        <a:pt x="2522" y="30"/>
                        <a:pt x="2499" y="1"/>
                        <a:pt x="24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79" name="Google Shape;1579;p41"/>
              <p:cNvGrpSpPr/>
              <p:nvPr/>
            </p:nvGrpSpPr>
            <p:grpSpPr>
              <a:xfrm rot="724358">
                <a:off x="4448710" y="1652765"/>
                <a:ext cx="677599" cy="633188"/>
                <a:chOff x="7729450" y="3999000"/>
                <a:chExt cx="275400" cy="257350"/>
              </a:xfrm>
            </p:grpSpPr>
            <p:grpSp>
              <p:nvGrpSpPr>
                <p:cNvPr id="1580" name="Google Shape;1580;p41"/>
                <p:cNvGrpSpPr/>
                <p:nvPr/>
              </p:nvGrpSpPr>
              <p:grpSpPr>
                <a:xfrm>
                  <a:off x="7729450" y="3999000"/>
                  <a:ext cx="275400" cy="257350"/>
                  <a:chOff x="7729450" y="3999000"/>
                  <a:chExt cx="275400" cy="257350"/>
                </a:xfrm>
              </p:grpSpPr>
              <p:grpSp>
                <p:nvGrpSpPr>
                  <p:cNvPr id="1581" name="Google Shape;1581;p41"/>
                  <p:cNvGrpSpPr/>
                  <p:nvPr/>
                </p:nvGrpSpPr>
                <p:grpSpPr>
                  <a:xfrm>
                    <a:off x="7764350" y="3999000"/>
                    <a:ext cx="240500" cy="257350"/>
                    <a:chOff x="7764350" y="3999000"/>
                    <a:chExt cx="240500" cy="257350"/>
                  </a:xfrm>
                </p:grpSpPr>
                <p:sp>
                  <p:nvSpPr>
                    <p:cNvPr id="1582" name="Google Shape;1582;p41"/>
                    <p:cNvSpPr/>
                    <p:nvPr/>
                  </p:nvSpPr>
                  <p:spPr>
                    <a:xfrm>
                      <a:off x="7927525" y="3999000"/>
                      <a:ext cx="39875" cy="104175"/>
                    </a:xfrm>
                    <a:custGeom>
                      <a:avLst/>
                      <a:gdLst/>
                      <a:ahLst/>
                      <a:cxnLst/>
                      <a:rect l="l" t="t" r="r" b="b"/>
                      <a:pathLst>
                        <a:path w="1595" h="4167" extrusionOk="0">
                          <a:moveTo>
                            <a:pt x="1594" y="0"/>
                          </a:moveTo>
                          <a:lnTo>
                            <a:pt x="1594" y="0"/>
                          </a:lnTo>
                          <a:cubicBezTo>
                            <a:pt x="1280" y="385"/>
                            <a:pt x="935" y="780"/>
                            <a:pt x="694" y="1214"/>
                          </a:cubicBezTo>
                          <a:cubicBezTo>
                            <a:pt x="313" y="1899"/>
                            <a:pt x="60" y="2488"/>
                            <a:pt x="12" y="3269"/>
                          </a:cubicBezTo>
                          <a:cubicBezTo>
                            <a:pt x="0" y="3454"/>
                            <a:pt x="137" y="4000"/>
                            <a:pt x="219" y="4167"/>
                          </a:cubicBezTo>
                          <a:cubicBezTo>
                            <a:pt x="752" y="3950"/>
                            <a:pt x="1120" y="3442"/>
                            <a:pt x="1305" y="2901"/>
                          </a:cubicBezTo>
                          <a:cubicBezTo>
                            <a:pt x="1490" y="2358"/>
                            <a:pt x="1517" y="1775"/>
                            <a:pt x="1542" y="1202"/>
                          </a:cubicBezTo>
                          <a:lnTo>
                            <a:pt x="15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41"/>
                    <p:cNvSpPr/>
                    <p:nvPr/>
                  </p:nvSpPr>
                  <p:spPr>
                    <a:xfrm>
                      <a:off x="7910775" y="4096850"/>
                      <a:ext cx="94075" cy="58525"/>
                    </a:xfrm>
                    <a:custGeom>
                      <a:avLst/>
                      <a:gdLst/>
                      <a:ahLst/>
                      <a:cxnLst/>
                      <a:rect l="l" t="t" r="r" b="b"/>
                      <a:pathLst>
                        <a:path w="3763" h="2341" extrusionOk="0">
                          <a:moveTo>
                            <a:pt x="3763" y="1"/>
                          </a:moveTo>
                          <a:lnTo>
                            <a:pt x="3763" y="1"/>
                          </a:lnTo>
                          <a:cubicBezTo>
                            <a:pt x="3272" y="87"/>
                            <a:pt x="2755" y="160"/>
                            <a:pt x="2288" y="332"/>
                          </a:cubicBezTo>
                          <a:cubicBezTo>
                            <a:pt x="1353" y="675"/>
                            <a:pt x="271" y="1207"/>
                            <a:pt x="1" y="2258"/>
                          </a:cubicBezTo>
                          <a:cubicBezTo>
                            <a:pt x="168" y="2314"/>
                            <a:pt x="341" y="2340"/>
                            <a:pt x="515" y="2340"/>
                          </a:cubicBezTo>
                          <a:cubicBezTo>
                            <a:pt x="908" y="2340"/>
                            <a:pt x="1307" y="2209"/>
                            <a:pt x="1650" y="2008"/>
                          </a:cubicBezTo>
                          <a:cubicBezTo>
                            <a:pt x="2145" y="1718"/>
                            <a:pt x="2545" y="1295"/>
                            <a:pt x="2938" y="877"/>
                          </a:cubicBezTo>
                          <a:cubicBezTo>
                            <a:pt x="3213" y="585"/>
                            <a:pt x="3487" y="293"/>
                            <a:pt x="376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41"/>
                    <p:cNvSpPr/>
                    <p:nvPr/>
                  </p:nvSpPr>
                  <p:spPr>
                    <a:xfrm>
                      <a:off x="7864150" y="4170350"/>
                      <a:ext cx="104650" cy="40375"/>
                    </a:xfrm>
                    <a:custGeom>
                      <a:avLst/>
                      <a:gdLst/>
                      <a:ahLst/>
                      <a:cxnLst/>
                      <a:rect l="l" t="t" r="r" b="b"/>
                      <a:pathLst>
                        <a:path w="4186" h="1615" extrusionOk="0">
                          <a:moveTo>
                            <a:pt x="3173" y="0"/>
                          </a:moveTo>
                          <a:cubicBezTo>
                            <a:pt x="3005" y="0"/>
                            <a:pt x="2839" y="7"/>
                            <a:pt x="2675" y="27"/>
                          </a:cubicBezTo>
                          <a:cubicBezTo>
                            <a:pt x="1687" y="140"/>
                            <a:pt x="510" y="402"/>
                            <a:pt x="0" y="1360"/>
                          </a:cubicBezTo>
                          <a:cubicBezTo>
                            <a:pt x="282" y="1538"/>
                            <a:pt x="613" y="1615"/>
                            <a:pt x="948" y="1615"/>
                          </a:cubicBezTo>
                          <a:cubicBezTo>
                            <a:pt x="1190" y="1615"/>
                            <a:pt x="1433" y="1575"/>
                            <a:pt x="1663" y="1506"/>
                          </a:cubicBezTo>
                          <a:cubicBezTo>
                            <a:pt x="2210" y="1339"/>
                            <a:pt x="2699" y="1023"/>
                            <a:pt x="3179" y="708"/>
                          </a:cubicBezTo>
                          <a:lnTo>
                            <a:pt x="4186" y="52"/>
                          </a:lnTo>
                          <a:cubicBezTo>
                            <a:pt x="3855" y="30"/>
                            <a:pt x="3511" y="0"/>
                            <a:pt x="31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41"/>
                    <p:cNvSpPr/>
                    <p:nvPr/>
                  </p:nvSpPr>
                  <p:spPr>
                    <a:xfrm>
                      <a:off x="7790850" y="4224825"/>
                      <a:ext cx="109475" cy="31525"/>
                    </a:xfrm>
                    <a:custGeom>
                      <a:avLst/>
                      <a:gdLst/>
                      <a:ahLst/>
                      <a:cxnLst/>
                      <a:rect l="l" t="t" r="r" b="b"/>
                      <a:pathLst>
                        <a:path w="4379" h="1261" extrusionOk="0">
                          <a:moveTo>
                            <a:pt x="1961" y="0"/>
                          </a:moveTo>
                          <a:cubicBezTo>
                            <a:pt x="1232" y="0"/>
                            <a:pt x="502" y="156"/>
                            <a:pt x="1" y="712"/>
                          </a:cubicBezTo>
                          <a:cubicBezTo>
                            <a:pt x="367" y="1098"/>
                            <a:pt x="916" y="1261"/>
                            <a:pt x="1451" y="1261"/>
                          </a:cubicBezTo>
                          <a:cubicBezTo>
                            <a:pt x="1493" y="1261"/>
                            <a:pt x="1534" y="1260"/>
                            <a:pt x="1575" y="1258"/>
                          </a:cubicBezTo>
                          <a:cubicBezTo>
                            <a:pt x="2148" y="1233"/>
                            <a:pt x="2700" y="1043"/>
                            <a:pt x="3242" y="857"/>
                          </a:cubicBezTo>
                          <a:lnTo>
                            <a:pt x="4379" y="466"/>
                          </a:lnTo>
                          <a:cubicBezTo>
                            <a:pt x="3906" y="314"/>
                            <a:pt x="3412" y="138"/>
                            <a:pt x="2920" y="72"/>
                          </a:cubicBezTo>
                          <a:cubicBezTo>
                            <a:pt x="2615" y="32"/>
                            <a:pt x="2288" y="0"/>
                            <a:pt x="19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41"/>
                    <p:cNvSpPr/>
                    <p:nvPr/>
                  </p:nvSpPr>
                  <p:spPr>
                    <a:xfrm>
                      <a:off x="7880800" y="4035075"/>
                      <a:ext cx="36300" cy="109600"/>
                    </a:xfrm>
                    <a:custGeom>
                      <a:avLst/>
                      <a:gdLst/>
                      <a:ahLst/>
                      <a:cxnLst/>
                      <a:rect l="l" t="t" r="r" b="b"/>
                      <a:pathLst>
                        <a:path w="1452" h="4384" extrusionOk="0">
                          <a:moveTo>
                            <a:pt x="557" y="1"/>
                          </a:moveTo>
                          <a:lnTo>
                            <a:pt x="274" y="1168"/>
                          </a:lnTo>
                          <a:cubicBezTo>
                            <a:pt x="138" y="1726"/>
                            <a:pt x="1" y="2293"/>
                            <a:pt x="28" y="2865"/>
                          </a:cubicBezTo>
                          <a:cubicBezTo>
                            <a:pt x="54" y="3438"/>
                            <a:pt x="266" y="4028"/>
                            <a:pt x="717" y="4383"/>
                          </a:cubicBezTo>
                          <a:cubicBezTo>
                            <a:pt x="1452" y="3584"/>
                            <a:pt x="1306" y="2387"/>
                            <a:pt x="1085" y="1417"/>
                          </a:cubicBezTo>
                          <a:cubicBezTo>
                            <a:pt x="975" y="933"/>
                            <a:pt x="752" y="457"/>
                            <a:pt x="5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41"/>
                    <p:cNvSpPr/>
                    <p:nvPr/>
                  </p:nvSpPr>
                  <p:spPr>
                    <a:xfrm>
                      <a:off x="7834950" y="4089125"/>
                      <a:ext cx="39175" cy="106575"/>
                    </a:xfrm>
                    <a:custGeom>
                      <a:avLst/>
                      <a:gdLst/>
                      <a:ahLst/>
                      <a:cxnLst/>
                      <a:rect l="l" t="t" r="r" b="b"/>
                      <a:pathLst>
                        <a:path w="1567" h="4263" extrusionOk="0">
                          <a:moveTo>
                            <a:pt x="1417" y="1"/>
                          </a:moveTo>
                          <a:lnTo>
                            <a:pt x="827" y="1048"/>
                          </a:lnTo>
                          <a:cubicBezTo>
                            <a:pt x="545" y="1547"/>
                            <a:pt x="260" y="2054"/>
                            <a:pt x="130" y="2613"/>
                          </a:cubicBezTo>
                          <a:cubicBezTo>
                            <a:pt x="1" y="3173"/>
                            <a:pt x="45" y="3799"/>
                            <a:pt x="382" y="4263"/>
                          </a:cubicBezTo>
                          <a:cubicBezTo>
                            <a:pt x="1305" y="3693"/>
                            <a:pt x="1490" y="2500"/>
                            <a:pt x="1541" y="1507"/>
                          </a:cubicBezTo>
                          <a:cubicBezTo>
                            <a:pt x="1566" y="1010"/>
                            <a:pt x="1481" y="493"/>
                            <a:pt x="14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41"/>
                    <p:cNvSpPr/>
                    <p:nvPr/>
                  </p:nvSpPr>
                  <p:spPr>
                    <a:xfrm>
                      <a:off x="7764350" y="4133350"/>
                      <a:ext cx="68125" cy="88525"/>
                    </a:xfrm>
                    <a:custGeom>
                      <a:avLst/>
                      <a:gdLst/>
                      <a:ahLst/>
                      <a:cxnLst/>
                      <a:rect l="l" t="t" r="r" b="b"/>
                      <a:pathLst>
                        <a:path w="2725" h="3541" extrusionOk="0">
                          <a:moveTo>
                            <a:pt x="2725" y="0"/>
                          </a:moveTo>
                          <a:lnTo>
                            <a:pt x="1776" y="742"/>
                          </a:lnTo>
                          <a:cubicBezTo>
                            <a:pt x="1326" y="1096"/>
                            <a:pt x="867" y="1456"/>
                            <a:pt x="533" y="1921"/>
                          </a:cubicBezTo>
                          <a:cubicBezTo>
                            <a:pt x="199" y="2388"/>
                            <a:pt x="0" y="2983"/>
                            <a:pt x="135" y="3541"/>
                          </a:cubicBezTo>
                          <a:cubicBezTo>
                            <a:pt x="1205" y="3369"/>
                            <a:pt x="1833" y="2339"/>
                            <a:pt x="2261" y="1439"/>
                          </a:cubicBezTo>
                          <a:cubicBezTo>
                            <a:pt x="2474" y="991"/>
                            <a:pt x="2594" y="481"/>
                            <a:pt x="27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89" name="Google Shape;1589;p41"/>
                  <p:cNvSpPr/>
                  <p:nvPr/>
                </p:nvSpPr>
                <p:spPr>
                  <a:xfrm>
                    <a:off x="7729450" y="4031700"/>
                    <a:ext cx="227850" cy="209150"/>
                  </a:xfrm>
                  <a:custGeom>
                    <a:avLst/>
                    <a:gdLst/>
                    <a:ahLst/>
                    <a:cxnLst/>
                    <a:rect l="l" t="t" r="r" b="b"/>
                    <a:pathLst>
                      <a:path w="9114" h="8366" extrusionOk="0">
                        <a:moveTo>
                          <a:pt x="9025" y="1"/>
                        </a:moveTo>
                        <a:cubicBezTo>
                          <a:pt x="8992" y="1"/>
                          <a:pt x="8959" y="21"/>
                          <a:pt x="8951" y="64"/>
                        </a:cubicBezTo>
                        <a:cubicBezTo>
                          <a:pt x="8752" y="1105"/>
                          <a:pt x="8305" y="2296"/>
                          <a:pt x="7692" y="3422"/>
                        </a:cubicBezTo>
                        <a:cubicBezTo>
                          <a:pt x="7073" y="4557"/>
                          <a:pt x="6355" y="5494"/>
                          <a:pt x="5667" y="6060"/>
                        </a:cubicBezTo>
                        <a:cubicBezTo>
                          <a:pt x="4259" y="7219"/>
                          <a:pt x="2023" y="8084"/>
                          <a:pt x="102" y="8210"/>
                        </a:cubicBezTo>
                        <a:cubicBezTo>
                          <a:pt x="0" y="8213"/>
                          <a:pt x="4" y="8366"/>
                          <a:pt x="105" y="8366"/>
                        </a:cubicBezTo>
                        <a:cubicBezTo>
                          <a:pt x="106" y="8366"/>
                          <a:pt x="107" y="8366"/>
                          <a:pt x="108" y="8366"/>
                        </a:cubicBezTo>
                        <a:lnTo>
                          <a:pt x="112" y="8366"/>
                        </a:lnTo>
                        <a:cubicBezTo>
                          <a:pt x="2063" y="8236"/>
                          <a:pt x="4334" y="7358"/>
                          <a:pt x="5766" y="6179"/>
                        </a:cubicBezTo>
                        <a:cubicBezTo>
                          <a:pt x="6468" y="5602"/>
                          <a:pt x="7200" y="4648"/>
                          <a:pt x="7829" y="3495"/>
                        </a:cubicBezTo>
                        <a:cubicBezTo>
                          <a:pt x="8450" y="2358"/>
                          <a:pt x="8901" y="1148"/>
                          <a:pt x="9103" y="94"/>
                        </a:cubicBezTo>
                        <a:cubicBezTo>
                          <a:pt x="9114" y="35"/>
                          <a:pt x="9069" y="1"/>
                          <a:pt x="90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90" name="Google Shape;1590;p41"/>
                <p:cNvSpPr/>
                <p:nvPr/>
              </p:nvSpPr>
              <p:spPr>
                <a:xfrm>
                  <a:off x="7891350" y="4074225"/>
                  <a:ext cx="80375" cy="88225"/>
                </a:xfrm>
                <a:custGeom>
                  <a:avLst/>
                  <a:gdLst/>
                  <a:ahLst/>
                  <a:cxnLst/>
                  <a:rect l="l" t="t" r="r" b="b"/>
                  <a:pathLst>
                    <a:path w="3215" h="3529" extrusionOk="0">
                      <a:moveTo>
                        <a:pt x="295" y="0"/>
                      </a:moveTo>
                      <a:cubicBezTo>
                        <a:pt x="251" y="0"/>
                        <a:pt x="217" y="36"/>
                        <a:pt x="219" y="79"/>
                      </a:cubicBezTo>
                      <a:cubicBezTo>
                        <a:pt x="229" y="1144"/>
                        <a:pt x="132" y="2142"/>
                        <a:pt x="29" y="3196"/>
                      </a:cubicBezTo>
                      <a:lnTo>
                        <a:pt x="5" y="3444"/>
                      </a:lnTo>
                      <a:cubicBezTo>
                        <a:pt x="1" y="3490"/>
                        <a:pt x="38" y="3529"/>
                        <a:pt x="83" y="3529"/>
                      </a:cubicBezTo>
                      <a:cubicBezTo>
                        <a:pt x="92" y="3529"/>
                        <a:pt x="101" y="3527"/>
                        <a:pt x="108" y="3524"/>
                      </a:cubicBezTo>
                      <a:cubicBezTo>
                        <a:pt x="1240" y="3120"/>
                        <a:pt x="2275" y="2486"/>
                        <a:pt x="3149" y="1662"/>
                      </a:cubicBezTo>
                      <a:cubicBezTo>
                        <a:pt x="3215" y="1607"/>
                        <a:pt x="3161" y="1522"/>
                        <a:pt x="3098" y="1522"/>
                      </a:cubicBezTo>
                      <a:cubicBezTo>
                        <a:pt x="3079" y="1522"/>
                        <a:pt x="3059" y="1530"/>
                        <a:pt x="3041" y="1550"/>
                      </a:cubicBezTo>
                      <a:cubicBezTo>
                        <a:pt x="2214" y="2331"/>
                        <a:pt x="1238" y="2938"/>
                        <a:pt x="171" y="3336"/>
                      </a:cubicBezTo>
                      <a:lnTo>
                        <a:pt x="184" y="3211"/>
                      </a:lnTo>
                      <a:cubicBezTo>
                        <a:pt x="286" y="2152"/>
                        <a:pt x="383" y="1152"/>
                        <a:pt x="372" y="78"/>
                      </a:cubicBezTo>
                      <a:cubicBezTo>
                        <a:pt x="372" y="35"/>
                        <a:pt x="338" y="0"/>
                        <a:pt x="29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41"/>
                <p:cNvSpPr/>
                <p:nvPr/>
              </p:nvSpPr>
              <p:spPr>
                <a:xfrm>
                  <a:off x="7837450" y="4136125"/>
                  <a:ext cx="98250" cy="73300"/>
                </a:xfrm>
                <a:custGeom>
                  <a:avLst/>
                  <a:gdLst/>
                  <a:ahLst/>
                  <a:cxnLst/>
                  <a:rect l="l" t="t" r="r" b="b"/>
                  <a:pathLst>
                    <a:path w="3930" h="2932" extrusionOk="0">
                      <a:moveTo>
                        <a:pt x="968" y="1"/>
                      </a:moveTo>
                      <a:cubicBezTo>
                        <a:pt x="936" y="1"/>
                        <a:pt x="904" y="19"/>
                        <a:pt x="894" y="59"/>
                      </a:cubicBezTo>
                      <a:lnTo>
                        <a:pt x="882" y="116"/>
                      </a:lnTo>
                      <a:cubicBezTo>
                        <a:pt x="681" y="1036"/>
                        <a:pt x="473" y="1986"/>
                        <a:pt x="27" y="2815"/>
                      </a:cubicBezTo>
                      <a:cubicBezTo>
                        <a:pt x="1" y="2866"/>
                        <a:pt x="36" y="2929"/>
                        <a:pt x="95" y="2930"/>
                      </a:cubicBezTo>
                      <a:cubicBezTo>
                        <a:pt x="139" y="2931"/>
                        <a:pt x="184" y="2931"/>
                        <a:pt x="229" y="2931"/>
                      </a:cubicBezTo>
                      <a:cubicBezTo>
                        <a:pt x="1504" y="2931"/>
                        <a:pt x="2756" y="2591"/>
                        <a:pt x="3858" y="1949"/>
                      </a:cubicBezTo>
                      <a:cubicBezTo>
                        <a:pt x="3929" y="1903"/>
                        <a:pt x="3887" y="1805"/>
                        <a:pt x="3818" y="1805"/>
                      </a:cubicBezTo>
                      <a:cubicBezTo>
                        <a:pt x="3806" y="1805"/>
                        <a:pt x="3794" y="1808"/>
                        <a:pt x="3781" y="1815"/>
                      </a:cubicBezTo>
                      <a:cubicBezTo>
                        <a:pt x="2703" y="2444"/>
                        <a:pt x="1477" y="2776"/>
                        <a:pt x="229" y="2776"/>
                      </a:cubicBezTo>
                      <a:lnTo>
                        <a:pt x="223" y="2776"/>
                      </a:lnTo>
                      <a:cubicBezTo>
                        <a:pt x="639" y="1956"/>
                        <a:pt x="839" y="1038"/>
                        <a:pt x="1032" y="149"/>
                      </a:cubicBezTo>
                      <a:lnTo>
                        <a:pt x="1046" y="92"/>
                      </a:lnTo>
                      <a:cubicBezTo>
                        <a:pt x="1055" y="35"/>
                        <a:pt x="1011" y="1"/>
                        <a:pt x="9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41"/>
                <p:cNvSpPr/>
                <p:nvPr/>
              </p:nvSpPr>
              <p:spPr>
                <a:xfrm>
                  <a:off x="7764125" y="4161900"/>
                  <a:ext cx="50225" cy="72425"/>
                </a:xfrm>
                <a:custGeom>
                  <a:avLst/>
                  <a:gdLst/>
                  <a:ahLst/>
                  <a:cxnLst/>
                  <a:rect l="l" t="t" r="r" b="b"/>
                  <a:pathLst>
                    <a:path w="2009" h="2897" extrusionOk="0">
                      <a:moveTo>
                        <a:pt x="1897" y="1"/>
                      </a:moveTo>
                      <a:cubicBezTo>
                        <a:pt x="1878" y="1"/>
                        <a:pt x="1858" y="9"/>
                        <a:pt x="1841" y="28"/>
                      </a:cubicBezTo>
                      <a:cubicBezTo>
                        <a:pt x="1137" y="813"/>
                        <a:pt x="339" y="1702"/>
                        <a:pt x="12" y="2797"/>
                      </a:cubicBezTo>
                      <a:cubicBezTo>
                        <a:pt x="0" y="2838"/>
                        <a:pt x="23" y="2882"/>
                        <a:pt x="65" y="2894"/>
                      </a:cubicBezTo>
                      <a:cubicBezTo>
                        <a:pt x="72" y="2895"/>
                        <a:pt x="79" y="2897"/>
                        <a:pt x="87" y="2897"/>
                      </a:cubicBezTo>
                      <a:cubicBezTo>
                        <a:pt x="121" y="2897"/>
                        <a:pt x="151" y="2874"/>
                        <a:pt x="161" y="2841"/>
                      </a:cubicBezTo>
                      <a:cubicBezTo>
                        <a:pt x="478" y="1780"/>
                        <a:pt x="1263" y="904"/>
                        <a:pt x="1957" y="132"/>
                      </a:cubicBezTo>
                      <a:cubicBezTo>
                        <a:pt x="2008" y="74"/>
                        <a:pt x="1956" y="1"/>
                        <a:pt x="18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41"/>
                <p:cNvSpPr/>
                <p:nvPr/>
              </p:nvSpPr>
              <p:spPr>
                <a:xfrm>
                  <a:off x="7770450" y="4230025"/>
                  <a:ext cx="83325" cy="17050"/>
                </a:xfrm>
                <a:custGeom>
                  <a:avLst/>
                  <a:gdLst/>
                  <a:ahLst/>
                  <a:cxnLst/>
                  <a:rect l="l" t="t" r="r" b="b"/>
                  <a:pathLst>
                    <a:path w="3333" h="682" extrusionOk="0">
                      <a:moveTo>
                        <a:pt x="109" y="1"/>
                      </a:moveTo>
                      <a:cubicBezTo>
                        <a:pt x="43" y="1"/>
                        <a:pt x="0" y="92"/>
                        <a:pt x="64" y="140"/>
                      </a:cubicBezTo>
                      <a:cubicBezTo>
                        <a:pt x="369" y="334"/>
                        <a:pt x="827" y="561"/>
                        <a:pt x="1192" y="619"/>
                      </a:cubicBezTo>
                      <a:cubicBezTo>
                        <a:pt x="1428" y="661"/>
                        <a:pt x="1667" y="682"/>
                        <a:pt x="1905" y="682"/>
                      </a:cubicBezTo>
                      <a:cubicBezTo>
                        <a:pt x="2232" y="682"/>
                        <a:pt x="2661" y="644"/>
                        <a:pt x="3238" y="525"/>
                      </a:cubicBezTo>
                      <a:cubicBezTo>
                        <a:pt x="3333" y="504"/>
                        <a:pt x="3312" y="371"/>
                        <a:pt x="3227" y="371"/>
                      </a:cubicBezTo>
                      <a:cubicBezTo>
                        <a:pt x="3220" y="371"/>
                        <a:pt x="3214" y="371"/>
                        <a:pt x="3207" y="373"/>
                      </a:cubicBezTo>
                      <a:cubicBezTo>
                        <a:pt x="2641" y="492"/>
                        <a:pt x="2226" y="528"/>
                        <a:pt x="1910" y="528"/>
                      </a:cubicBezTo>
                      <a:cubicBezTo>
                        <a:pt x="1603" y="528"/>
                        <a:pt x="1389" y="494"/>
                        <a:pt x="1218" y="467"/>
                      </a:cubicBezTo>
                      <a:cubicBezTo>
                        <a:pt x="873" y="412"/>
                        <a:pt x="439" y="194"/>
                        <a:pt x="147" y="11"/>
                      </a:cubicBezTo>
                      <a:cubicBezTo>
                        <a:pt x="134" y="4"/>
                        <a:pt x="121" y="1"/>
                        <a:pt x="1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1595" name="Google Shape;1595;p41"/>
          <p:cNvSpPr txBox="1">
            <a:spLocks noGrp="1"/>
          </p:cNvSpPr>
          <p:nvPr>
            <p:ph type="title"/>
          </p:nvPr>
        </p:nvSpPr>
        <p:spPr>
          <a:xfrm>
            <a:off x="1706924" y="2778387"/>
            <a:ext cx="6929870" cy="1687749"/>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de-DE" dirty="0"/>
              <a:t>Mitgliedschaft im Parlament und Lohnunterschiede</a:t>
            </a:r>
          </a:p>
        </p:txBody>
      </p:sp>
      <p:sp>
        <p:nvSpPr>
          <p:cNvPr id="1596" name="Google Shape;1596;p41"/>
          <p:cNvSpPr txBox="1">
            <a:spLocks noGrp="1"/>
          </p:cNvSpPr>
          <p:nvPr>
            <p:ph type="title" idx="2"/>
          </p:nvPr>
        </p:nvSpPr>
        <p:spPr>
          <a:xfrm>
            <a:off x="1706188" y="918038"/>
            <a:ext cx="3206100" cy="1812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04</a:t>
            </a:r>
            <a:endParaRPr dirty="0"/>
          </a:p>
        </p:txBody>
      </p:sp>
    </p:spTree>
    <p:extLst>
      <p:ext uri="{BB962C8B-B14F-4D97-AF65-F5344CB8AC3E}">
        <p14:creationId xmlns:p14="http://schemas.microsoft.com/office/powerpoint/2010/main" val="14631334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32"/>
        <p:cNvGrpSpPr/>
        <p:nvPr/>
      </p:nvGrpSpPr>
      <p:grpSpPr>
        <a:xfrm>
          <a:off x="0" y="0"/>
          <a:ext cx="0" cy="0"/>
          <a:chOff x="0" y="0"/>
          <a:chExt cx="0" cy="0"/>
        </a:xfrm>
      </p:grpSpPr>
      <p:sp>
        <p:nvSpPr>
          <p:cNvPr id="2133" name="Google Shape;2133;p47"/>
          <p:cNvSpPr txBox="1">
            <a:spLocks noGrp="1"/>
          </p:cNvSpPr>
          <p:nvPr>
            <p:ph type="title"/>
          </p:nvPr>
        </p:nvSpPr>
        <p:spPr>
          <a:xfrm>
            <a:off x="711050" y="533975"/>
            <a:ext cx="7712100" cy="414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US" b="1" dirty="0" err="1">
                <a:latin typeface="Montserrat"/>
                <a:ea typeface="Montserrat"/>
                <a:cs typeface="Montserrat"/>
                <a:sym typeface="Montserrat"/>
              </a:rPr>
              <a:t>Mitgliedschaft</a:t>
            </a:r>
            <a:r>
              <a:rPr lang="en-US" b="1" dirty="0">
                <a:latin typeface="Montserrat"/>
                <a:ea typeface="Montserrat"/>
                <a:cs typeface="Montserrat"/>
                <a:sym typeface="Montserrat"/>
              </a:rPr>
              <a:t> </a:t>
            </a:r>
            <a:r>
              <a:rPr lang="en-US" b="1" dirty="0" err="1">
                <a:latin typeface="Montserrat"/>
                <a:ea typeface="Montserrat"/>
                <a:cs typeface="Montserrat"/>
                <a:sym typeface="Montserrat"/>
              </a:rPr>
              <a:t>im</a:t>
            </a:r>
            <a:r>
              <a:rPr lang="en-US" b="1" dirty="0">
                <a:latin typeface="Montserrat"/>
                <a:ea typeface="Montserrat"/>
                <a:cs typeface="Montserrat"/>
                <a:sym typeface="Montserrat"/>
              </a:rPr>
              <a:t> </a:t>
            </a:r>
            <a:r>
              <a:rPr lang="en-US" b="1" dirty="0" err="1">
                <a:latin typeface="Montserrat"/>
                <a:ea typeface="Montserrat"/>
                <a:cs typeface="Montserrat"/>
                <a:sym typeface="Montserrat"/>
              </a:rPr>
              <a:t>Parlament</a:t>
            </a:r>
            <a:endParaRPr b="1" dirty="0">
              <a:latin typeface="Montserrat"/>
              <a:ea typeface="Montserrat"/>
              <a:cs typeface="Montserrat"/>
              <a:sym typeface="Montserrat"/>
            </a:endParaRPr>
          </a:p>
        </p:txBody>
      </p:sp>
      <p:grpSp>
        <p:nvGrpSpPr>
          <p:cNvPr id="2134" name="Google Shape;2134;p47"/>
          <p:cNvGrpSpPr/>
          <p:nvPr/>
        </p:nvGrpSpPr>
        <p:grpSpPr>
          <a:xfrm>
            <a:off x="3264075" y="2648919"/>
            <a:ext cx="2746050" cy="1429209"/>
            <a:chOff x="3264012" y="2365414"/>
            <a:chExt cx="2746050" cy="1429209"/>
          </a:xfrm>
        </p:grpSpPr>
        <p:sp>
          <p:nvSpPr>
            <p:cNvPr id="2135" name="Google Shape;2135;p47"/>
            <p:cNvSpPr txBox="1"/>
            <p:nvPr/>
          </p:nvSpPr>
          <p:spPr>
            <a:xfrm>
              <a:off x="3587337" y="2365414"/>
              <a:ext cx="2099400" cy="422786"/>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400" dirty="0">
                  <a:solidFill>
                    <a:schemeClr val="dk1"/>
                  </a:solidFill>
                  <a:highlight>
                    <a:schemeClr val="accent3"/>
                  </a:highlight>
                  <a:latin typeface="Montserrat ExtraBold"/>
                  <a:ea typeface="Montserrat ExtraBold"/>
                  <a:cs typeface="Montserrat ExtraBold"/>
                  <a:sym typeface="Montserrat ExtraBold"/>
                </a:rPr>
                <a:t>2024</a:t>
              </a:r>
            </a:p>
          </p:txBody>
        </p:sp>
        <p:sp>
          <p:nvSpPr>
            <p:cNvPr id="2136" name="Google Shape;2136;p47"/>
            <p:cNvSpPr txBox="1"/>
            <p:nvPr/>
          </p:nvSpPr>
          <p:spPr>
            <a:xfrm>
              <a:off x="3264012" y="2805038"/>
              <a:ext cx="2746050" cy="989585"/>
            </a:xfrm>
            <a:prstGeom prst="rect">
              <a:avLst/>
            </a:prstGeom>
            <a:noFill/>
            <a:ln>
              <a:noFill/>
            </a:ln>
          </p:spPr>
          <p:txBody>
            <a:bodyPr spcFirstLastPara="1" wrap="square" lIns="91425" tIns="0" rIns="91425" bIns="0" anchor="t" anchorCtr="0">
              <a:noAutofit/>
            </a:bodyPr>
            <a:lstStyle/>
            <a:p>
              <a:pPr marL="0" lvl="0" indent="0" algn="ctr" rtl="0">
                <a:spcBef>
                  <a:spcPts val="0"/>
                </a:spcBef>
                <a:spcAft>
                  <a:spcPts val="0"/>
                </a:spcAft>
                <a:buNone/>
              </a:pPr>
              <a:r>
                <a:rPr lang="en-US" dirty="0">
                  <a:solidFill>
                    <a:schemeClr val="dk1"/>
                  </a:solidFill>
                  <a:latin typeface="Libre Baskerville"/>
                  <a:ea typeface="Libre Baskerville"/>
                  <a:cs typeface="Libre Baskerville"/>
                  <a:sym typeface="Libre Baskerville"/>
                </a:rPr>
                <a:t>23.5%</a:t>
              </a:r>
            </a:p>
            <a:p>
              <a:pPr marL="0" lvl="0" indent="0" algn="ctr" rtl="0">
                <a:spcBef>
                  <a:spcPts val="0"/>
                </a:spcBef>
                <a:spcAft>
                  <a:spcPts val="0"/>
                </a:spcAft>
                <a:buNone/>
              </a:pPr>
              <a:r>
                <a:rPr lang="en-US" dirty="0" err="1">
                  <a:solidFill>
                    <a:schemeClr val="dk1"/>
                  </a:solidFill>
                  <a:latin typeface="Libre Baskerville"/>
                  <a:ea typeface="Libre Baskerville"/>
                  <a:cs typeface="Libre Baskerville"/>
                  <a:sym typeface="Libre Baskerville"/>
                </a:rPr>
                <a:t>Vergleich</a:t>
              </a:r>
              <a:r>
                <a:rPr lang="en-US" dirty="0">
                  <a:solidFill>
                    <a:schemeClr val="dk1"/>
                  </a:solidFill>
                  <a:latin typeface="Libre Baskerville"/>
                  <a:ea typeface="Libre Baskerville"/>
                  <a:cs typeface="Libre Baskerville"/>
                  <a:sym typeface="Libre Baskerville"/>
                </a:rPr>
                <a:t> </a:t>
              </a:r>
              <a:r>
                <a:rPr lang="en-US" dirty="0" err="1">
                  <a:solidFill>
                    <a:schemeClr val="dk1"/>
                  </a:solidFill>
                  <a:latin typeface="Libre Baskerville"/>
                  <a:ea typeface="Libre Baskerville"/>
                  <a:cs typeface="Libre Baskerville"/>
                  <a:sym typeface="Libre Baskerville"/>
                </a:rPr>
                <a:t>zum</a:t>
              </a:r>
              <a:r>
                <a:rPr lang="en-US" dirty="0">
                  <a:solidFill>
                    <a:schemeClr val="dk1"/>
                  </a:solidFill>
                  <a:latin typeface="Libre Baskerville"/>
                  <a:ea typeface="Libre Baskerville"/>
                  <a:cs typeface="Libre Baskerville"/>
                  <a:sym typeface="Libre Baskerville"/>
                </a:rPr>
                <a:t> EU-</a:t>
              </a:r>
              <a:r>
                <a:rPr lang="en-US" dirty="0" err="1">
                  <a:solidFill>
                    <a:schemeClr val="dk1"/>
                  </a:solidFill>
                  <a:latin typeface="Libre Baskerville"/>
                  <a:ea typeface="Libre Baskerville"/>
                  <a:cs typeface="Libre Baskerville"/>
                  <a:sym typeface="Libre Baskerville"/>
                </a:rPr>
                <a:t>Durchschnitt</a:t>
              </a:r>
              <a:endParaRPr dirty="0">
                <a:solidFill>
                  <a:schemeClr val="dk1"/>
                </a:solidFill>
                <a:latin typeface="Libre Baskerville"/>
                <a:ea typeface="Libre Baskerville"/>
                <a:cs typeface="Libre Baskerville"/>
                <a:sym typeface="Libre Baskerville"/>
              </a:endParaRPr>
            </a:p>
          </p:txBody>
        </p:sp>
      </p:grpSp>
      <p:grpSp>
        <p:nvGrpSpPr>
          <p:cNvPr id="2137" name="Google Shape;2137;p47"/>
          <p:cNvGrpSpPr/>
          <p:nvPr/>
        </p:nvGrpSpPr>
        <p:grpSpPr>
          <a:xfrm>
            <a:off x="621506" y="2664000"/>
            <a:ext cx="2359919" cy="1358287"/>
            <a:chOff x="621506" y="2380500"/>
            <a:chExt cx="2359919" cy="1358287"/>
          </a:xfrm>
        </p:grpSpPr>
        <p:sp>
          <p:nvSpPr>
            <p:cNvPr id="2138" name="Google Shape;2138;p47"/>
            <p:cNvSpPr txBox="1"/>
            <p:nvPr/>
          </p:nvSpPr>
          <p:spPr>
            <a:xfrm>
              <a:off x="621506" y="2380500"/>
              <a:ext cx="2359919" cy="4077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800" dirty="0">
                  <a:solidFill>
                    <a:schemeClr val="dk1"/>
                  </a:solidFill>
                  <a:highlight>
                    <a:schemeClr val="accent3"/>
                  </a:highlight>
                  <a:latin typeface="Montserrat ExtraBold"/>
                  <a:ea typeface="Montserrat ExtraBold"/>
                  <a:cs typeface="Montserrat ExtraBold"/>
                  <a:sym typeface="Montserrat ExtraBold"/>
                </a:rPr>
                <a:t>Früher</a:t>
              </a:r>
              <a:r>
                <a:rPr lang="bg-BG" sz="1800" dirty="0">
                  <a:solidFill>
                    <a:schemeClr val="dk1"/>
                  </a:solidFill>
                  <a:highlight>
                    <a:schemeClr val="accent3"/>
                  </a:highlight>
                  <a:latin typeface="Montserrat ExtraBold"/>
                  <a:ea typeface="Montserrat ExtraBold"/>
                  <a:cs typeface="Montserrat ExtraBold"/>
                  <a:sym typeface="Montserrat ExtraBold"/>
                </a:rPr>
                <a:t> – </a:t>
              </a:r>
              <a:r>
                <a:rPr lang="en-US" sz="1800" dirty="0" err="1">
                  <a:solidFill>
                    <a:schemeClr val="dk1"/>
                  </a:solidFill>
                  <a:highlight>
                    <a:schemeClr val="accent3"/>
                  </a:highlight>
                  <a:latin typeface="Montserrat ExtraBold"/>
                  <a:ea typeface="Montserrat ExtraBold"/>
                  <a:cs typeface="Montserrat ExtraBold"/>
                  <a:sym typeface="Montserrat ExtraBold"/>
                </a:rPr>
                <a:t>rund</a:t>
              </a:r>
              <a:r>
                <a:rPr lang="en-US" sz="1800" dirty="0">
                  <a:solidFill>
                    <a:schemeClr val="dk1"/>
                  </a:solidFill>
                  <a:highlight>
                    <a:schemeClr val="accent3"/>
                  </a:highlight>
                  <a:latin typeface="Montserrat ExtraBold"/>
                  <a:ea typeface="Montserrat ExtraBold"/>
                  <a:cs typeface="Montserrat ExtraBold"/>
                  <a:sym typeface="Montserrat ExtraBold"/>
                </a:rPr>
                <a:t> 1990</a:t>
              </a:r>
              <a:endParaRPr sz="1800" dirty="0">
                <a:solidFill>
                  <a:schemeClr val="dk1"/>
                </a:solidFill>
                <a:highlight>
                  <a:schemeClr val="accent3"/>
                </a:highlight>
                <a:latin typeface="Montserrat ExtraBold"/>
                <a:ea typeface="Montserrat ExtraBold"/>
                <a:cs typeface="Montserrat ExtraBold"/>
                <a:sym typeface="Montserrat ExtraBold"/>
              </a:endParaRPr>
            </a:p>
          </p:txBody>
        </p:sp>
        <p:sp>
          <p:nvSpPr>
            <p:cNvPr id="2139" name="Google Shape;2139;p47"/>
            <p:cNvSpPr txBox="1"/>
            <p:nvPr/>
          </p:nvSpPr>
          <p:spPr>
            <a:xfrm>
              <a:off x="882025" y="2828587"/>
              <a:ext cx="2099400" cy="910200"/>
            </a:xfrm>
            <a:prstGeom prst="rect">
              <a:avLst/>
            </a:prstGeom>
            <a:noFill/>
            <a:ln>
              <a:noFill/>
            </a:ln>
          </p:spPr>
          <p:txBody>
            <a:bodyPr spcFirstLastPara="1" wrap="square" lIns="91425" tIns="0" rIns="91425" bIns="0" anchor="t" anchorCtr="0">
              <a:noAutofit/>
            </a:bodyPr>
            <a:lstStyle/>
            <a:p>
              <a:pPr marL="0" lvl="0" indent="0" algn="ctr" rtl="0">
                <a:spcBef>
                  <a:spcPts val="0"/>
                </a:spcBef>
                <a:spcAft>
                  <a:spcPts val="0"/>
                </a:spcAft>
                <a:buNone/>
              </a:pPr>
              <a:r>
                <a:rPr lang="en" dirty="0">
                  <a:solidFill>
                    <a:schemeClr val="dk1"/>
                  </a:solidFill>
                  <a:latin typeface="Libre Baskerville"/>
                  <a:ea typeface="Libre Baskerville"/>
                  <a:cs typeface="Libre Baskerville"/>
                  <a:sym typeface="Libre Baskerville"/>
                </a:rPr>
                <a:t>Frauenanteil im Parlament liegt unter 10%; Gründe dafür</a:t>
              </a:r>
              <a:endParaRPr dirty="0">
                <a:solidFill>
                  <a:schemeClr val="dk1"/>
                </a:solidFill>
                <a:latin typeface="Libre Baskerville"/>
                <a:ea typeface="Libre Baskerville"/>
                <a:cs typeface="Libre Baskerville"/>
                <a:sym typeface="Libre Baskerville"/>
              </a:endParaRPr>
            </a:p>
          </p:txBody>
        </p:sp>
      </p:grpSp>
      <p:sp>
        <p:nvSpPr>
          <p:cNvPr id="2141" name="Google Shape;2141;p47"/>
          <p:cNvSpPr txBox="1"/>
          <p:nvPr/>
        </p:nvSpPr>
        <p:spPr>
          <a:xfrm>
            <a:off x="6086475" y="3231043"/>
            <a:ext cx="2175500" cy="4146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500" dirty="0">
                <a:solidFill>
                  <a:schemeClr val="dk1"/>
                </a:solidFill>
                <a:highlight>
                  <a:schemeClr val="accent3"/>
                </a:highlight>
                <a:latin typeface="Montserrat ExtraBold"/>
                <a:ea typeface="Montserrat ExtraBold"/>
                <a:cs typeface="Montserrat ExtraBold"/>
                <a:sym typeface="Montserrat ExtraBold"/>
              </a:rPr>
              <a:t>Entwicklung über die Jahre</a:t>
            </a:r>
            <a:endParaRPr sz="2500" dirty="0">
              <a:solidFill>
                <a:schemeClr val="dk1"/>
              </a:solidFill>
              <a:highlight>
                <a:schemeClr val="accent3"/>
              </a:highlight>
              <a:latin typeface="Montserrat ExtraBold"/>
              <a:ea typeface="Montserrat ExtraBold"/>
              <a:cs typeface="Montserrat ExtraBold"/>
              <a:sym typeface="Montserrat ExtraBold"/>
            </a:endParaRPr>
          </a:p>
        </p:txBody>
      </p:sp>
      <p:cxnSp>
        <p:nvCxnSpPr>
          <p:cNvPr id="2143" name="Google Shape;2143;p47"/>
          <p:cNvCxnSpPr>
            <a:cxnSpLocks/>
            <a:stCxn id="2135" idx="1"/>
            <a:endCxn id="2138" idx="0"/>
          </p:cNvCxnSpPr>
          <p:nvPr/>
        </p:nvCxnSpPr>
        <p:spPr>
          <a:xfrm rot="10800000">
            <a:off x="1801466" y="2664000"/>
            <a:ext cx="1785934" cy="196312"/>
          </a:xfrm>
          <a:prstGeom prst="bentConnector4">
            <a:avLst>
              <a:gd name="adj1" fmla="val 16965"/>
              <a:gd name="adj2" fmla="val 216447"/>
            </a:avLst>
          </a:prstGeom>
          <a:noFill/>
          <a:ln w="9525" cap="flat" cmpd="sng">
            <a:solidFill>
              <a:schemeClr val="lt2"/>
            </a:solidFill>
            <a:prstDash val="solid"/>
            <a:round/>
            <a:headEnd type="none" w="med" len="med"/>
            <a:tailEnd type="oval" w="med" len="med"/>
          </a:ln>
        </p:spPr>
      </p:cxnSp>
      <p:cxnSp>
        <p:nvCxnSpPr>
          <p:cNvPr id="2144" name="Google Shape;2144;p47"/>
          <p:cNvCxnSpPr>
            <a:cxnSpLocks/>
          </p:cNvCxnSpPr>
          <p:nvPr/>
        </p:nvCxnSpPr>
        <p:spPr>
          <a:xfrm>
            <a:off x="5998291" y="2399373"/>
            <a:ext cx="1213984" cy="287528"/>
          </a:xfrm>
          <a:prstGeom prst="bentConnector3">
            <a:avLst>
              <a:gd name="adj1" fmla="val 50000"/>
            </a:avLst>
          </a:prstGeom>
          <a:noFill/>
          <a:ln w="9525" cap="flat" cmpd="sng">
            <a:solidFill>
              <a:schemeClr val="lt2"/>
            </a:solidFill>
            <a:prstDash val="solid"/>
            <a:round/>
            <a:headEnd type="none" w="med" len="med"/>
            <a:tailEnd type="oval" w="med" len="med"/>
          </a:ln>
        </p:spPr>
      </p:cxnSp>
      <p:sp>
        <p:nvSpPr>
          <p:cNvPr id="2145" name="Google Shape;2145;p47"/>
          <p:cNvSpPr/>
          <p:nvPr/>
        </p:nvSpPr>
        <p:spPr>
          <a:xfrm rot="-5400000">
            <a:off x="4515900" y="1509675"/>
            <a:ext cx="112200" cy="1969200"/>
          </a:xfrm>
          <a:prstGeom prst="leftBrace">
            <a:avLst>
              <a:gd name="adj1" fmla="val 50000"/>
              <a:gd name="adj2" fmla="val 50229"/>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46" name="Google Shape;2146;p47"/>
          <p:cNvGrpSpPr/>
          <p:nvPr/>
        </p:nvGrpSpPr>
        <p:grpSpPr>
          <a:xfrm>
            <a:off x="3697016" y="1296789"/>
            <a:ext cx="1749968" cy="1027749"/>
            <a:chOff x="3697016" y="1296789"/>
            <a:chExt cx="1749968" cy="1027749"/>
          </a:xfrm>
        </p:grpSpPr>
        <p:grpSp>
          <p:nvGrpSpPr>
            <p:cNvPr id="2147" name="Google Shape;2147;p47"/>
            <p:cNvGrpSpPr/>
            <p:nvPr/>
          </p:nvGrpSpPr>
          <p:grpSpPr>
            <a:xfrm>
              <a:off x="3697016" y="1405747"/>
              <a:ext cx="1749968" cy="918791"/>
              <a:chOff x="5941375" y="1868148"/>
              <a:chExt cx="2255114" cy="1184009"/>
            </a:xfrm>
          </p:grpSpPr>
          <p:sp>
            <p:nvSpPr>
              <p:cNvPr id="2148" name="Google Shape;2148;p47"/>
              <p:cNvSpPr/>
              <p:nvPr/>
            </p:nvSpPr>
            <p:spPr>
              <a:xfrm>
                <a:off x="6866083" y="2706163"/>
                <a:ext cx="372437" cy="345995"/>
              </a:xfrm>
              <a:custGeom>
                <a:avLst/>
                <a:gdLst/>
                <a:ahLst/>
                <a:cxnLst/>
                <a:rect l="l" t="t" r="r" b="b"/>
                <a:pathLst>
                  <a:path w="4803" h="4462" extrusionOk="0">
                    <a:moveTo>
                      <a:pt x="2398" y="0"/>
                    </a:moveTo>
                    <a:cubicBezTo>
                      <a:pt x="1325" y="0"/>
                      <a:pt x="379" y="776"/>
                      <a:pt x="201" y="1870"/>
                    </a:cubicBezTo>
                    <a:cubicBezTo>
                      <a:pt x="1" y="3085"/>
                      <a:pt x="825" y="4232"/>
                      <a:pt x="2041" y="4432"/>
                    </a:cubicBezTo>
                    <a:cubicBezTo>
                      <a:pt x="2163" y="4452"/>
                      <a:pt x="2285" y="4462"/>
                      <a:pt x="2405" y="4462"/>
                    </a:cubicBezTo>
                    <a:cubicBezTo>
                      <a:pt x="3477" y="4462"/>
                      <a:pt x="4423" y="3685"/>
                      <a:pt x="4603" y="2592"/>
                    </a:cubicBezTo>
                    <a:cubicBezTo>
                      <a:pt x="4802" y="1375"/>
                      <a:pt x="3978" y="228"/>
                      <a:pt x="2762" y="30"/>
                    </a:cubicBezTo>
                    <a:cubicBezTo>
                      <a:pt x="2640" y="10"/>
                      <a:pt x="2518" y="0"/>
                      <a:pt x="2398" y="0"/>
                    </a:cubicBezTo>
                    <a:close/>
                  </a:path>
                </a:pathLst>
              </a:custGeom>
              <a:solidFill>
                <a:srgbClr val="A48EF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9" name="Google Shape;2149;p47"/>
              <p:cNvSpPr/>
              <p:nvPr/>
            </p:nvSpPr>
            <p:spPr>
              <a:xfrm>
                <a:off x="6349487" y="2497415"/>
                <a:ext cx="725255" cy="248911"/>
              </a:xfrm>
              <a:custGeom>
                <a:avLst/>
                <a:gdLst/>
                <a:ahLst/>
                <a:cxnLst/>
                <a:rect l="l" t="t" r="r" b="b"/>
                <a:pathLst>
                  <a:path w="9353" h="3210" extrusionOk="0">
                    <a:moveTo>
                      <a:pt x="328" y="1"/>
                    </a:moveTo>
                    <a:cubicBezTo>
                      <a:pt x="272" y="1"/>
                      <a:pt x="216" y="17"/>
                      <a:pt x="166" y="51"/>
                    </a:cubicBezTo>
                    <a:cubicBezTo>
                      <a:pt x="34" y="141"/>
                      <a:pt x="0" y="318"/>
                      <a:pt x="88" y="451"/>
                    </a:cubicBezTo>
                    <a:lnTo>
                      <a:pt x="1878" y="3083"/>
                    </a:lnTo>
                    <a:cubicBezTo>
                      <a:pt x="1931" y="3162"/>
                      <a:pt x="2021" y="3210"/>
                      <a:pt x="2116" y="3210"/>
                    </a:cubicBezTo>
                    <a:lnTo>
                      <a:pt x="9065" y="3210"/>
                    </a:lnTo>
                    <a:cubicBezTo>
                      <a:pt x="9225" y="3210"/>
                      <a:pt x="9353" y="3081"/>
                      <a:pt x="9353" y="2922"/>
                    </a:cubicBezTo>
                    <a:cubicBezTo>
                      <a:pt x="9353" y="2762"/>
                      <a:pt x="9225" y="2633"/>
                      <a:pt x="9065" y="2633"/>
                    </a:cubicBezTo>
                    <a:lnTo>
                      <a:pt x="2270" y="2633"/>
                    </a:lnTo>
                    <a:lnTo>
                      <a:pt x="565" y="126"/>
                    </a:lnTo>
                    <a:cubicBezTo>
                      <a:pt x="509" y="45"/>
                      <a:pt x="419" y="1"/>
                      <a:pt x="3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0" name="Google Shape;2150;p47"/>
              <p:cNvSpPr/>
              <p:nvPr/>
            </p:nvSpPr>
            <p:spPr>
              <a:xfrm>
                <a:off x="5941375" y="2472601"/>
                <a:ext cx="739988" cy="159815"/>
              </a:xfrm>
              <a:custGeom>
                <a:avLst/>
                <a:gdLst/>
                <a:ahLst/>
                <a:cxnLst/>
                <a:rect l="l" t="t" r="r" b="b"/>
                <a:pathLst>
                  <a:path w="9543" h="2061" extrusionOk="0">
                    <a:moveTo>
                      <a:pt x="1" y="0"/>
                    </a:moveTo>
                    <a:cubicBezTo>
                      <a:pt x="1" y="1815"/>
                      <a:pt x="1473" y="2061"/>
                      <a:pt x="3289" y="2061"/>
                    </a:cubicBezTo>
                    <a:lnTo>
                      <a:pt x="6256" y="2061"/>
                    </a:lnTo>
                    <a:cubicBezTo>
                      <a:pt x="8073" y="2061"/>
                      <a:pt x="9543" y="1815"/>
                      <a:pt x="954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1" name="Google Shape;2151;p47"/>
              <p:cNvSpPr/>
              <p:nvPr/>
            </p:nvSpPr>
            <p:spPr>
              <a:xfrm>
                <a:off x="7029855" y="2497415"/>
                <a:ext cx="725255" cy="248911"/>
              </a:xfrm>
              <a:custGeom>
                <a:avLst/>
                <a:gdLst/>
                <a:ahLst/>
                <a:cxnLst/>
                <a:rect l="l" t="t" r="r" b="b"/>
                <a:pathLst>
                  <a:path w="9353" h="3210" extrusionOk="0">
                    <a:moveTo>
                      <a:pt x="9026" y="1"/>
                    </a:moveTo>
                    <a:cubicBezTo>
                      <a:pt x="8934" y="1"/>
                      <a:pt x="8844" y="44"/>
                      <a:pt x="8788" y="124"/>
                    </a:cubicBezTo>
                    <a:lnTo>
                      <a:pt x="7083" y="2631"/>
                    </a:lnTo>
                    <a:lnTo>
                      <a:pt x="288" y="2631"/>
                    </a:lnTo>
                    <a:cubicBezTo>
                      <a:pt x="129" y="2631"/>
                      <a:pt x="0" y="2761"/>
                      <a:pt x="0" y="2920"/>
                    </a:cubicBezTo>
                    <a:cubicBezTo>
                      <a:pt x="0" y="3080"/>
                      <a:pt x="129" y="3210"/>
                      <a:pt x="288" y="3210"/>
                    </a:cubicBezTo>
                    <a:lnTo>
                      <a:pt x="7237" y="3210"/>
                    </a:lnTo>
                    <a:cubicBezTo>
                      <a:pt x="7332" y="3210"/>
                      <a:pt x="7422" y="3162"/>
                      <a:pt x="7476" y="3083"/>
                    </a:cubicBezTo>
                    <a:lnTo>
                      <a:pt x="9265" y="449"/>
                    </a:lnTo>
                    <a:cubicBezTo>
                      <a:pt x="9353" y="318"/>
                      <a:pt x="9319" y="139"/>
                      <a:pt x="9187" y="50"/>
                    </a:cubicBezTo>
                    <a:cubicBezTo>
                      <a:pt x="9138" y="17"/>
                      <a:pt x="9082" y="1"/>
                      <a:pt x="902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2" name="Google Shape;2152;p47"/>
              <p:cNvSpPr/>
              <p:nvPr/>
            </p:nvSpPr>
            <p:spPr>
              <a:xfrm>
                <a:off x="7456501" y="2472601"/>
                <a:ext cx="739988" cy="159815"/>
              </a:xfrm>
              <a:custGeom>
                <a:avLst/>
                <a:gdLst/>
                <a:ahLst/>
                <a:cxnLst/>
                <a:rect l="l" t="t" r="r" b="b"/>
                <a:pathLst>
                  <a:path w="9543" h="2061" extrusionOk="0">
                    <a:moveTo>
                      <a:pt x="1" y="0"/>
                    </a:moveTo>
                    <a:cubicBezTo>
                      <a:pt x="1" y="1815"/>
                      <a:pt x="1473" y="2061"/>
                      <a:pt x="3289" y="2061"/>
                    </a:cubicBezTo>
                    <a:lnTo>
                      <a:pt x="6256" y="2061"/>
                    </a:lnTo>
                    <a:cubicBezTo>
                      <a:pt x="8071" y="2061"/>
                      <a:pt x="9543" y="1815"/>
                      <a:pt x="954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3" name="Google Shape;2153;p47"/>
              <p:cNvSpPr/>
              <p:nvPr/>
            </p:nvSpPr>
            <p:spPr>
              <a:xfrm>
                <a:off x="6846077" y="1868148"/>
                <a:ext cx="445714" cy="89251"/>
              </a:xfrm>
              <a:custGeom>
                <a:avLst/>
                <a:gdLst/>
                <a:ahLst/>
                <a:cxnLst/>
                <a:rect l="l" t="t" r="r" b="b"/>
                <a:pathLst>
                  <a:path w="5748" h="1151" extrusionOk="0">
                    <a:moveTo>
                      <a:pt x="1" y="1"/>
                    </a:moveTo>
                    <a:lnTo>
                      <a:pt x="1" y="1150"/>
                    </a:lnTo>
                    <a:lnTo>
                      <a:pt x="5748" y="1150"/>
                    </a:lnTo>
                    <a:lnTo>
                      <a:pt x="574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4" name="Google Shape;2154;p47"/>
              <p:cNvSpPr/>
              <p:nvPr/>
            </p:nvSpPr>
            <p:spPr>
              <a:xfrm>
                <a:off x="6846077" y="2018118"/>
                <a:ext cx="445714" cy="89251"/>
              </a:xfrm>
              <a:custGeom>
                <a:avLst/>
                <a:gdLst/>
                <a:ahLst/>
                <a:cxnLst/>
                <a:rect l="l" t="t" r="r" b="b"/>
                <a:pathLst>
                  <a:path w="5748" h="1151" extrusionOk="0">
                    <a:moveTo>
                      <a:pt x="1" y="1"/>
                    </a:moveTo>
                    <a:lnTo>
                      <a:pt x="1" y="1150"/>
                    </a:lnTo>
                    <a:lnTo>
                      <a:pt x="5748" y="1150"/>
                    </a:lnTo>
                    <a:lnTo>
                      <a:pt x="574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55" name="Google Shape;2155;p47"/>
            <p:cNvGrpSpPr/>
            <p:nvPr/>
          </p:nvGrpSpPr>
          <p:grpSpPr>
            <a:xfrm rot="-745121">
              <a:off x="3826314" y="1323248"/>
              <a:ext cx="303820" cy="530818"/>
              <a:chOff x="1426400" y="1814750"/>
              <a:chExt cx="407850" cy="712575"/>
            </a:xfrm>
          </p:grpSpPr>
          <p:sp>
            <p:nvSpPr>
              <p:cNvPr id="2156" name="Google Shape;2156;p47"/>
              <p:cNvSpPr/>
              <p:nvPr/>
            </p:nvSpPr>
            <p:spPr>
              <a:xfrm>
                <a:off x="1426400" y="1814750"/>
                <a:ext cx="407850" cy="407925"/>
              </a:xfrm>
              <a:custGeom>
                <a:avLst/>
                <a:gdLst/>
                <a:ahLst/>
                <a:cxnLst/>
                <a:rect l="l" t="t" r="r" b="b"/>
                <a:pathLst>
                  <a:path w="16314" h="16317" fill="none" extrusionOk="0">
                    <a:moveTo>
                      <a:pt x="16313" y="8193"/>
                    </a:moveTo>
                    <a:cubicBezTo>
                      <a:pt x="16313" y="12682"/>
                      <a:pt x="12678" y="16317"/>
                      <a:pt x="8190" y="16317"/>
                    </a:cubicBezTo>
                    <a:cubicBezTo>
                      <a:pt x="3701" y="16317"/>
                      <a:pt x="1" y="12682"/>
                      <a:pt x="1" y="8193"/>
                    </a:cubicBezTo>
                    <a:cubicBezTo>
                      <a:pt x="1" y="3705"/>
                      <a:pt x="3705" y="0"/>
                      <a:pt x="8190" y="0"/>
                    </a:cubicBezTo>
                    <a:cubicBezTo>
                      <a:pt x="12674" y="0"/>
                      <a:pt x="16313" y="3705"/>
                      <a:pt x="16313" y="8193"/>
                    </a:cubicBezTo>
                    <a:close/>
                  </a:path>
                </a:pathLst>
              </a:custGeom>
              <a:noFill/>
              <a:ln w="507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7" name="Google Shape;2157;p47"/>
              <p:cNvSpPr/>
              <p:nvPr/>
            </p:nvSpPr>
            <p:spPr>
              <a:xfrm>
                <a:off x="1631125" y="2222650"/>
                <a:ext cx="25" cy="304675"/>
              </a:xfrm>
              <a:custGeom>
                <a:avLst/>
                <a:gdLst/>
                <a:ahLst/>
                <a:cxnLst/>
                <a:rect l="l" t="t" r="r" b="b"/>
                <a:pathLst>
                  <a:path w="1" h="12187" fill="none" extrusionOk="0">
                    <a:moveTo>
                      <a:pt x="1" y="1"/>
                    </a:moveTo>
                    <a:lnTo>
                      <a:pt x="1" y="12187"/>
                    </a:lnTo>
                  </a:path>
                </a:pathLst>
              </a:custGeom>
              <a:noFill/>
              <a:ln w="507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8" name="Google Shape;2158;p47"/>
              <p:cNvSpPr/>
              <p:nvPr/>
            </p:nvSpPr>
            <p:spPr>
              <a:xfrm>
                <a:off x="1529575" y="2425750"/>
                <a:ext cx="203125" cy="25"/>
              </a:xfrm>
              <a:custGeom>
                <a:avLst/>
                <a:gdLst/>
                <a:ahLst/>
                <a:cxnLst/>
                <a:rect l="l" t="t" r="r" b="b"/>
                <a:pathLst>
                  <a:path w="8125" h="1" fill="none" extrusionOk="0">
                    <a:moveTo>
                      <a:pt x="1" y="1"/>
                    </a:moveTo>
                    <a:lnTo>
                      <a:pt x="8125" y="1"/>
                    </a:lnTo>
                  </a:path>
                </a:pathLst>
              </a:custGeom>
              <a:noFill/>
              <a:ln w="507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59" name="Google Shape;2159;p47"/>
            <p:cNvGrpSpPr/>
            <p:nvPr/>
          </p:nvGrpSpPr>
          <p:grpSpPr>
            <a:xfrm>
              <a:off x="5012535" y="1438141"/>
              <a:ext cx="434444" cy="434519"/>
              <a:chOff x="1910075" y="2021700"/>
              <a:chExt cx="583225" cy="583325"/>
            </a:xfrm>
          </p:grpSpPr>
          <p:sp>
            <p:nvSpPr>
              <p:cNvPr id="2160" name="Google Shape;2160;p47"/>
              <p:cNvSpPr/>
              <p:nvPr/>
            </p:nvSpPr>
            <p:spPr>
              <a:xfrm>
                <a:off x="1910075" y="2157875"/>
                <a:ext cx="448375" cy="447150"/>
              </a:xfrm>
              <a:custGeom>
                <a:avLst/>
                <a:gdLst/>
                <a:ahLst/>
                <a:cxnLst/>
                <a:rect l="l" t="t" r="r" b="b"/>
                <a:pathLst>
                  <a:path w="17935" h="17886" fill="none" extrusionOk="0">
                    <a:moveTo>
                      <a:pt x="14762" y="14709"/>
                    </a:moveTo>
                    <a:cubicBezTo>
                      <a:pt x="11589" y="17885"/>
                      <a:pt x="6349" y="17885"/>
                      <a:pt x="3177" y="14709"/>
                    </a:cubicBezTo>
                    <a:cubicBezTo>
                      <a:pt x="1" y="11536"/>
                      <a:pt x="54" y="6349"/>
                      <a:pt x="3222" y="3173"/>
                    </a:cubicBezTo>
                    <a:cubicBezTo>
                      <a:pt x="6394" y="0"/>
                      <a:pt x="11537" y="0"/>
                      <a:pt x="14713" y="3173"/>
                    </a:cubicBezTo>
                    <a:cubicBezTo>
                      <a:pt x="17889" y="6341"/>
                      <a:pt x="17934" y="11536"/>
                      <a:pt x="14762" y="14709"/>
                    </a:cubicBezTo>
                    <a:close/>
                  </a:path>
                </a:pathLst>
              </a:custGeom>
              <a:noFill/>
              <a:ln w="50775" cap="rnd"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1" name="Google Shape;2161;p47"/>
              <p:cNvSpPr/>
              <p:nvPr/>
            </p:nvSpPr>
            <p:spPr>
              <a:xfrm>
                <a:off x="2277975" y="2026475"/>
                <a:ext cx="210650" cy="210625"/>
              </a:xfrm>
              <a:custGeom>
                <a:avLst/>
                <a:gdLst/>
                <a:ahLst/>
                <a:cxnLst/>
                <a:rect l="l" t="t" r="r" b="b"/>
                <a:pathLst>
                  <a:path w="8426" h="8425" fill="none" extrusionOk="0">
                    <a:moveTo>
                      <a:pt x="8425" y="0"/>
                    </a:moveTo>
                    <a:lnTo>
                      <a:pt x="1" y="8425"/>
                    </a:lnTo>
                  </a:path>
                </a:pathLst>
              </a:custGeom>
              <a:noFill/>
              <a:ln w="50775" cap="rnd"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2" name="Google Shape;2162;p47"/>
              <p:cNvSpPr/>
              <p:nvPr/>
            </p:nvSpPr>
            <p:spPr>
              <a:xfrm>
                <a:off x="2349675" y="2021700"/>
                <a:ext cx="143625" cy="143500"/>
              </a:xfrm>
              <a:custGeom>
                <a:avLst/>
                <a:gdLst/>
                <a:ahLst/>
                <a:cxnLst/>
                <a:rect l="l" t="t" r="r" b="b"/>
                <a:pathLst>
                  <a:path w="5745" h="5740" fill="none" extrusionOk="0">
                    <a:moveTo>
                      <a:pt x="1" y="0"/>
                    </a:moveTo>
                    <a:lnTo>
                      <a:pt x="5744" y="0"/>
                    </a:lnTo>
                    <a:lnTo>
                      <a:pt x="5744" y="5740"/>
                    </a:lnTo>
                  </a:path>
                </a:pathLst>
              </a:custGeom>
              <a:noFill/>
              <a:ln w="50775" cap="rnd"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45"/>
        <p:cNvGrpSpPr/>
        <p:nvPr/>
      </p:nvGrpSpPr>
      <p:grpSpPr>
        <a:xfrm>
          <a:off x="0" y="0"/>
          <a:ext cx="0" cy="0"/>
          <a:chOff x="0" y="0"/>
          <a:chExt cx="0" cy="0"/>
        </a:xfrm>
      </p:grpSpPr>
      <p:sp>
        <p:nvSpPr>
          <p:cNvPr id="1946" name="Google Shape;1946;p47"/>
          <p:cNvSpPr txBox="1">
            <a:spLocks noGrp="1"/>
          </p:cNvSpPr>
          <p:nvPr>
            <p:ph type="title"/>
          </p:nvPr>
        </p:nvSpPr>
        <p:spPr>
          <a:xfrm>
            <a:off x="122185" y="2034167"/>
            <a:ext cx="3590228" cy="692882"/>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Lohnunterschiede</a:t>
            </a:r>
            <a:endParaRPr dirty="0"/>
          </a:p>
        </p:txBody>
      </p:sp>
      <p:sp>
        <p:nvSpPr>
          <p:cNvPr id="1949" name="Google Shape;1949;p47"/>
          <p:cNvSpPr txBox="1">
            <a:spLocks noGrp="1"/>
          </p:cNvSpPr>
          <p:nvPr>
            <p:ph type="subTitle" idx="2"/>
          </p:nvPr>
        </p:nvSpPr>
        <p:spPr>
          <a:xfrm>
            <a:off x="5089715" y="1991584"/>
            <a:ext cx="3523500" cy="484800"/>
          </a:xfrm>
          <a:prstGeom prst="rect">
            <a:avLst/>
          </a:prstGeom>
        </p:spPr>
        <p:txBody>
          <a:bodyPr spcFirstLastPara="1" wrap="square" lIns="91425" tIns="91425" rIns="91425" bIns="91425" anchor="ctr" anchorCtr="0">
            <a:noAutofit/>
          </a:bodyPr>
          <a:lstStyle/>
          <a:p>
            <a:pPr marL="285750" lvl="0" indent="-285750" algn="l" rtl="0">
              <a:spcBef>
                <a:spcPts val="0"/>
              </a:spcBef>
              <a:spcAft>
                <a:spcPts val="0"/>
              </a:spcAft>
              <a:buFont typeface="Arial" panose="020B0604020202020204" pitchFamily="34" charset="0"/>
              <a:buChar char="•"/>
            </a:pPr>
            <a:r>
              <a:rPr lang="de-DE" dirty="0"/>
              <a:t> </a:t>
            </a:r>
            <a:r>
              <a:rPr lang="de-DE" sz="1300" dirty="0"/>
              <a:t>Frauen verdienen in Bulgarien 13–14 % weniger als Männer.</a:t>
            </a:r>
          </a:p>
          <a:p>
            <a:pPr marL="0" lvl="0" indent="0" algn="l" rtl="0">
              <a:spcBef>
                <a:spcPts val="0"/>
              </a:spcBef>
              <a:spcAft>
                <a:spcPts val="0"/>
              </a:spcAft>
            </a:pPr>
            <a:endParaRPr lang="de-DE" sz="1300" dirty="0"/>
          </a:p>
          <a:p>
            <a:pPr marL="285750" lvl="0" indent="-285750" algn="l" rtl="0">
              <a:spcBef>
                <a:spcPts val="0"/>
              </a:spcBef>
              <a:spcAft>
                <a:spcPts val="0"/>
              </a:spcAft>
              <a:buFont typeface="Arial" panose="020B0604020202020204" pitchFamily="34" charset="0"/>
              <a:buChar char="•"/>
            </a:pPr>
            <a:r>
              <a:rPr lang="de-DE" sz="1300" dirty="0"/>
              <a:t> Früher war die Lücke größer – über 20 % in den 1990er-Jahren.</a:t>
            </a:r>
          </a:p>
          <a:p>
            <a:pPr marL="0" lvl="0" indent="0" algn="l" rtl="0">
              <a:spcBef>
                <a:spcPts val="0"/>
              </a:spcBef>
              <a:spcAft>
                <a:spcPts val="0"/>
              </a:spcAft>
            </a:pPr>
            <a:endParaRPr lang="de-DE" sz="1300" dirty="0"/>
          </a:p>
          <a:p>
            <a:pPr marL="285750" lvl="0" indent="-285750" algn="l" rtl="0">
              <a:spcBef>
                <a:spcPts val="0"/>
              </a:spcBef>
              <a:spcAft>
                <a:spcPts val="0"/>
              </a:spcAft>
              <a:buFont typeface="Arial" panose="020B0604020202020204" pitchFamily="34" charset="0"/>
              <a:buChar char="•"/>
            </a:pPr>
            <a:r>
              <a:rPr lang="de-DE" sz="1300" dirty="0"/>
              <a:t> Lohnunterschied besteht trotz höherer Bildung bei vielen Frauen. </a:t>
            </a:r>
          </a:p>
          <a:p>
            <a:pPr marL="0" lvl="0" indent="0" algn="l" rtl="0">
              <a:spcBef>
                <a:spcPts val="0"/>
              </a:spcBef>
              <a:spcAft>
                <a:spcPts val="0"/>
              </a:spcAft>
            </a:pPr>
            <a:endParaRPr lang="de-DE" sz="1300" dirty="0"/>
          </a:p>
          <a:p>
            <a:pPr marL="285750" lvl="0" indent="-285750" algn="l" rtl="0">
              <a:spcBef>
                <a:spcPts val="0"/>
              </a:spcBef>
              <a:spcAft>
                <a:spcPts val="0"/>
              </a:spcAft>
              <a:buFont typeface="Arial" panose="020B0604020202020204" pitchFamily="34" charset="0"/>
              <a:buChar char="•"/>
            </a:pPr>
            <a:r>
              <a:rPr lang="de-DE" sz="1300" dirty="0"/>
              <a:t>Gründe: Teilzeit, Kinderbetreuung, Branchenverteilung, Stereotype.</a:t>
            </a:r>
          </a:p>
          <a:p>
            <a:pPr marL="0" lvl="0" indent="0" algn="l" rtl="0">
              <a:spcBef>
                <a:spcPts val="0"/>
              </a:spcBef>
              <a:spcAft>
                <a:spcPts val="0"/>
              </a:spcAft>
            </a:pPr>
            <a:endParaRPr lang="de-DE" sz="1300" dirty="0"/>
          </a:p>
          <a:p>
            <a:pPr marL="285750" lvl="0" indent="-285750" algn="l" rtl="0">
              <a:spcBef>
                <a:spcPts val="0"/>
              </a:spcBef>
              <a:spcAft>
                <a:spcPts val="0"/>
              </a:spcAft>
              <a:buFont typeface="Arial" panose="020B0604020202020204" pitchFamily="34" charset="0"/>
              <a:buChar char="•"/>
            </a:pPr>
            <a:r>
              <a:rPr lang="de-DE" sz="1300" dirty="0"/>
              <a:t> Lücke = strukturelles Problem, nicht individuelle Leistung.</a:t>
            </a:r>
          </a:p>
          <a:p>
            <a:pPr marL="0" lvl="0" indent="0" algn="l" rtl="0">
              <a:spcBef>
                <a:spcPts val="0"/>
              </a:spcBef>
              <a:spcAft>
                <a:spcPts val="0"/>
              </a:spcAft>
            </a:pPr>
            <a:endParaRPr lang="de-DE" sz="1300" dirty="0"/>
          </a:p>
          <a:p>
            <a:pPr marL="285750" lvl="0" indent="-285750" algn="l" rtl="0">
              <a:spcBef>
                <a:spcPts val="0"/>
              </a:spcBef>
              <a:spcAft>
                <a:spcPts val="0"/>
              </a:spcAft>
              <a:buFont typeface="Arial" panose="020B0604020202020204" pitchFamily="34" charset="0"/>
              <a:buChar char="•"/>
            </a:pPr>
            <a:r>
              <a:rPr lang="de-DE" sz="1300" dirty="0"/>
              <a:t> Lösung: Gehaltstransparenz, mehr Frauen in Führungspositionen, faire Verteilung von Sorgearbeit</a:t>
            </a:r>
            <a:endParaRPr sz="1300" dirty="0"/>
          </a:p>
        </p:txBody>
      </p:sp>
      <p:sp>
        <p:nvSpPr>
          <p:cNvPr id="1953" name="Google Shape;1953;p47"/>
          <p:cNvSpPr/>
          <p:nvPr/>
        </p:nvSpPr>
        <p:spPr>
          <a:xfrm>
            <a:off x="3791676" y="635013"/>
            <a:ext cx="987449" cy="762121"/>
          </a:xfrm>
          <a:custGeom>
            <a:avLst/>
            <a:gdLst/>
            <a:ahLst/>
            <a:cxnLst/>
            <a:rect l="l" t="t" r="r" b="b"/>
            <a:pathLst>
              <a:path w="8059" h="6220" extrusionOk="0">
                <a:moveTo>
                  <a:pt x="4030" y="0"/>
                </a:moveTo>
                <a:cubicBezTo>
                  <a:pt x="1803" y="0"/>
                  <a:pt x="0" y="1391"/>
                  <a:pt x="0" y="3111"/>
                </a:cubicBezTo>
                <a:cubicBezTo>
                  <a:pt x="0" y="4829"/>
                  <a:pt x="1805" y="6220"/>
                  <a:pt x="4030" y="6220"/>
                </a:cubicBezTo>
                <a:cubicBezTo>
                  <a:pt x="4265" y="6220"/>
                  <a:pt x="4499" y="6203"/>
                  <a:pt x="4732" y="6172"/>
                </a:cubicBezTo>
                <a:lnTo>
                  <a:pt x="5276" y="6062"/>
                </a:lnTo>
                <a:lnTo>
                  <a:pt x="5967" y="5837"/>
                </a:lnTo>
                <a:cubicBezTo>
                  <a:pt x="7213" y="5309"/>
                  <a:pt x="8059" y="4286"/>
                  <a:pt x="8059" y="3111"/>
                </a:cubicBezTo>
                <a:cubicBezTo>
                  <a:pt x="8059" y="1393"/>
                  <a:pt x="6255" y="0"/>
                  <a:pt x="40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4" name="Google Shape;1954;p47"/>
          <p:cNvSpPr/>
          <p:nvPr/>
        </p:nvSpPr>
        <p:spPr>
          <a:xfrm>
            <a:off x="3791676" y="1947612"/>
            <a:ext cx="987449" cy="762121"/>
          </a:xfrm>
          <a:custGeom>
            <a:avLst/>
            <a:gdLst/>
            <a:ahLst/>
            <a:cxnLst/>
            <a:rect l="l" t="t" r="r" b="b"/>
            <a:pathLst>
              <a:path w="8059" h="6220" extrusionOk="0">
                <a:moveTo>
                  <a:pt x="4030" y="0"/>
                </a:moveTo>
                <a:cubicBezTo>
                  <a:pt x="1803" y="0"/>
                  <a:pt x="0" y="1391"/>
                  <a:pt x="0" y="3111"/>
                </a:cubicBezTo>
                <a:cubicBezTo>
                  <a:pt x="0" y="4829"/>
                  <a:pt x="1805" y="6220"/>
                  <a:pt x="4030" y="6220"/>
                </a:cubicBezTo>
                <a:cubicBezTo>
                  <a:pt x="4265" y="6220"/>
                  <a:pt x="4499" y="6203"/>
                  <a:pt x="4732" y="6172"/>
                </a:cubicBezTo>
                <a:lnTo>
                  <a:pt x="5276" y="6062"/>
                </a:lnTo>
                <a:lnTo>
                  <a:pt x="5967" y="5837"/>
                </a:lnTo>
                <a:cubicBezTo>
                  <a:pt x="7213" y="5309"/>
                  <a:pt x="8059" y="4286"/>
                  <a:pt x="8059" y="3111"/>
                </a:cubicBezTo>
                <a:cubicBezTo>
                  <a:pt x="8059" y="1393"/>
                  <a:pt x="6255" y="0"/>
                  <a:pt x="40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5" name="Google Shape;1955;p47"/>
          <p:cNvSpPr/>
          <p:nvPr/>
        </p:nvSpPr>
        <p:spPr>
          <a:xfrm>
            <a:off x="3791676" y="3260210"/>
            <a:ext cx="987449" cy="762121"/>
          </a:xfrm>
          <a:custGeom>
            <a:avLst/>
            <a:gdLst/>
            <a:ahLst/>
            <a:cxnLst/>
            <a:rect l="l" t="t" r="r" b="b"/>
            <a:pathLst>
              <a:path w="8059" h="6220" extrusionOk="0">
                <a:moveTo>
                  <a:pt x="4030" y="0"/>
                </a:moveTo>
                <a:cubicBezTo>
                  <a:pt x="1803" y="0"/>
                  <a:pt x="0" y="1391"/>
                  <a:pt x="0" y="3111"/>
                </a:cubicBezTo>
                <a:cubicBezTo>
                  <a:pt x="0" y="4829"/>
                  <a:pt x="1805" y="6220"/>
                  <a:pt x="4030" y="6220"/>
                </a:cubicBezTo>
                <a:cubicBezTo>
                  <a:pt x="4265" y="6220"/>
                  <a:pt x="4499" y="6203"/>
                  <a:pt x="4732" y="6172"/>
                </a:cubicBezTo>
                <a:lnTo>
                  <a:pt x="5276" y="6062"/>
                </a:lnTo>
                <a:lnTo>
                  <a:pt x="5967" y="5837"/>
                </a:lnTo>
                <a:cubicBezTo>
                  <a:pt x="7213" y="5309"/>
                  <a:pt x="8059" y="4286"/>
                  <a:pt x="8059" y="3111"/>
                </a:cubicBezTo>
                <a:cubicBezTo>
                  <a:pt x="8059" y="1393"/>
                  <a:pt x="6255" y="0"/>
                  <a:pt x="40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6" name="Google Shape;1956;p47"/>
          <p:cNvSpPr/>
          <p:nvPr/>
        </p:nvSpPr>
        <p:spPr>
          <a:xfrm>
            <a:off x="812100" y="2802838"/>
            <a:ext cx="844200" cy="1023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57" name="Google Shape;1957;p47"/>
          <p:cNvGrpSpPr/>
          <p:nvPr/>
        </p:nvGrpSpPr>
        <p:grpSpPr>
          <a:xfrm>
            <a:off x="4102266" y="831120"/>
            <a:ext cx="366269" cy="369913"/>
            <a:chOff x="-64764500" y="2280550"/>
            <a:chExt cx="316650" cy="319800"/>
          </a:xfrm>
        </p:grpSpPr>
        <p:sp>
          <p:nvSpPr>
            <p:cNvPr id="1958" name="Google Shape;1958;p47"/>
            <p:cNvSpPr/>
            <p:nvPr/>
          </p:nvSpPr>
          <p:spPr>
            <a:xfrm>
              <a:off x="-64764500" y="2280550"/>
              <a:ext cx="316650" cy="319800"/>
            </a:xfrm>
            <a:custGeom>
              <a:avLst/>
              <a:gdLst/>
              <a:ahLst/>
              <a:cxnLst/>
              <a:rect l="l" t="t" r="r" b="b"/>
              <a:pathLst>
                <a:path w="12666" h="12792" extrusionOk="0">
                  <a:moveTo>
                    <a:pt x="11405" y="820"/>
                  </a:moveTo>
                  <a:cubicBezTo>
                    <a:pt x="11657" y="820"/>
                    <a:pt x="11815" y="1009"/>
                    <a:pt x="11815" y="1261"/>
                  </a:cubicBezTo>
                  <a:cubicBezTo>
                    <a:pt x="11815" y="1481"/>
                    <a:pt x="11657" y="1670"/>
                    <a:pt x="11405" y="1670"/>
                  </a:cubicBezTo>
                  <a:lnTo>
                    <a:pt x="1229" y="1670"/>
                  </a:lnTo>
                  <a:cubicBezTo>
                    <a:pt x="977" y="1670"/>
                    <a:pt x="788" y="1481"/>
                    <a:pt x="788" y="1261"/>
                  </a:cubicBezTo>
                  <a:cubicBezTo>
                    <a:pt x="788" y="1009"/>
                    <a:pt x="977" y="820"/>
                    <a:pt x="1229" y="820"/>
                  </a:cubicBezTo>
                  <a:close/>
                  <a:moveTo>
                    <a:pt x="10996" y="2521"/>
                  </a:moveTo>
                  <a:lnTo>
                    <a:pt x="10996" y="8286"/>
                  </a:lnTo>
                  <a:lnTo>
                    <a:pt x="1607" y="8286"/>
                  </a:lnTo>
                  <a:lnTo>
                    <a:pt x="1607" y="2521"/>
                  </a:lnTo>
                  <a:close/>
                  <a:moveTo>
                    <a:pt x="6302" y="11027"/>
                  </a:moveTo>
                  <a:cubicBezTo>
                    <a:pt x="6554" y="11027"/>
                    <a:pt x="6743" y="11216"/>
                    <a:pt x="6743" y="11437"/>
                  </a:cubicBezTo>
                  <a:cubicBezTo>
                    <a:pt x="6743" y="11689"/>
                    <a:pt x="6522" y="11878"/>
                    <a:pt x="6302" y="11878"/>
                  </a:cubicBezTo>
                  <a:cubicBezTo>
                    <a:pt x="6050" y="11878"/>
                    <a:pt x="5892" y="11689"/>
                    <a:pt x="5892" y="11437"/>
                  </a:cubicBezTo>
                  <a:cubicBezTo>
                    <a:pt x="5892" y="11216"/>
                    <a:pt x="6113" y="11027"/>
                    <a:pt x="6302" y="11027"/>
                  </a:cubicBezTo>
                  <a:close/>
                  <a:moveTo>
                    <a:pt x="1229" y="1"/>
                  </a:moveTo>
                  <a:cubicBezTo>
                    <a:pt x="536" y="1"/>
                    <a:pt x="1" y="536"/>
                    <a:pt x="1" y="1261"/>
                  </a:cubicBezTo>
                  <a:cubicBezTo>
                    <a:pt x="1" y="1797"/>
                    <a:pt x="347" y="2238"/>
                    <a:pt x="820" y="2427"/>
                  </a:cubicBezTo>
                  <a:lnTo>
                    <a:pt x="820" y="8286"/>
                  </a:lnTo>
                  <a:lnTo>
                    <a:pt x="442" y="8286"/>
                  </a:lnTo>
                  <a:cubicBezTo>
                    <a:pt x="190" y="8286"/>
                    <a:pt x="32" y="8507"/>
                    <a:pt x="32" y="8728"/>
                  </a:cubicBezTo>
                  <a:cubicBezTo>
                    <a:pt x="32" y="8980"/>
                    <a:pt x="221" y="9169"/>
                    <a:pt x="442" y="9169"/>
                  </a:cubicBezTo>
                  <a:lnTo>
                    <a:pt x="5955" y="9169"/>
                  </a:lnTo>
                  <a:lnTo>
                    <a:pt x="5955" y="10334"/>
                  </a:lnTo>
                  <a:cubicBezTo>
                    <a:pt x="5483" y="10492"/>
                    <a:pt x="5104" y="10964"/>
                    <a:pt x="5104" y="11531"/>
                  </a:cubicBezTo>
                  <a:cubicBezTo>
                    <a:pt x="5104" y="12193"/>
                    <a:pt x="5672" y="12792"/>
                    <a:pt x="6333" y="12792"/>
                  </a:cubicBezTo>
                  <a:cubicBezTo>
                    <a:pt x="6995" y="12792"/>
                    <a:pt x="7593" y="12225"/>
                    <a:pt x="7593" y="11531"/>
                  </a:cubicBezTo>
                  <a:cubicBezTo>
                    <a:pt x="7593" y="10964"/>
                    <a:pt x="7247" y="10555"/>
                    <a:pt x="6774" y="10334"/>
                  </a:cubicBezTo>
                  <a:lnTo>
                    <a:pt x="6774" y="9169"/>
                  </a:lnTo>
                  <a:lnTo>
                    <a:pt x="12288" y="9169"/>
                  </a:lnTo>
                  <a:cubicBezTo>
                    <a:pt x="12508" y="9169"/>
                    <a:pt x="12666" y="8980"/>
                    <a:pt x="12666" y="8728"/>
                  </a:cubicBezTo>
                  <a:cubicBezTo>
                    <a:pt x="12666" y="8507"/>
                    <a:pt x="12477" y="8286"/>
                    <a:pt x="12288" y="8286"/>
                  </a:cubicBezTo>
                  <a:lnTo>
                    <a:pt x="11847" y="8286"/>
                  </a:lnTo>
                  <a:lnTo>
                    <a:pt x="11847" y="2427"/>
                  </a:lnTo>
                  <a:cubicBezTo>
                    <a:pt x="12319" y="2238"/>
                    <a:pt x="12634" y="1797"/>
                    <a:pt x="12634" y="1261"/>
                  </a:cubicBezTo>
                  <a:cubicBezTo>
                    <a:pt x="12634" y="568"/>
                    <a:pt x="12099" y="1"/>
                    <a:pt x="1140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9" name="Google Shape;1959;p47"/>
            <p:cNvSpPr/>
            <p:nvPr/>
          </p:nvSpPr>
          <p:spPr>
            <a:xfrm>
              <a:off x="-64679425" y="2364825"/>
              <a:ext cx="146500" cy="102450"/>
            </a:xfrm>
            <a:custGeom>
              <a:avLst/>
              <a:gdLst/>
              <a:ahLst/>
              <a:cxnLst/>
              <a:rect l="l" t="t" r="r" b="b"/>
              <a:pathLst>
                <a:path w="5860" h="4098" extrusionOk="0">
                  <a:moveTo>
                    <a:pt x="3749" y="1"/>
                  </a:moveTo>
                  <a:cubicBezTo>
                    <a:pt x="3529" y="1"/>
                    <a:pt x="3371" y="190"/>
                    <a:pt x="3371" y="442"/>
                  </a:cubicBezTo>
                  <a:cubicBezTo>
                    <a:pt x="3371" y="662"/>
                    <a:pt x="3560" y="820"/>
                    <a:pt x="3749" y="820"/>
                  </a:cubicBezTo>
                  <a:lnTo>
                    <a:pt x="4442" y="820"/>
                  </a:lnTo>
                  <a:lnTo>
                    <a:pt x="2930" y="2332"/>
                  </a:lnTo>
                  <a:lnTo>
                    <a:pt x="2395" y="1765"/>
                  </a:lnTo>
                  <a:cubicBezTo>
                    <a:pt x="2316" y="1686"/>
                    <a:pt x="2206" y="1647"/>
                    <a:pt x="2095" y="1647"/>
                  </a:cubicBezTo>
                  <a:cubicBezTo>
                    <a:pt x="1985" y="1647"/>
                    <a:pt x="1875" y="1686"/>
                    <a:pt x="1796" y="1765"/>
                  </a:cubicBezTo>
                  <a:lnTo>
                    <a:pt x="126" y="3435"/>
                  </a:lnTo>
                  <a:cubicBezTo>
                    <a:pt x="0" y="3592"/>
                    <a:pt x="0" y="3844"/>
                    <a:pt x="126" y="4033"/>
                  </a:cubicBezTo>
                  <a:cubicBezTo>
                    <a:pt x="195" y="4075"/>
                    <a:pt x="288" y="4098"/>
                    <a:pt x="384" y="4098"/>
                  </a:cubicBezTo>
                  <a:cubicBezTo>
                    <a:pt x="507" y="4098"/>
                    <a:pt x="636" y="4059"/>
                    <a:pt x="725" y="3970"/>
                  </a:cubicBezTo>
                  <a:lnTo>
                    <a:pt x="2111" y="2616"/>
                  </a:lnTo>
                  <a:lnTo>
                    <a:pt x="2647" y="3151"/>
                  </a:lnTo>
                  <a:cubicBezTo>
                    <a:pt x="2725" y="3230"/>
                    <a:pt x="2836" y="3269"/>
                    <a:pt x="2946" y="3269"/>
                  </a:cubicBezTo>
                  <a:cubicBezTo>
                    <a:pt x="3056" y="3269"/>
                    <a:pt x="3166" y="3230"/>
                    <a:pt x="3245" y="3151"/>
                  </a:cubicBezTo>
                  <a:lnTo>
                    <a:pt x="5009" y="1387"/>
                  </a:lnTo>
                  <a:lnTo>
                    <a:pt x="5009" y="2049"/>
                  </a:lnTo>
                  <a:cubicBezTo>
                    <a:pt x="5009" y="2269"/>
                    <a:pt x="5230" y="2490"/>
                    <a:pt x="5451" y="2490"/>
                  </a:cubicBezTo>
                  <a:cubicBezTo>
                    <a:pt x="5703" y="2490"/>
                    <a:pt x="5860" y="2269"/>
                    <a:pt x="5860" y="2049"/>
                  </a:cubicBezTo>
                  <a:lnTo>
                    <a:pt x="5860" y="410"/>
                  </a:lnTo>
                  <a:cubicBezTo>
                    <a:pt x="5860" y="158"/>
                    <a:pt x="5640" y="1"/>
                    <a:pt x="541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60" name="Google Shape;1960;p47"/>
          <p:cNvGrpSpPr/>
          <p:nvPr/>
        </p:nvGrpSpPr>
        <p:grpSpPr>
          <a:xfrm>
            <a:off x="4102266" y="2145306"/>
            <a:ext cx="366269" cy="366732"/>
            <a:chOff x="-61784125" y="1931250"/>
            <a:chExt cx="316650" cy="317050"/>
          </a:xfrm>
        </p:grpSpPr>
        <p:sp>
          <p:nvSpPr>
            <p:cNvPr id="1961" name="Google Shape;1961;p47"/>
            <p:cNvSpPr/>
            <p:nvPr/>
          </p:nvSpPr>
          <p:spPr>
            <a:xfrm>
              <a:off x="-61688025" y="1931250"/>
              <a:ext cx="124450" cy="134300"/>
            </a:xfrm>
            <a:custGeom>
              <a:avLst/>
              <a:gdLst/>
              <a:ahLst/>
              <a:cxnLst/>
              <a:rect l="l" t="t" r="r" b="b"/>
              <a:pathLst>
                <a:path w="4978" h="5372" extrusionOk="0">
                  <a:moveTo>
                    <a:pt x="2497" y="845"/>
                  </a:moveTo>
                  <a:cubicBezTo>
                    <a:pt x="2709" y="845"/>
                    <a:pt x="2922" y="922"/>
                    <a:pt x="3088" y="1087"/>
                  </a:cubicBezTo>
                  <a:cubicBezTo>
                    <a:pt x="3277" y="1276"/>
                    <a:pt x="3340" y="1591"/>
                    <a:pt x="3277" y="1906"/>
                  </a:cubicBezTo>
                  <a:cubicBezTo>
                    <a:pt x="3182" y="2190"/>
                    <a:pt x="2993" y="2410"/>
                    <a:pt x="2709" y="2442"/>
                  </a:cubicBezTo>
                  <a:cubicBezTo>
                    <a:pt x="2625" y="2467"/>
                    <a:pt x="2545" y="2479"/>
                    <a:pt x="2469" y="2479"/>
                  </a:cubicBezTo>
                  <a:cubicBezTo>
                    <a:pt x="2259" y="2479"/>
                    <a:pt x="2075" y="2391"/>
                    <a:pt x="1890" y="2253"/>
                  </a:cubicBezTo>
                  <a:cubicBezTo>
                    <a:pt x="1701" y="2032"/>
                    <a:pt x="1607" y="1717"/>
                    <a:pt x="1701" y="1434"/>
                  </a:cubicBezTo>
                  <a:cubicBezTo>
                    <a:pt x="1800" y="1059"/>
                    <a:pt x="2145" y="845"/>
                    <a:pt x="2497" y="845"/>
                  </a:cubicBezTo>
                  <a:close/>
                  <a:moveTo>
                    <a:pt x="2520" y="3324"/>
                  </a:moveTo>
                  <a:cubicBezTo>
                    <a:pt x="3277" y="3324"/>
                    <a:pt x="3907" y="3828"/>
                    <a:pt x="4096" y="4553"/>
                  </a:cubicBezTo>
                  <a:lnTo>
                    <a:pt x="914" y="4553"/>
                  </a:lnTo>
                  <a:cubicBezTo>
                    <a:pt x="1103" y="3828"/>
                    <a:pt x="1733" y="3324"/>
                    <a:pt x="2520" y="3324"/>
                  </a:cubicBezTo>
                  <a:close/>
                  <a:moveTo>
                    <a:pt x="2510" y="1"/>
                  </a:moveTo>
                  <a:cubicBezTo>
                    <a:pt x="1805" y="1"/>
                    <a:pt x="1113" y="455"/>
                    <a:pt x="914" y="1213"/>
                  </a:cubicBezTo>
                  <a:cubicBezTo>
                    <a:pt x="756" y="1780"/>
                    <a:pt x="914" y="2347"/>
                    <a:pt x="1292" y="2789"/>
                  </a:cubicBezTo>
                  <a:cubicBezTo>
                    <a:pt x="567" y="3198"/>
                    <a:pt x="0" y="3986"/>
                    <a:pt x="0" y="4931"/>
                  </a:cubicBezTo>
                  <a:cubicBezTo>
                    <a:pt x="0" y="5183"/>
                    <a:pt x="189" y="5372"/>
                    <a:pt x="441" y="5372"/>
                  </a:cubicBezTo>
                  <a:lnTo>
                    <a:pt x="4568" y="5372"/>
                  </a:lnTo>
                  <a:cubicBezTo>
                    <a:pt x="4820" y="5372"/>
                    <a:pt x="4978" y="5183"/>
                    <a:pt x="4978" y="4931"/>
                  </a:cubicBezTo>
                  <a:cubicBezTo>
                    <a:pt x="4978" y="3986"/>
                    <a:pt x="4442" y="3198"/>
                    <a:pt x="3718" y="2789"/>
                  </a:cubicBezTo>
                  <a:cubicBezTo>
                    <a:pt x="3907" y="2568"/>
                    <a:pt x="4033" y="2347"/>
                    <a:pt x="4096" y="2064"/>
                  </a:cubicBezTo>
                  <a:cubicBezTo>
                    <a:pt x="4253" y="1528"/>
                    <a:pt x="4096" y="930"/>
                    <a:pt x="3655" y="489"/>
                  </a:cubicBezTo>
                  <a:cubicBezTo>
                    <a:pt x="3331" y="153"/>
                    <a:pt x="2918" y="1"/>
                    <a:pt x="251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2" name="Google Shape;1962;p47"/>
            <p:cNvSpPr/>
            <p:nvPr/>
          </p:nvSpPr>
          <p:spPr>
            <a:xfrm>
              <a:off x="-61784125" y="2113325"/>
              <a:ext cx="124450" cy="134975"/>
            </a:xfrm>
            <a:custGeom>
              <a:avLst/>
              <a:gdLst/>
              <a:ahLst/>
              <a:cxnLst/>
              <a:rect l="l" t="t" r="r" b="b"/>
              <a:pathLst>
                <a:path w="4978" h="5399" extrusionOk="0">
                  <a:moveTo>
                    <a:pt x="2482" y="848"/>
                  </a:moveTo>
                  <a:cubicBezTo>
                    <a:pt x="2688" y="848"/>
                    <a:pt x="2895" y="921"/>
                    <a:pt x="3056" y="1082"/>
                  </a:cubicBezTo>
                  <a:cubicBezTo>
                    <a:pt x="3245" y="1271"/>
                    <a:pt x="3340" y="1586"/>
                    <a:pt x="3245" y="1901"/>
                  </a:cubicBezTo>
                  <a:cubicBezTo>
                    <a:pt x="3182" y="2185"/>
                    <a:pt x="2993" y="2437"/>
                    <a:pt x="2710" y="2468"/>
                  </a:cubicBezTo>
                  <a:cubicBezTo>
                    <a:pt x="2633" y="2483"/>
                    <a:pt x="2559" y="2491"/>
                    <a:pt x="2487" y="2491"/>
                  </a:cubicBezTo>
                  <a:cubicBezTo>
                    <a:pt x="2261" y="2491"/>
                    <a:pt x="2058" y="2415"/>
                    <a:pt x="1891" y="2248"/>
                  </a:cubicBezTo>
                  <a:cubicBezTo>
                    <a:pt x="1670" y="2059"/>
                    <a:pt x="1607" y="1743"/>
                    <a:pt x="1670" y="1428"/>
                  </a:cubicBezTo>
                  <a:cubicBezTo>
                    <a:pt x="1770" y="1068"/>
                    <a:pt x="2124" y="848"/>
                    <a:pt x="2482" y="848"/>
                  </a:cubicBezTo>
                  <a:close/>
                  <a:moveTo>
                    <a:pt x="2458" y="3319"/>
                  </a:moveTo>
                  <a:cubicBezTo>
                    <a:pt x="3245" y="3319"/>
                    <a:pt x="3907" y="3854"/>
                    <a:pt x="4096" y="4547"/>
                  </a:cubicBezTo>
                  <a:lnTo>
                    <a:pt x="883" y="4547"/>
                  </a:lnTo>
                  <a:cubicBezTo>
                    <a:pt x="1040" y="3886"/>
                    <a:pt x="1733" y="3319"/>
                    <a:pt x="2458" y="3319"/>
                  </a:cubicBezTo>
                  <a:close/>
                  <a:moveTo>
                    <a:pt x="2509" y="1"/>
                  </a:moveTo>
                  <a:cubicBezTo>
                    <a:pt x="1812" y="1"/>
                    <a:pt x="1143" y="437"/>
                    <a:pt x="946" y="1208"/>
                  </a:cubicBezTo>
                  <a:cubicBezTo>
                    <a:pt x="788" y="1806"/>
                    <a:pt x="946" y="2342"/>
                    <a:pt x="1324" y="2783"/>
                  </a:cubicBezTo>
                  <a:cubicBezTo>
                    <a:pt x="568" y="3224"/>
                    <a:pt x="32" y="4012"/>
                    <a:pt x="32" y="4957"/>
                  </a:cubicBezTo>
                  <a:cubicBezTo>
                    <a:pt x="0" y="5209"/>
                    <a:pt x="189" y="5398"/>
                    <a:pt x="410" y="5398"/>
                  </a:cubicBezTo>
                  <a:lnTo>
                    <a:pt x="4569" y="5398"/>
                  </a:lnTo>
                  <a:cubicBezTo>
                    <a:pt x="4789" y="5398"/>
                    <a:pt x="4978" y="5209"/>
                    <a:pt x="4978" y="4988"/>
                  </a:cubicBezTo>
                  <a:cubicBezTo>
                    <a:pt x="4978" y="4043"/>
                    <a:pt x="4474" y="3256"/>
                    <a:pt x="3718" y="2815"/>
                  </a:cubicBezTo>
                  <a:cubicBezTo>
                    <a:pt x="3939" y="2626"/>
                    <a:pt x="4033" y="2374"/>
                    <a:pt x="4128" y="2090"/>
                  </a:cubicBezTo>
                  <a:cubicBezTo>
                    <a:pt x="4285" y="1523"/>
                    <a:pt x="4128" y="924"/>
                    <a:pt x="3687" y="483"/>
                  </a:cubicBezTo>
                  <a:cubicBezTo>
                    <a:pt x="3346" y="155"/>
                    <a:pt x="2923" y="1"/>
                    <a:pt x="250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3" name="Google Shape;1963;p47"/>
            <p:cNvSpPr/>
            <p:nvPr/>
          </p:nvSpPr>
          <p:spPr>
            <a:xfrm>
              <a:off x="-61591150" y="2113325"/>
              <a:ext cx="123675" cy="134175"/>
            </a:xfrm>
            <a:custGeom>
              <a:avLst/>
              <a:gdLst/>
              <a:ahLst/>
              <a:cxnLst/>
              <a:rect l="l" t="t" r="r" b="b"/>
              <a:pathLst>
                <a:path w="4947" h="5367" extrusionOk="0">
                  <a:moveTo>
                    <a:pt x="2482" y="848"/>
                  </a:moveTo>
                  <a:cubicBezTo>
                    <a:pt x="2688" y="848"/>
                    <a:pt x="2895" y="921"/>
                    <a:pt x="3056" y="1082"/>
                  </a:cubicBezTo>
                  <a:cubicBezTo>
                    <a:pt x="3245" y="1271"/>
                    <a:pt x="3340" y="1586"/>
                    <a:pt x="3245" y="1901"/>
                  </a:cubicBezTo>
                  <a:cubicBezTo>
                    <a:pt x="3182" y="2185"/>
                    <a:pt x="2993" y="2437"/>
                    <a:pt x="2710" y="2468"/>
                  </a:cubicBezTo>
                  <a:cubicBezTo>
                    <a:pt x="2633" y="2483"/>
                    <a:pt x="2559" y="2491"/>
                    <a:pt x="2486" y="2491"/>
                  </a:cubicBezTo>
                  <a:cubicBezTo>
                    <a:pt x="2261" y="2491"/>
                    <a:pt x="2057" y="2415"/>
                    <a:pt x="1890" y="2248"/>
                  </a:cubicBezTo>
                  <a:cubicBezTo>
                    <a:pt x="1670" y="2059"/>
                    <a:pt x="1607" y="1743"/>
                    <a:pt x="1670" y="1428"/>
                  </a:cubicBezTo>
                  <a:cubicBezTo>
                    <a:pt x="1770" y="1068"/>
                    <a:pt x="2124" y="848"/>
                    <a:pt x="2482" y="848"/>
                  </a:cubicBezTo>
                  <a:close/>
                  <a:moveTo>
                    <a:pt x="2521" y="3382"/>
                  </a:moveTo>
                  <a:cubicBezTo>
                    <a:pt x="3308" y="3382"/>
                    <a:pt x="3938" y="3886"/>
                    <a:pt x="4127" y="4579"/>
                  </a:cubicBezTo>
                  <a:lnTo>
                    <a:pt x="882" y="4579"/>
                  </a:lnTo>
                  <a:cubicBezTo>
                    <a:pt x="1103" y="3886"/>
                    <a:pt x="1733" y="3382"/>
                    <a:pt x="2521" y="3382"/>
                  </a:cubicBezTo>
                  <a:close/>
                  <a:moveTo>
                    <a:pt x="2467" y="1"/>
                  </a:moveTo>
                  <a:cubicBezTo>
                    <a:pt x="1761" y="1"/>
                    <a:pt x="1080" y="437"/>
                    <a:pt x="882" y="1208"/>
                  </a:cubicBezTo>
                  <a:cubicBezTo>
                    <a:pt x="725" y="1806"/>
                    <a:pt x="882" y="2342"/>
                    <a:pt x="1292" y="2783"/>
                  </a:cubicBezTo>
                  <a:cubicBezTo>
                    <a:pt x="536" y="3224"/>
                    <a:pt x="0" y="4012"/>
                    <a:pt x="0" y="4957"/>
                  </a:cubicBezTo>
                  <a:cubicBezTo>
                    <a:pt x="0" y="5178"/>
                    <a:pt x="189" y="5367"/>
                    <a:pt x="378" y="5367"/>
                  </a:cubicBezTo>
                  <a:lnTo>
                    <a:pt x="4505" y="5367"/>
                  </a:lnTo>
                  <a:cubicBezTo>
                    <a:pt x="4757" y="5367"/>
                    <a:pt x="4946" y="5178"/>
                    <a:pt x="4946" y="4957"/>
                  </a:cubicBezTo>
                  <a:cubicBezTo>
                    <a:pt x="4946" y="4075"/>
                    <a:pt x="4442" y="3256"/>
                    <a:pt x="3686" y="2815"/>
                  </a:cubicBezTo>
                  <a:cubicBezTo>
                    <a:pt x="3875" y="2626"/>
                    <a:pt x="4001" y="2374"/>
                    <a:pt x="4096" y="2090"/>
                  </a:cubicBezTo>
                  <a:cubicBezTo>
                    <a:pt x="4253" y="1523"/>
                    <a:pt x="4096" y="924"/>
                    <a:pt x="3655" y="483"/>
                  </a:cubicBezTo>
                  <a:cubicBezTo>
                    <a:pt x="3314" y="155"/>
                    <a:pt x="2887" y="1"/>
                    <a:pt x="24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4" name="Google Shape;1964;p47"/>
            <p:cNvSpPr/>
            <p:nvPr/>
          </p:nvSpPr>
          <p:spPr>
            <a:xfrm>
              <a:off x="-61677800" y="2072225"/>
              <a:ext cx="106350" cy="62450"/>
            </a:xfrm>
            <a:custGeom>
              <a:avLst/>
              <a:gdLst/>
              <a:ahLst/>
              <a:cxnLst/>
              <a:rect l="l" t="t" r="r" b="b"/>
              <a:pathLst>
                <a:path w="4254" h="2498" extrusionOk="0">
                  <a:moveTo>
                    <a:pt x="2096" y="1"/>
                  </a:moveTo>
                  <a:cubicBezTo>
                    <a:pt x="1985" y="1"/>
                    <a:pt x="1875" y="48"/>
                    <a:pt x="1796" y="142"/>
                  </a:cubicBezTo>
                  <a:lnTo>
                    <a:pt x="158" y="1781"/>
                  </a:lnTo>
                  <a:cubicBezTo>
                    <a:pt x="1" y="1938"/>
                    <a:pt x="1" y="2222"/>
                    <a:pt x="158" y="2379"/>
                  </a:cubicBezTo>
                  <a:cubicBezTo>
                    <a:pt x="237" y="2458"/>
                    <a:pt x="339" y="2497"/>
                    <a:pt x="442" y="2497"/>
                  </a:cubicBezTo>
                  <a:cubicBezTo>
                    <a:pt x="544" y="2497"/>
                    <a:pt x="646" y="2458"/>
                    <a:pt x="725" y="2379"/>
                  </a:cubicBezTo>
                  <a:lnTo>
                    <a:pt x="2111" y="993"/>
                  </a:lnTo>
                  <a:lnTo>
                    <a:pt x="3498" y="2379"/>
                  </a:lnTo>
                  <a:cubicBezTo>
                    <a:pt x="3576" y="2458"/>
                    <a:pt x="3687" y="2497"/>
                    <a:pt x="3797" y="2497"/>
                  </a:cubicBezTo>
                  <a:cubicBezTo>
                    <a:pt x="3907" y="2497"/>
                    <a:pt x="4017" y="2458"/>
                    <a:pt x="4096" y="2379"/>
                  </a:cubicBezTo>
                  <a:cubicBezTo>
                    <a:pt x="4254" y="2222"/>
                    <a:pt x="4254" y="1938"/>
                    <a:pt x="4096" y="1781"/>
                  </a:cubicBezTo>
                  <a:lnTo>
                    <a:pt x="2395" y="142"/>
                  </a:lnTo>
                  <a:cubicBezTo>
                    <a:pt x="2316" y="48"/>
                    <a:pt x="2206" y="1"/>
                    <a:pt x="209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965" name="Google Shape;1965;p47"/>
          <p:cNvSpPr/>
          <p:nvPr/>
        </p:nvSpPr>
        <p:spPr>
          <a:xfrm>
            <a:off x="4101355" y="3497766"/>
            <a:ext cx="368091" cy="287006"/>
          </a:xfrm>
          <a:custGeom>
            <a:avLst/>
            <a:gdLst/>
            <a:ahLst/>
            <a:cxnLst/>
            <a:rect l="l" t="t" r="r" b="b"/>
            <a:pathLst>
              <a:path w="12729" h="9925" extrusionOk="0">
                <a:moveTo>
                  <a:pt x="925" y="3644"/>
                </a:moveTo>
                <a:cubicBezTo>
                  <a:pt x="944" y="3644"/>
                  <a:pt x="963" y="3648"/>
                  <a:pt x="978" y="3655"/>
                </a:cubicBezTo>
                <a:lnTo>
                  <a:pt x="1608" y="3970"/>
                </a:lnTo>
                <a:lnTo>
                  <a:pt x="1608" y="5923"/>
                </a:lnTo>
                <a:lnTo>
                  <a:pt x="978" y="6239"/>
                </a:lnTo>
                <a:cubicBezTo>
                  <a:pt x="963" y="6253"/>
                  <a:pt x="945" y="6259"/>
                  <a:pt x="926" y="6259"/>
                </a:cubicBezTo>
                <a:cubicBezTo>
                  <a:pt x="863" y="6259"/>
                  <a:pt x="788" y="6192"/>
                  <a:pt x="788" y="6144"/>
                </a:cubicBezTo>
                <a:lnTo>
                  <a:pt x="788" y="3781"/>
                </a:lnTo>
                <a:cubicBezTo>
                  <a:pt x="788" y="3685"/>
                  <a:pt x="862" y="3644"/>
                  <a:pt x="925" y="3644"/>
                </a:cubicBezTo>
                <a:close/>
                <a:moveTo>
                  <a:pt x="10177" y="1796"/>
                </a:moveTo>
                <a:lnTo>
                  <a:pt x="10177" y="8129"/>
                </a:lnTo>
                <a:lnTo>
                  <a:pt x="2458" y="5892"/>
                </a:lnTo>
                <a:lnTo>
                  <a:pt x="2458" y="4033"/>
                </a:lnTo>
                <a:lnTo>
                  <a:pt x="10177" y="1796"/>
                </a:lnTo>
                <a:close/>
                <a:moveTo>
                  <a:pt x="4128" y="7247"/>
                </a:moveTo>
                <a:lnTo>
                  <a:pt x="6963" y="8066"/>
                </a:lnTo>
                <a:cubicBezTo>
                  <a:pt x="6648" y="8507"/>
                  <a:pt x="6176" y="8822"/>
                  <a:pt x="5640" y="8822"/>
                </a:cubicBezTo>
                <a:cubicBezTo>
                  <a:pt x="4758" y="8822"/>
                  <a:pt x="4097" y="8097"/>
                  <a:pt x="4128" y="7247"/>
                </a:cubicBezTo>
                <a:close/>
                <a:moveTo>
                  <a:pt x="11374" y="820"/>
                </a:moveTo>
                <a:cubicBezTo>
                  <a:pt x="11626" y="820"/>
                  <a:pt x="11815" y="1009"/>
                  <a:pt x="11815" y="1261"/>
                </a:cubicBezTo>
                <a:lnTo>
                  <a:pt x="11815" y="8696"/>
                </a:lnTo>
                <a:cubicBezTo>
                  <a:pt x="11815" y="8916"/>
                  <a:pt x="11626" y="9137"/>
                  <a:pt x="11374" y="9137"/>
                </a:cubicBezTo>
                <a:cubicBezTo>
                  <a:pt x="11154" y="9137"/>
                  <a:pt x="10996" y="8916"/>
                  <a:pt x="10996" y="8696"/>
                </a:cubicBezTo>
                <a:lnTo>
                  <a:pt x="10996" y="1261"/>
                </a:lnTo>
                <a:cubicBezTo>
                  <a:pt x="10996" y="1009"/>
                  <a:pt x="11185" y="820"/>
                  <a:pt x="11374" y="820"/>
                </a:cubicBezTo>
                <a:close/>
                <a:moveTo>
                  <a:pt x="11437" y="1"/>
                </a:moveTo>
                <a:cubicBezTo>
                  <a:pt x="10839" y="1"/>
                  <a:pt x="10366" y="379"/>
                  <a:pt x="10240" y="883"/>
                </a:cubicBezTo>
                <a:lnTo>
                  <a:pt x="2080" y="3246"/>
                </a:lnTo>
                <a:lnTo>
                  <a:pt x="1387" y="2899"/>
                </a:lnTo>
                <a:cubicBezTo>
                  <a:pt x="1251" y="2831"/>
                  <a:pt x="1109" y="2800"/>
                  <a:pt x="970" y="2800"/>
                </a:cubicBezTo>
                <a:cubicBezTo>
                  <a:pt x="466" y="2800"/>
                  <a:pt x="1" y="3213"/>
                  <a:pt x="1" y="3781"/>
                </a:cubicBezTo>
                <a:lnTo>
                  <a:pt x="1" y="6144"/>
                </a:lnTo>
                <a:cubicBezTo>
                  <a:pt x="1" y="6687"/>
                  <a:pt x="465" y="7094"/>
                  <a:pt x="983" y="7094"/>
                </a:cubicBezTo>
                <a:cubicBezTo>
                  <a:pt x="1127" y="7094"/>
                  <a:pt x="1275" y="7063"/>
                  <a:pt x="1419" y="6995"/>
                </a:cubicBezTo>
                <a:lnTo>
                  <a:pt x="2143" y="6648"/>
                </a:lnTo>
                <a:lnTo>
                  <a:pt x="3340" y="6995"/>
                </a:lnTo>
                <a:cubicBezTo>
                  <a:pt x="3151" y="8412"/>
                  <a:pt x="4254" y="9641"/>
                  <a:pt x="5672" y="9641"/>
                </a:cubicBezTo>
                <a:cubicBezTo>
                  <a:pt x="6585" y="9641"/>
                  <a:pt x="7405" y="9074"/>
                  <a:pt x="7814" y="8286"/>
                </a:cubicBezTo>
                <a:lnTo>
                  <a:pt x="10271" y="9011"/>
                </a:lnTo>
                <a:cubicBezTo>
                  <a:pt x="10429" y="9515"/>
                  <a:pt x="10902" y="9925"/>
                  <a:pt x="11469" y="9925"/>
                </a:cubicBezTo>
                <a:cubicBezTo>
                  <a:pt x="12130" y="9925"/>
                  <a:pt x="12729" y="9358"/>
                  <a:pt x="12729" y="8664"/>
                </a:cubicBezTo>
                <a:lnTo>
                  <a:pt x="12729" y="1198"/>
                </a:lnTo>
                <a:cubicBezTo>
                  <a:pt x="12634" y="536"/>
                  <a:pt x="12099" y="1"/>
                  <a:pt x="1143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95"/>
        <p:cNvGrpSpPr/>
        <p:nvPr/>
      </p:nvGrpSpPr>
      <p:grpSpPr>
        <a:xfrm>
          <a:off x="0" y="0"/>
          <a:ext cx="0" cy="0"/>
          <a:chOff x="0" y="0"/>
          <a:chExt cx="0" cy="0"/>
        </a:xfrm>
      </p:grpSpPr>
      <p:sp>
        <p:nvSpPr>
          <p:cNvPr id="1797" name="Google Shape;1797;p46"/>
          <p:cNvSpPr txBox="1">
            <a:spLocks noGrp="1"/>
          </p:cNvSpPr>
          <p:nvPr>
            <p:ph type="title"/>
          </p:nvPr>
        </p:nvSpPr>
        <p:spPr>
          <a:xfrm>
            <a:off x="5213808" y="2771484"/>
            <a:ext cx="3335463" cy="1251656"/>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dirty="0" err="1"/>
              <a:t>Gewalt</a:t>
            </a:r>
            <a:r>
              <a:rPr lang="en-US" dirty="0"/>
              <a:t> und Stiftung</a:t>
            </a:r>
          </a:p>
        </p:txBody>
      </p:sp>
      <p:sp>
        <p:nvSpPr>
          <p:cNvPr id="1798" name="Google Shape;1798;p46"/>
          <p:cNvSpPr txBox="1">
            <a:spLocks noGrp="1"/>
          </p:cNvSpPr>
          <p:nvPr>
            <p:ph type="title" idx="2"/>
          </p:nvPr>
        </p:nvSpPr>
        <p:spPr>
          <a:xfrm>
            <a:off x="5222800" y="894275"/>
            <a:ext cx="3206100" cy="1812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05</a:t>
            </a:r>
            <a:endParaRPr dirty="0"/>
          </a:p>
        </p:txBody>
      </p:sp>
      <p:grpSp>
        <p:nvGrpSpPr>
          <p:cNvPr id="1799" name="Google Shape;1799;p46"/>
          <p:cNvGrpSpPr/>
          <p:nvPr/>
        </p:nvGrpSpPr>
        <p:grpSpPr>
          <a:xfrm>
            <a:off x="714911" y="1082006"/>
            <a:ext cx="4448797" cy="2708874"/>
            <a:chOff x="3827545" y="1085875"/>
            <a:chExt cx="4712708" cy="2869569"/>
          </a:xfrm>
        </p:grpSpPr>
        <p:grpSp>
          <p:nvGrpSpPr>
            <p:cNvPr id="1800" name="Google Shape;1800;p46"/>
            <p:cNvGrpSpPr/>
            <p:nvPr/>
          </p:nvGrpSpPr>
          <p:grpSpPr>
            <a:xfrm>
              <a:off x="3827545" y="1085875"/>
              <a:ext cx="4712708" cy="2869569"/>
              <a:chOff x="3827478" y="1002853"/>
              <a:chExt cx="4544560" cy="2767184"/>
            </a:xfrm>
          </p:grpSpPr>
          <p:sp>
            <p:nvSpPr>
              <p:cNvPr id="1801" name="Google Shape;1801;p46"/>
              <p:cNvSpPr/>
              <p:nvPr/>
            </p:nvSpPr>
            <p:spPr>
              <a:xfrm>
                <a:off x="6692038" y="3418228"/>
                <a:ext cx="1680000" cy="190500"/>
              </a:xfrm>
              <a:prstGeom prst="ellipse">
                <a:avLst/>
              </a:pr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2" name="Google Shape;1802;p46"/>
              <p:cNvSpPr/>
              <p:nvPr/>
            </p:nvSpPr>
            <p:spPr>
              <a:xfrm rot="-3093">
                <a:off x="3868862" y="3531087"/>
                <a:ext cx="1667401" cy="238200"/>
              </a:xfrm>
              <a:prstGeom prst="ellipse">
                <a:avLst/>
              </a:pr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3" name="Google Shape;1803;p46"/>
              <p:cNvSpPr/>
              <p:nvPr/>
            </p:nvSpPr>
            <p:spPr>
              <a:xfrm>
                <a:off x="4901557" y="3125442"/>
                <a:ext cx="2323948" cy="71607"/>
              </a:xfrm>
              <a:custGeom>
                <a:avLst/>
                <a:gdLst/>
                <a:ahLst/>
                <a:cxnLst/>
                <a:rect l="l" t="t" r="r" b="b"/>
                <a:pathLst>
                  <a:path w="24893" h="767" extrusionOk="0">
                    <a:moveTo>
                      <a:pt x="0" y="0"/>
                    </a:moveTo>
                    <a:lnTo>
                      <a:pt x="0" y="767"/>
                    </a:lnTo>
                    <a:lnTo>
                      <a:pt x="24893" y="767"/>
                    </a:lnTo>
                    <a:lnTo>
                      <a:pt x="24893" y="0"/>
                    </a:lnTo>
                    <a:close/>
                  </a:path>
                </a:pathLst>
              </a:custGeom>
              <a:solidFill>
                <a:srgbClr val="FFAA91">
                  <a:alpha val="648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4" name="Google Shape;1804;p46"/>
              <p:cNvSpPr/>
              <p:nvPr/>
            </p:nvSpPr>
            <p:spPr>
              <a:xfrm>
                <a:off x="4896888" y="1124466"/>
                <a:ext cx="2333844" cy="2045238"/>
              </a:xfrm>
              <a:custGeom>
                <a:avLst/>
                <a:gdLst/>
                <a:ahLst/>
                <a:cxnLst/>
                <a:rect l="l" t="t" r="r" b="b"/>
                <a:pathLst>
                  <a:path w="24999" h="21907" extrusionOk="0">
                    <a:moveTo>
                      <a:pt x="0" y="1"/>
                    </a:moveTo>
                    <a:lnTo>
                      <a:pt x="0" y="21906"/>
                    </a:lnTo>
                    <a:lnTo>
                      <a:pt x="24999" y="21906"/>
                    </a:lnTo>
                    <a:lnTo>
                      <a:pt x="2499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5" name="Google Shape;1805;p46"/>
              <p:cNvSpPr/>
              <p:nvPr/>
            </p:nvSpPr>
            <p:spPr>
              <a:xfrm>
                <a:off x="4975962" y="1202981"/>
                <a:ext cx="2175697" cy="1888206"/>
              </a:xfrm>
              <a:custGeom>
                <a:avLst/>
                <a:gdLst/>
                <a:ahLst/>
                <a:cxnLst/>
                <a:rect l="l" t="t" r="r" b="b"/>
                <a:pathLst>
                  <a:path w="23305" h="20225" extrusionOk="0">
                    <a:moveTo>
                      <a:pt x="0" y="1"/>
                    </a:moveTo>
                    <a:lnTo>
                      <a:pt x="0" y="20224"/>
                    </a:lnTo>
                    <a:lnTo>
                      <a:pt x="23305" y="20224"/>
                    </a:lnTo>
                    <a:lnTo>
                      <a:pt x="23305" y="1"/>
                    </a:lnTo>
                    <a:close/>
                  </a:path>
                </a:pathLst>
              </a:custGeom>
              <a:solidFill>
                <a:srgbClr val="FFEA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6" name="Google Shape;1806;p46"/>
              <p:cNvSpPr/>
              <p:nvPr/>
            </p:nvSpPr>
            <p:spPr>
              <a:xfrm>
                <a:off x="4807918" y="1046137"/>
                <a:ext cx="2511784" cy="2202082"/>
              </a:xfrm>
              <a:custGeom>
                <a:avLst/>
                <a:gdLst/>
                <a:ahLst/>
                <a:cxnLst/>
                <a:rect l="l" t="t" r="r" b="b"/>
                <a:pathLst>
                  <a:path w="26905" h="23587" extrusionOk="0">
                    <a:moveTo>
                      <a:pt x="26834" y="70"/>
                    </a:moveTo>
                    <a:lnTo>
                      <a:pt x="26834" y="23515"/>
                    </a:lnTo>
                    <a:lnTo>
                      <a:pt x="71" y="23515"/>
                    </a:lnTo>
                    <a:lnTo>
                      <a:pt x="71" y="70"/>
                    </a:lnTo>
                    <a:close/>
                    <a:moveTo>
                      <a:pt x="1" y="0"/>
                    </a:moveTo>
                    <a:lnTo>
                      <a:pt x="1" y="23586"/>
                    </a:lnTo>
                    <a:lnTo>
                      <a:pt x="26904" y="23586"/>
                    </a:lnTo>
                    <a:lnTo>
                      <a:pt x="26904"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7" name="Google Shape;1807;p46"/>
              <p:cNvSpPr/>
              <p:nvPr/>
            </p:nvSpPr>
            <p:spPr>
              <a:xfrm>
                <a:off x="4812213" y="1050712"/>
                <a:ext cx="86822" cy="77489"/>
              </a:xfrm>
              <a:custGeom>
                <a:avLst/>
                <a:gdLst/>
                <a:ahLst/>
                <a:cxnLst/>
                <a:rect l="l" t="t" r="r" b="b"/>
                <a:pathLst>
                  <a:path w="930" h="830" extrusionOk="0">
                    <a:moveTo>
                      <a:pt x="47" y="0"/>
                    </a:moveTo>
                    <a:lnTo>
                      <a:pt x="1" y="53"/>
                    </a:lnTo>
                    <a:lnTo>
                      <a:pt x="884" y="829"/>
                    </a:lnTo>
                    <a:lnTo>
                      <a:pt x="930" y="777"/>
                    </a:lnTo>
                    <a:lnTo>
                      <a:pt x="47"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8" name="Google Shape;1808;p46"/>
              <p:cNvSpPr/>
              <p:nvPr/>
            </p:nvSpPr>
            <p:spPr>
              <a:xfrm>
                <a:off x="7228398" y="1050525"/>
                <a:ext cx="86822" cy="77676"/>
              </a:xfrm>
              <a:custGeom>
                <a:avLst/>
                <a:gdLst/>
                <a:ahLst/>
                <a:cxnLst/>
                <a:rect l="l" t="t" r="r" b="b"/>
                <a:pathLst>
                  <a:path w="930" h="832" extrusionOk="0">
                    <a:moveTo>
                      <a:pt x="884" y="1"/>
                    </a:moveTo>
                    <a:lnTo>
                      <a:pt x="1" y="778"/>
                    </a:lnTo>
                    <a:lnTo>
                      <a:pt x="47" y="831"/>
                    </a:lnTo>
                    <a:lnTo>
                      <a:pt x="930" y="55"/>
                    </a:lnTo>
                    <a:lnTo>
                      <a:pt x="88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9" name="Google Shape;1809;p46"/>
              <p:cNvSpPr/>
              <p:nvPr/>
            </p:nvSpPr>
            <p:spPr>
              <a:xfrm>
                <a:off x="4811839" y="3167733"/>
                <a:ext cx="86916" cy="77489"/>
              </a:xfrm>
              <a:custGeom>
                <a:avLst/>
                <a:gdLst/>
                <a:ahLst/>
                <a:cxnLst/>
                <a:rect l="l" t="t" r="r" b="b"/>
                <a:pathLst>
                  <a:path w="931" h="830" extrusionOk="0">
                    <a:moveTo>
                      <a:pt x="883" y="1"/>
                    </a:moveTo>
                    <a:lnTo>
                      <a:pt x="0" y="778"/>
                    </a:lnTo>
                    <a:lnTo>
                      <a:pt x="48" y="830"/>
                    </a:lnTo>
                    <a:lnTo>
                      <a:pt x="931" y="54"/>
                    </a:lnTo>
                    <a:lnTo>
                      <a:pt x="88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0" name="Google Shape;1810;p46"/>
              <p:cNvSpPr/>
              <p:nvPr/>
            </p:nvSpPr>
            <p:spPr>
              <a:xfrm>
                <a:off x="7228398" y="3165399"/>
                <a:ext cx="93544" cy="84211"/>
              </a:xfrm>
              <a:custGeom>
                <a:avLst/>
                <a:gdLst/>
                <a:ahLst/>
                <a:cxnLst/>
                <a:rect l="l" t="t" r="r" b="b"/>
                <a:pathLst>
                  <a:path w="1002" h="902" extrusionOk="0">
                    <a:moveTo>
                      <a:pt x="48" y="0"/>
                    </a:moveTo>
                    <a:lnTo>
                      <a:pt x="1" y="53"/>
                    </a:lnTo>
                    <a:lnTo>
                      <a:pt x="955" y="901"/>
                    </a:lnTo>
                    <a:lnTo>
                      <a:pt x="1001" y="847"/>
                    </a:lnTo>
                    <a:lnTo>
                      <a:pt x="4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1" name="Google Shape;1811;p46"/>
              <p:cNvSpPr/>
              <p:nvPr/>
            </p:nvSpPr>
            <p:spPr>
              <a:xfrm>
                <a:off x="4093453" y="1096399"/>
                <a:ext cx="162442" cy="54616"/>
              </a:xfrm>
              <a:custGeom>
                <a:avLst/>
                <a:gdLst/>
                <a:ahLst/>
                <a:cxnLst/>
                <a:rect l="l" t="t" r="r" b="b"/>
                <a:pathLst>
                  <a:path w="1740" h="585" extrusionOk="0">
                    <a:moveTo>
                      <a:pt x="1" y="0"/>
                    </a:moveTo>
                    <a:lnTo>
                      <a:pt x="1" y="585"/>
                    </a:lnTo>
                    <a:lnTo>
                      <a:pt x="1739" y="585"/>
                    </a:lnTo>
                    <a:lnTo>
                      <a:pt x="1739" y="0"/>
                    </a:lnTo>
                    <a:close/>
                  </a:path>
                </a:pathLst>
              </a:custGeom>
              <a:solidFill>
                <a:srgbClr val="FFCF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2" name="Google Shape;1812;p46"/>
              <p:cNvSpPr/>
              <p:nvPr/>
            </p:nvSpPr>
            <p:spPr>
              <a:xfrm>
                <a:off x="3924476" y="1190319"/>
                <a:ext cx="206133" cy="69273"/>
              </a:xfrm>
              <a:custGeom>
                <a:avLst/>
                <a:gdLst/>
                <a:ahLst/>
                <a:cxnLst/>
                <a:rect l="l" t="t" r="r" b="b"/>
                <a:pathLst>
                  <a:path w="2208" h="742" extrusionOk="0">
                    <a:moveTo>
                      <a:pt x="0" y="1"/>
                    </a:moveTo>
                    <a:lnTo>
                      <a:pt x="0" y="742"/>
                    </a:lnTo>
                    <a:lnTo>
                      <a:pt x="2207" y="742"/>
                    </a:lnTo>
                    <a:lnTo>
                      <a:pt x="2207" y="1"/>
                    </a:lnTo>
                    <a:close/>
                  </a:path>
                </a:pathLst>
              </a:custGeom>
              <a:solidFill>
                <a:srgbClr val="FFCF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3" name="Google Shape;1813;p46"/>
              <p:cNvSpPr/>
              <p:nvPr/>
            </p:nvSpPr>
            <p:spPr>
              <a:xfrm>
                <a:off x="4203895" y="1170434"/>
                <a:ext cx="162349" cy="54709"/>
              </a:xfrm>
              <a:custGeom>
                <a:avLst/>
                <a:gdLst/>
                <a:ahLst/>
                <a:cxnLst/>
                <a:rect l="l" t="t" r="r" b="b"/>
                <a:pathLst>
                  <a:path w="1739" h="586" extrusionOk="0">
                    <a:moveTo>
                      <a:pt x="0" y="1"/>
                    </a:moveTo>
                    <a:lnTo>
                      <a:pt x="0" y="585"/>
                    </a:lnTo>
                    <a:lnTo>
                      <a:pt x="1739" y="585"/>
                    </a:lnTo>
                    <a:lnTo>
                      <a:pt x="1739" y="1"/>
                    </a:lnTo>
                    <a:close/>
                  </a:path>
                </a:pathLst>
              </a:custGeom>
              <a:solidFill>
                <a:srgbClr val="FFCF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4" name="Google Shape;1814;p46"/>
              <p:cNvSpPr/>
              <p:nvPr/>
            </p:nvSpPr>
            <p:spPr>
              <a:xfrm>
                <a:off x="5193111" y="2011323"/>
                <a:ext cx="1540212" cy="127156"/>
              </a:xfrm>
              <a:custGeom>
                <a:avLst/>
                <a:gdLst/>
                <a:ahLst/>
                <a:cxnLst/>
                <a:rect l="l" t="t" r="r" b="b"/>
                <a:pathLst>
                  <a:path w="16498" h="1362" extrusionOk="0">
                    <a:moveTo>
                      <a:pt x="1" y="0"/>
                    </a:moveTo>
                    <a:lnTo>
                      <a:pt x="1" y="1362"/>
                    </a:lnTo>
                    <a:lnTo>
                      <a:pt x="16498" y="489"/>
                    </a:lnTo>
                    <a:lnTo>
                      <a:pt x="1" y="0"/>
                    </a:lnTo>
                    <a:close/>
                  </a:path>
                </a:pathLst>
              </a:custGeom>
              <a:solidFill>
                <a:srgbClr val="FFAA91">
                  <a:alpha val="648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5" name="Google Shape;1815;p46"/>
              <p:cNvSpPr/>
              <p:nvPr/>
            </p:nvSpPr>
            <p:spPr>
              <a:xfrm>
                <a:off x="5178921" y="1725083"/>
                <a:ext cx="1587264" cy="360930"/>
              </a:xfrm>
              <a:custGeom>
                <a:avLst/>
                <a:gdLst/>
                <a:ahLst/>
                <a:cxnLst/>
                <a:rect l="l" t="t" r="r" b="b"/>
                <a:pathLst>
                  <a:path w="17002" h="3866" extrusionOk="0">
                    <a:moveTo>
                      <a:pt x="1" y="0"/>
                    </a:moveTo>
                    <a:lnTo>
                      <a:pt x="1" y="3866"/>
                    </a:lnTo>
                    <a:lnTo>
                      <a:pt x="17002" y="3866"/>
                    </a:lnTo>
                    <a:lnTo>
                      <a:pt x="1700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6" name="Google Shape;1816;p46"/>
              <p:cNvSpPr/>
              <p:nvPr/>
            </p:nvSpPr>
            <p:spPr>
              <a:xfrm>
                <a:off x="5433414" y="2547674"/>
                <a:ext cx="1405030" cy="127250"/>
              </a:xfrm>
              <a:custGeom>
                <a:avLst/>
                <a:gdLst/>
                <a:ahLst/>
                <a:cxnLst/>
                <a:rect l="l" t="t" r="r" b="b"/>
                <a:pathLst>
                  <a:path w="15050" h="1363" extrusionOk="0">
                    <a:moveTo>
                      <a:pt x="15049" y="1"/>
                    </a:moveTo>
                    <a:lnTo>
                      <a:pt x="0" y="490"/>
                    </a:lnTo>
                    <a:lnTo>
                      <a:pt x="15049" y="1362"/>
                    </a:lnTo>
                    <a:lnTo>
                      <a:pt x="15049" y="1"/>
                    </a:lnTo>
                    <a:close/>
                  </a:path>
                </a:pathLst>
              </a:custGeom>
              <a:solidFill>
                <a:srgbClr val="FFAA91">
                  <a:alpha val="648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7" name="Google Shape;1817;p46"/>
              <p:cNvSpPr/>
              <p:nvPr/>
            </p:nvSpPr>
            <p:spPr>
              <a:xfrm>
                <a:off x="5420437" y="2261434"/>
                <a:ext cx="1448255" cy="361023"/>
              </a:xfrm>
              <a:custGeom>
                <a:avLst/>
                <a:gdLst/>
                <a:ahLst/>
                <a:cxnLst/>
                <a:rect l="l" t="t" r="r" b="b"/>
                <a:pathLst>
                  <a:path w="15513" h="3867" extrusionOk="0">
                    <a:moveTo>
                      <a:pt x="1" y="1"/>
                    </a:moveTo>
                    <a:lnTo>
                      <a:pt x="1" y="3866"/>
                    </a:lnTo>
                    <a:lnTo>
                      <a:pt x="15512" y="3866"/>
                    </a:lnTo>
                    <a:lnTo>
                      <a:pt x="1551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8" name="Google Shape;1818;p46"/>
              <p:cNvSpPr/>
              <p:nvPr/>
            </p:nvSpPr>
            <p:spPr>
              <a:xfrm>
                <a:off x="5216544" y="1780725"/>
                <a:ext cx="244503" cy="250018"/>
              </a:xfrm>
              <a:custGeom>
                <a:avLst/>
                <a:gdLst/>
                <a:ahLst/>
                <a:cxnLst/>
                <a:rect l="l" t="t" r="r" b="b"/>
                <a:pathLst>
                  <a:path w="2619" h="2678" extrusionOk="0">
                    <a:moveTo>
                      <a:pt x="1459" y="1"/>
                    </a:moveTo>
                    <a:cubicBezTo>
                      <a:pt x="1455" y="1"/>
                      <a:pt x="1451" y="1"/>
                      <a:pt x="1447" y="1"/>
                    </a:cubicBezTo>
                    <a:cubicBezTo>
                      <a:pt x="601" y="5"/>
                      <a:pt x="0" y="560"/>
                      <a:pt x="5" y="1347"/>
                    </a:cubicBezTo>
                    <a:cubicBezTo>
                      <a:pt x="9" y="2130"/>
                      <a:pt x="611" y="2678"/>
                      <a:pt x="1432" y="2678"/>
                    </a:cubicBezTo>
                    <a:cubicBezTo>
                      <a:pt x="1435" y="2678"/>
                      <a:pt x="1439" y="2678"/>
                      <a:pt x="1442" y="2678"/>
                    </a:cubicBezTo>
                    <a:cubicBezTo>
                      <a:pt x="1819" y="2676"/>
                      <a:pt x="2246" y="2561"/>
                      <a:pt x="2556" y="2347"/>
                    </a:cubicBezTo>
                    <a:lnTo>
                      <a:pt x="2550" y="1264"/>
                    </a:lnTo>
                    <a:lnTo>
                      <a:pt x="1800" y="1268"/>
                    </a:lnTo>
                    <a:lnTo>
                      <a:pt x="1804" y="1916"/>
                    </a:lnTo>
                    <a:cubicBezTo>
                      <a:pt x="1705" y="1957"/>
                      <a:pt x="1597" y="1980"/>
                      <a:pt x="1490" y="1980"/>
                    </a:cubicBezTo>
                    <a:cubicBezTo>
                      <a:pt x="1489" y="1980"/>
                      <a:pt x="1488" y="1980"/>
                      <a:pt x="1487" y="1980"/>
                    </a:cubicBezTo>
                    <a:cubicBezTo>
                      <a:pt x="1119" y="1980"/>
                      <a:pt x="877" y="1725"/>
                      <a:pt x="875" y="1343"/>
                    </a:cubicBezTo>
                    <a:cubicBezTo>
                      <a:pt x="874" y="948"/>
                      <a:pt x="1114" y="702"/>
                      <a:pt x="1494" y="699"/>
                    </a:cubicBezTo>
                    <a:cubicBezTo>
                      <a:pt x="1721" y="699"/>
                      <a:pt x="1907" y="791"/>
                      <a:pt x="2070" y="978"/>
                    </a:cubicBezTo>
                    <a:lnTo>
                      <a:pt x="2619" y="489"/>
                    </a:lnTo>
                    <a:cubicBezTo>
                      <a:pt x="2360" y="174"/>
                      <a:pt x="1957" y="1"/>
                      <a:pt x="1459"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9" name="Google Shape;1819;p46"/>
              <p:cNvSpPr/>
              <p:nvPr/>
            </p:nvSpPr>
            <p:spPr>
              <a:xfrm>
                <a:off x="5488401" y="1784553"/>
                <a:ext cx="200158" cy="240029"/>
              </a:xfrm>
              <a:custGeom>
                <a:avLst/>
                <a:gdLst/>
                <a:ahLst/>
                <a:cxnLst/>
                <a:rect l="l" t="t" r="r" b="b"/>
                <a:pathLst>
                  <a:path w="2144" h="2571" extrusionOk="0">
                    <a:moveTo>
                      <a:pt x="2082" y="0"/>
                    </a:moveTo>
                    <a:lnTo>
                      <a:pt x="0" y="11"/>
                    </a:lnTo>
                    <a:lnTo>
                      <a:pt x="14" y="2571"/>
                    </a:lnTo>
                    <a:lnTo>
                      <a:pt x="2143" y="2559"/>
                    </a:lnTo>
                    <a:lnTo>
                      <a:pt x="2139" y="1909"/>
                    </a:lnTo>
                    <a:lnTo>
                      <a:pt x="859" y="1915"/>
                    </a:lnTo>
                    <a:lnTo>
                      <a:pt x="858" y="1579"/>
                    </a:lnTo>
                    <a:lnTo>
                      <a:pt x="1940" y="1573"/>
                    </a:lnTo>
                    <a:lnTo>
                      <a:pt x="1937" y="952"/>
                    </a:lnTo>
                    <a:lnTo>
                      <a:pt x="855" y="958"/>
                    </a:lnTo>
                    <a:lnTo>
                      <a:pt x="852" y="658"/>
                    </a:lnTo>
                    <a:lnTo>
                      <a:pt x="2085" y="650"/>
                    </a:lnTo>
                    <a:lnTo>
                      <a:pt x="2082"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0" name="Google Shape;1820;p46"/>
              <p:cNvSpPr/>
              <p:nvPr/>
            </p:nvSpPr>
            <p:spPr>
              <a:xfrm>
                <a:off x="5718247" y="1782966"/>
                <a:ext cx="236848" cy="240402"/>
              </a:xfrm>
              <a:custGeom>
                <a:avLst/>
                <a:gdLst/>
                <a:ahLst/>
                <a:cxnLst/>
                <a:rect l="l" t="t" r="r" b="b"/>
                <a:pathLst>
                  <a:path w="2537" h="2575" extrusionOk="0">
                    <a:moveTo>
                      <a:pt x="2523" y="1"/>
                    </a:moveTo>
                    <a:lnTo>
                      <a:pt x="1682" y="5"/>
                    </a:lnTo>
                    <a:lnTo>
                      <a:pt x="1688" y="1168"/>
                    </a:lnTo>
                    <a:lnTo>
                      <a:pt x="1688" y="1168"/>
                    </a:lnTo>
                    <a:lnTo>
                      <a:pt x="710" y="11"/>
                    </a:lnTo>
                    <a:lnTo>
                      <a:pt x="0" y="14"/>
                    </a:lnTo>
                    <a:lnTo>
                      <a:pt x="14" y="2575"/>
                    </a:lnTo>
                    <a:lnTo>
                      <a:pt x="855" y="2570"/>
                    </a:lnTo>
                    <a:lnTo>
                      <a:pt x="849" y="1407"/>
                    </a:lnTo>
                    <a:lnTo>
                      <a:pt x="1827" y="2566"/>
                    </a:lnTo>
                    <a:lnTo>
                      <a:pt x="2537" y="2561"/>
                    </a:lnTo>
                    <a:lnTo>
                      <a:pt x="2523"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1" name="Google Shape;1821;p46"/>
              <p:cNvSpPr/>
              <p:nvPr/>
            </p:nvSpPr>
            <p:spPr>
              <a:xfrm>
                <a:off x="5992718" y="1782125"/>
                <a:ext cx="253746" cy="239842"/>
              </a:xfrm>
              <a:custGeom>
                <a:avLst/>
                <a:gdLst/>
                <a:ahLst/>
                <a:cxnLst/>
                <a:rect l="l" t="t" r="r" b="b"/>
                <a:pathLst>
                  <a:path w="2718" h="2569" extrusionOk="0">
                    <a:moveTo>
                      <a:pt x="1236" y="675"/>
                    </a:moveTo>
                    <a:cubicBezTo>
                      <a:pt x="1595" y="675"/>
                      <a:pt x="1841" y="889"/>
                      <a:pt x="1844" y="1279"/>
                    </a:cubicBezTo>
                    <a:cubicBezTo>
                      <a:pt x="1846" y="1669"/>
                      <a:pt x="1598" y="1887"/>
                      <a:pt x="1236" y="1889"/>
                    </a:cubicBezTo>
                    <a:lnTo>
                      <a:pt x="873" y="1890"/>
                    </a:lnTo>
                    <a:lnTo>
                      <a:pt x="866" y="676"/>
                    </a:lnTo>
                    <a:lnTo>
                      <a:pt x="1228" y="675"/>
                    </a:lnTo>
                    <a:cubicBezTo>
                      <a:pt x="1231" y="675"/>
                      <a:pt x="1233" y="675"/>
                      <a:pt x="1236" y="675"/>
                    </a:cubicBezTo>
                    <a:close/>
                    <a:moveTo>
                      <a:pt x="1274" y="1"/>
                    </a:moveTo>
                    <a:cubicBezTo>
                      <a:pt x="1270" y="1"/>
                      <a:pt x="1266" y="1"/>
                      <a:pt x="1263" y="1"/>
                    </a:cubicBezTo>
                    <a:lnTo>
                      <a:pt x="1" y="8"/>
                    </a:lnTo>
                    <a:lnTo>
                      <a:pt x="14" y="2569"/>
                    </a:lnTo>
                    <a:lnTo>
                      <a:pt x="1276" y="2561"/>
                    </a:lnTo>
                    <a:cubicBezTo>
                      <a:pt x="2132" y="2557"/>
                      <a:pt x="2718" y="2068"/>
                      <a:pt x="2713" y="1274"/>
                    </a:cubicBezTo>
                    <a:cubicBezTo>
                      <a:pt x="2709" y="483"/>
                      <a:pt x="2124" y="1"/>
                      <a:pt x="1274"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2" name="Google Shape;1822;p46"/>
              <p:cNvSpPr/>
              <p:nvPr/>
            </p:nvSpPr>
            <p:spPr>
              <a:xfrm>
                <a:off x="6274845" y="1780165"/>
                <a:ext cx="199972" cy="240309"/>
              </a:xfrm>
              <a:custGeom>
                <a:avLst/>
                <a:gdLst/>
                <a:ahLst/>
                <a:cxnLst/>
                <a:rect l="l" t="t" r="r" b="b"/>
                <a:pathLst>
                  <a:path w="2142" h="2574" extrusionOk="0">
                    <a:moveTo>
                      <a:pt x="2080" y="1"/>
                    </a:moveTo>
                    <a:lnTo>
                      <a:pt x="0" y="13"/>
                    </a:lnTo>
                    <a:lnTo>
                      <a:pt x="14" y="2573"/>
                    </a:lnTo>
                    <a:lnTo>
                      <a:pt x="2141" y="2561"/>
                    </a:lnTo>
                    <a:lnTo>
                      <a:pt x="2138" y="1911"/>
                    </a:lnTo>
                    <a:lnTo>
                      <a:pt x="859" y="1917"/>
                    </a:lnTo>
                    <a:lnTo>
                      <a:pt x="856" y="1582"/>
                    </a:lnTo>
                    <a:lnTo>
                      <a:pt x="1939" y="1576"/>
                    </a:lnTo>
                    <a:lnTo>
                      <a:pt x="1936" y="954"/>
                    </a:lnTo>
                    <a:lnTo>
                      <a:pt x="853" y="960"/>
                    </a:lnTo>
                    <a:lnTo>
                      <a:pt x="852" y="659"/>
                    </a:lnTo>
                    <a:lnTo>
                      <a:pt x="2085" y="653"/>
                    </a:lnTo>
                    <a:lnTo>
                      <a:pt x="208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3" name="Google Shape;1823;p46"/>
              <p:cNvSpPr/>
              <p:nvPr/>
            </p:nvSpPr>
            <p:spPr>
              <a:xfrm>
                <a:off x="6504504" y="1779511"/>
                <a:ext cx="230500" cy="239655"/>
              </a:xfrm>
              <a:custGeom>
                <a:avLst/>
                <a:gdLst/>
                <a:ahLst/>
                <a:cxnLst/>
                <a:rect l="l" t="t" r="r" b="b"/>
                <a:pathLst>
                  <a:path w="2469" h="2567" extrusionOk="0">
                    <a:moveTo>
                      <a:pt x="1188" y="666"/>
                    </a:moveTo>
                    <a:cubicBezTo>
                      <a:pt x="1422" y="666"/>
                      <a:pt x="1535" y="779"/>
                      <a:pt x="1535" y="964"/>
                    </a:cubicBezTo>
                    <a:cubicBezTo>
                      <a:pt x="1537" y="1150"/>
                      <a:pt x="1423" y="1265"/>
                      <a:pt x="1186" y="1266"/>
                    </a:cubicBezTo>
                    <a:lnTo>
                      <a:pt x="871" y="1268"/>
                    </a:lnTo>
                    <a:lnTo>
                      <a:pt x="868" y="667"/>
                    </a:lnTo>
                    <a:lnTo>
                      <a:pt x="1183" y="666"/>
                    </a:lnTo>
                    <a:cubicBezTo>
                      <a:pt x="1185" y="666"/>
                      <a:pt x="1186" y="666"/>
                      <a:pt x="1188" y="666"/>
                    </a:cubicBezTo>
                    <a:close/>
                    <a:moveTo>
                      <a:pt x="1247" y="0"/>
                    </a:moveTo>
                    <a:cubicBezTo>
                      <a:pt x="1242" y="0"/>
                      <a:pt x="1238" y="0"/>
                      <a:pt x="1234" y="0"/>
                    </a:cubicBezTo>
                    <a:lnTo>
                      <a:pt x="1" y="6"/>
                    </a:lnTo>
                    <a:lnTo>
                      <a:pt x="14" y="2567"/>
                    </a:lnTo>
                    <a:lnTo>
                      <a:pt x="877" y="2562"/>
                    </a:lnTo>
                    <a:lnTo>
                      <a:pt x="874" y="1918"/>
                    </a:lnTo>
                    <a:lnTo>
                      <a:pt x="1109" y="1917"/>
                    </a:lnTo>
                    <a:lnTo>
                      <a:pt x="1547" y="2559"/>
                    </a:lnTo>
                    <a:lnTo>
                      <a:pt x="2468" y="2553"/>
                    </a:lnTo>
                    <a:lnTo>
                      <a:pt x="1927" y="1766"/>
                    </a:lnTo>
                    <a:cubicBezTo>
                      <a:pt x="2233" y="1608"/>
                      <a:pt x="2407" y="1329"/>
                      <a:pt x="2406" y="959"/>
                    </a:cubicBezTo>
                    <a:cubicBezTo>
                      <a:pt x="2403" y="371"/>
                      <a:pt x="1952" y="0"/>
                      <a:pt x="124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4" name="Google Shape;1824;p46"/>
              <p:cNvSpPr/>
              <p:nvPr/>
            </p:nvSpPr>
            <p:spPr>
              <a:xfrm>
                <a:off x="5514821" y="2361982"/>
                <a:ext cx="143677" cy="173276"/>
              </a:xfrm>
              <a:custGeom>
                <a:avLst/>
                <a:gdLst/>
                <a:ahLst/>
                <a:cxnLst/>
                <a:rect l="l" t="t" r="r" b="b"/>
                <a:pathLst>
                  <a:path w="1539" h="1856" extrusionOk="0">
                    <a:moveTo>
                      <a:pt x="10" y="1"/>
                    </a:moveTo>
                    <a:lnTo>
                      <a:pt x="1" y="1848"/>
                    </a:lnTo>
                    <a:lnTo>
                      <a:pt x="1535" y="1856"/>
                    </a:lnTo>
                    <a:lnTo>
                      <a:pt x="1538" y="1386"/>
                    </a:lnTo>
                    <a:lnTo>
                      <a:pt x="615" y="1381"/>
                    </a:lnTo>
                    <a:lnTo>
                      <a:pt x="617" y="1138"/>
                    </a:lnTo>
                    <a:lnTo>
                      <a:pt x="1396" y="1143"/>
                    </a:lnTo>
                    <a:lnTo>
                      <a:pt x="1399" y="694"/>
                    </a:lnTo>
                    <a:lnTo>
                      <a:pt x="618" y="690"/>
                    </a:lnTo>
                    <a:lnTo>
                      <a:pt x="620" y="473"/>
                    </a:lnTo>
                    <a:lnTo>
                      <a:pt x="1508" y="479"/>
                    </a:lnTo>
                    <a:lnTo>
                      <a:pt x="1511" y="10"/>
                    </a:lnTo>
                    <a:lnTo>
                      <a:pt x="1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5" name="Google Shape;1825;p46"/>
              <p:cNvSpPr/>
              <p:nvPr/>
            </p:nvSpPr>
            <p:spPr>
              <a:xfrm>
                <a:off x="5673996" y="2359368"/>
                <a:ext cx="203613" cy="220330"/>
              </a:xfrm>
              <a:custGeom>
                <a:avLst/>
                <a:gdLst/>
                <a:ahLst/>
                <a:cxnLst/>
                <a:rect l="l" t="t" r="r" b="b"/>
                <a:pathLst>
                  <a:path w="2181" h="2360" extrusionOk="0">
                    <a:moveTo>
                      <a:pt x="1044" y="504"/>
                    </a:moveTo>
                    <a:cubicBezTo>
                      <a:pt x="1045" y="504"/>
                      <a:pt x="1046" y="504"/>
                      <a:pt x="1047" y="504"/>
                    </a:cubicBezTo>
                    <a:cubicBezTo>
                      <a:pt x="1277" y="506"/>
                      <a:pt x="1460" y="680"/>
                      <a:pt x="1459" y="968"/>
                    </a:cubicBezTo>
                    <a:cubicBezTo>
                      <a:pt x="1457" y="1255"/>
                      <a:pt x="1272" y="1427"/>
                      <a:pt x="1044" y="1427"/>
                    </a:cubicBezTo>
                    <a:cubicBezTo>
                      <a:pt x="1043" y="1427"/>
                      <a:pt x="1042" y="1427"/>
                      <a:pt x="1041" y="1427"/>
                    </a:cubicBezTo>
                    <a:cubicBezTo>
                      <a:pt x="813" y="1427"/>
                      <a:pt x="628" y="1251"/>
                      <a:pt x="629" y="964"/>
                    </a:cubicBezTo>
                    <a:lnTo>
                      <a:pt x="629" y="964"/>
                    </a:lnTo>
                    <a:lnTo>
                      <a:pt x="629" y="965"/>
                    </a:lnTo>
                    <a:cubicBezTo>
                      <a:pt x="631" y="678"/>
                      <a:pt x="816" y="504"/>
                      <a:pt x="1044" y="504"/>
                    </a:cubicBezTo>
                    <a:close/>
                    <a:moveTo>
                      <a:pt x="1043" y="0"/>
                    </a:moveTo>
                    <a:cubicBezTo>
                      <a:pt x="444" y="0"/>
                      <a:pt x="5" y="403"/>
                      <a:pt x="2" y="961"/>
                    </a:cubicBezTo>
                    <a:cubicBezTo>
                      <a:pt x="0" y="1436"/>
                      <a:pt x="316" y="1805"/>
                      <a:pt x="780" y="1904"/>
                    </a:cubicBezTo>
                    <a:cubicBezTo>
                      <a:pt x="1111" y="2253"/>
                      <a:pt x="1314" y="2358"/>
                      <a:pt x="1640" y="2359"/>
                    </a:cubicBezTo>
                    <a:cubicBezTo>
                      <a:pt x="1642" y="2359"/>
                      <a:pt x="1645" y="2359"/>
                      <a:pt x="1647" y="2359"/>
                    </a:cubicBezTo>
                    <a:cubicBezTo>
                      <a:pt x="1866" y="2359"/>
                      <a:pt x="2052" y="2279"/>
                      <a:pt x="2180" y="2128"/>
                    </a:cubicBezTo>
                    <a:lnTo>
                      <a:pt x="1913" y="1811"/>
                    </a:lnTo>
                    <a:cubicBezTo>
                      <a:pt x="1836" y="1887"/>
                      <a:pt x="1746" y="1927"/>
                      <a:pt x="1657" y="1927"/>
                    </a:cubicBezTo>
                    <a:cubicBezTo>
                      <a:pt x="1590" y="1927"/>
                      <a:pt x="1541" y="1907"/>
                      <a:pt x="1485" y="1849"/>
                    </a:cubicBezTo>
                    <a:cubicBezTo>
                      <a:pt x="1848" y="1706"/>
                      <a:pt x="2085" y="1381"/>
                      <a:pt x="2086" y="973"/>
                    </a:cubicBezTo>
                    <a:cubicBezTo>
                      <a:pt x="2089" y="412"/>
                      <a:pt x="1651" y="5"/>
                      <a:pt x="1050" y="0"/>
                    </a:cubicBezTo>
                    <a:cubicBezTo>
                      <a:pt x="1048" y="0"/>
                      <a:pt x="1046" y="0"/>
                      <a:pt x="1043"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6" name="Google Shape;1826;p46"/>
              <p:cNvSpPr/>
              <p:nvPr/>
            </p:nvSpPr>
            <p:spPr>
              <a:xfrm>
                <a:off x="5888065" y="2363942"/>
                <a:ext cx="168790" cy="176917"/>
              </a:xfrm>
              <a:custGeom>
                <a:avLst/>
                <a:gdLst/>
                <a:ahLst/>
                <a:cxnLst/>
                <a:rect l="l" t="t" r="r" b="b"/>
                <a:pathLst>
                  <a:path w="1808" h="1895" extrusionOk="0">
                    <a:moveTo>
                      <a:pt x="10" y="0"/>
                    </a:moveTo>
                    <a:lnTo>
                      <a:pt x="4" y="1016"/>
                    </a:lnTo>
                    <a:cubicBezTo>
                      <a:pt x="1" y="1571"/>
                      <a:pt x="330" y="1891"/>
                      <a:pt x="898" y="1894"/>
                    </a:cubicBezTo>
                    <a:cubicBezTo>
                      <a:pt x="901" y="1894"/>
                      <a:pt x="904" y="1894"/>
                      <a:pt x="906" y="1894"/>
                    </a:cubicBezTo>
                    <a:cubicBezTo>
                      <a:pt x="1468" y="1894"/>
                      <a:pt x="1799" y="1577"/>
                      <a:pt x="1802" y="1026"/>
                    </a:cubicBezTo>
                    <a:lnTo>
                      <a:pt x="1808" y="11"/>
                    </a:lnTo>
                    <a:lnTo>
                      <a:pt x="1195" y="6"/>
                    </a:lnTo>
                    <a:lnTo>
                      <a:pt x="1191" y="1004"/>
                    </a:lnTo>
                    <a:cubicBezTo>
                      <a:pt x="1189" y="1285"/>
                      <a:pt x="1082" y="1390"/>
                      <a:pt x="909" y="1390"/>
                    </a:cubicBezTo>
                    <a:cubicBezTo>
                      <a:pt x="908" y="1390"/>
                      <a:pt x="907" y="1390"/>
                      <a:pt x="906" y="1390"/>
                    </a:cubicBezTo>
                    <a:cubicBezTo>
                      <a:pt x="733" y="1390"/>
                      <a:pt x="625" y="1283"/>
                      <a:pt x="627" y="1001"/>
                    </a:cubicBezTo>
                    <a:lnTo>
                      <a:pt x="631" y="3"/>
                    </a:lnTo>
                    <a:lnTo>
                      <a:pt x="10"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7" name="Google Shape;1827;p46"/>
              <p:cNvSpPr/>
              <p:nvPr/>
            </p:nvSpPr>
            <p:spPr>
              <a:xfrm>
                <a:off x="6060029" y="2365343"/>
                <a:ext cx="207907" cy="173276"/>
              </a:xfrm>
              <a:custGeom>
                <a:avLst/>
                <a:gdLst/>
                <a:ahLst/>
                <a:cxnLst/>
                <a:rect l="l" t="t" r="r" b="b"/>
                <a:pathLst>
                  <a:path w="2227" h="1856" extrusionOk="0">
                    <a:moveTo>
                      <a:pt x="1116" y="613"/>
                    </a:moveTo>
                    <a:lnTo>
                      <a:pt x="1293" y="1080"/>
                    </a:lnTo>
                    <a:lnTo>
                      <a:pt x="934" y="1077"/>
                    </a:lnTo>
                    <a:lnTo>
                      <a:pt x="1116" y="613"/>
                    </a:lnTo>
                    <a:close/>
                    <a:moveTo>
                      <a:pt x="817" y="0"/>
                    </a:moveTo>
                    <a:lnTo>
                      <a:pt x="0" y="1843"/>
                    </a:lnTo>
                    <a:lnTo>
                      <a:pt x="634" y="1846"/>
                    </a:lnTo>
                    <a:lnTo>
                      <a:pt x="761" y="1526"/>
                    </a:lnTo>
                    <a:lnTo>
                      <a:pt x="1462" y="1529"/>
                    </a:lnTo>
                    <a:lnTo>
                      <a:pt x="1584" y="1851"/>
                    </a:lnTo>
                    <a:lnTo>
                      <a:pt x="2227" y="1855"/>
                    </a:lnTo>
                    <a:lnTo>
                      <a:pt x="1430" y="3"/>
                    </a:lnTo>
                    <a:lnTo>
                      <a:pt x="817"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8" name="Google Shape;1828;p46"/>
              <p:cNvSpPr/>
              <p:nvPr/>
            </p:nvSpPr>
            <p:spPr>
              <a:xfrm>
                <a:off x="6277272" y="2366183"/>
                <a:ext cx="136302" cy="173089"/>
              </a:xfrm>
              <a:custGeom>
                <a:avLst/>
                <a:gdLst/>
                <a:ahLst/>
                <a:cxnLst/>
                <a:rect l="l" t="t" r="r" b="b"/>
                <a:pathLst>
                  <a:path w="1460" h="1854" extrusionOk="0">
                    <a:moveTo>
                      <a:pt x="11" y="0"/>
                    </a:moveTo>
                    <a:lnTo>
                      <a:pt x="1" y="1846"/>
                    </a:lnTo>
                    <a:lnTo>
                      <a:pt x="1458" y="1854"/>
                    </a:lnTo>
                    <a:lnTo>
                      <a:pt x="1459" y="1371"/>
                    </a:lnTo>
                    <a:lnTo>
                      <a:pt x="626" y="1366"/>
                    </a:lnTo>
                    <a:lnTo>
                      <a:pt x="633" y="3"/>
                    </a:lnTo>
                    <a:lnTo>
                      <a:pt x="11"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9" name="Google Shape;1829;p46"/>
              <p:cNvSpPr/>
              <p:nvPr/>
            </p:nvSpPr>
            <p:spPr>
              <a:xfrm>
                <a:off x="6429351" y="2366837"/>
                <a:ext cx="59095" cy="172903"/>
              </a:xfrm>
              <a:custGeom>
                <a:avLst/>
                <a:gdLst/>
                <a:ahLst/>
                <a:cxnLst/>
                <a:rect l="l" t="t" r="r" b="b"/>
                <a:pathLst>
                  <a:path w="633" h="1852" extrusionOk="0">
                    <a:moveTo>
                      <a:pt x="9" y="1"/>
                    </a:moveTo>
                    <a:lnTo>
                      <a:pt x="0" y="1848"/>
                    </a:lnTo>
                    <a:lnTo>
                      <a:pt x="622" y="1851"/>
                    </a:lnTo>
                    <a:lnTo>
                      <a:pt x="633" y="5"/>
                    </a:lnTo>
                    <a:lnTo>
                      <a:pt x="9"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0" name="Google Shape;1830;p46"/>
              <p:cNvSpPr/>
              <p:nvPr/>
            </p:nvSpPr>
            <p:spPr>
              <a:xfrm>
                <a:off x="6503104" y="2367303"/>
                <a:ext cx="159548" cy="173089"/>
              </a:xfrm>
              <a:custGeom>
                <a:avLst/>
                <a:gdLst/>
                <a:ahLst/>
                <a:cxnLst/>
                <a:rect l="l" t="t" r="r" b="b"/>
                <a:pathLst>
                  <a:path w="1709" h="1854" extrusionOk="0">
                    <a:moveTo>
                      <a:pt x="4" y="0"/>
                    </a:moveTo>
                    <a:lnTo>
                      <a:pt x="1" y="483"/>
                    </a:lnTo>
                    <a:lnTo>
                      <a:pt x="542" y="486"/>
                    </a:lnTo>
                    <a:lnTo>
                      <a:pt x="535" y="1851"/>
                    </a:lnTo>
                    <a:lnTo>
                      <a:pt x="1158" y="1854"/>
                    </a:lnTo>
                    <a:lnTo>
                      <a:pt x="1165" y="489"/>
                    </a:lnTo>
                    <a:lnTo>
                      <a:pt x="1705" y="492"/>
                    </a:lnTo>
                    <a:lnTo>
                      <a:pt x="1708" y="9"/>
                    </a:lnTo>
                    <a:lnTo>
                      <a:pt x="4"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1" name="Google Shape;1831;p46"/>
              <p:cNvSpPr/>
              <p:nvPr/>
            </p:nvSpPr>
            <p:spPr>
              <a:xfrm>
                <a:off x="6651916" y="2368144"/>
                <a:ext cx="188302" cy="173089"/>
              </a:xfrm>
              <a:custGeom>
                <a:avLst/>
                <a:gdLst/>
                <a:ahLst/>
                <a:cxnLst/>
                <a:rect l="l" t="t" r="r" b="b"/>
                <a:pathLst>
                  <a:path w="2017" h="1854" extrusionOk="0">
                    <a:moveTo>
                      <a:pt x="1" y="0"/>
                    </a:moveTo>
                    <a:lnTo>
                      <a:pt x="690" y="1172"/>
                    </a:lnTo>
                    <a:lnTo>
                      <a:pt x="687" y="1851"/>
                    </a:lnTo>
                    <a:lnTo>
                      <a:pt x="1310" y="1854"/>
                    </a:lnTo>
                    <a:lnTo>
                      <a:pt x="1313" y="1184"/>
                    </a:lnTo>
                    <a:lnTo>
                      <a:pt x="2017" y="11"/>
                    </a:lnTo>
                    <a:lnTo>
                      <a:pt x="1414" y="8"/>
                    </a:lnTo>
                    <a:lnTo>
                      <a:pt x="1031" y="644"/>
                    </a:lnTo>
                    <a:lnTo>
                      <a:pt x="657" y="3"/>
                    </a:lnTo>
                    <a:lnTo>
                      <a:pt x="1"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2" name="Google Shape;1832;p46"/>
              <p:cNvSpPr/>
              <p:nvPr/>
            </p:nvSpPr>
            <p:spPr>
              <a:xfrm>
                <a:off x="5127668" y="1860361"/>
                <a:ext cx="29314" cy="65725"/>
              </a:xfrm>
              <a:custGeom>
                <a:avLst/>
                <a:gdLst/>
                <a:ahLst/>
                <a:cxnLst/>
                <a:rect l="l" t="t" r="r" b="b"/>
                <a:pathLst>
                  <a:path w="314" h="704" extrusionOk="0">
                    <a:moveTo>
                      <a:pt x="76" y="0"/>
                    </a:moveTo>
                    <a:cubicBezTo>
                      <a:pt x="0" y="0"/>
                      <a:pt x="187" y="703"/>
                      <a:pt x="187" y="703"/>
                    </a:cubicBezTo>
                    <a:lnTo>
                      <a:pt x="314" y="512"/>
                    </a:lnTo>
                    <a:cubicBezTo>
                      <a:pt x="314" y="512"/>
                      <a:pt x="165" y="22"/>
                      <a:pt x="80" y="1"/>
                    </a:cubicBezTo>
                    <a:cubicBezTo>
                      <a:pt x="79" y="1"/>
                      <a:pt x="77" y="0"/>
                      <a:pt x="76" y="0"/>
                    </a:cubicBezTo>
                    <a:close/>
                  </a:path>
                </a:pathLst>
              </a:custGeom>
              <a:solidFill>
                <a:srgbClr val="CC47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3" name="Google Shape;1833;p46"/>
              <p:cNvSpPr/>
              <p:nvPr/>
            </p:nvSpPr>
            <p:spPr>
              <a:xfrm>
                <a:off x="5147086" y="1784179"/>
                <a:ext cx="23900" cy="124075"/>
              </a:xfrm>
              <a:custGeom>
                <a:avLst/>
                <a:gdLst/>
                <a:ahLst/>
                <a:cxnLst/>
                <a:rect l="l" t="t" r="r" b="b"/>
                <a:pathLst>
                  <a:path w="256" h="1329" extrusionOk="0">
                    <a:moveTo>
                      <a:pt x="170" y="1"/>
                    </a:moveTo>
                    <a:cubicBezTo>
                      <a:pt x="163" y="1"/>
                      <a:pt x="156" y="3"/>
                      <a:pt x="149" y="9"/>
                    </a:cubicBezTo>
                    <a:cubicBezTo>
                      <a:pt x="64" y="71"/>
                      <a:pt x="0" y="1264"/>
                      <a:pt x="0" y="1328"/>
                    </a:cubicBezTo>
                    <a:lnTo>
                      <a:pt x="255" y="285"/>
                    </a:lnTo>
                    <a:cubicBezTo>
                      <a:pt x="255" y="285"/>
                      <a:pt x="238" y="1"/>
                      <a:pt x="170" y="1"/>
                    </a:cubicBezTo>
                    <a:close/>
                  </a:path>
                </a:pathLst>
              </a:custGeom>
              <a:solidFill>
                <a:srgbClr val="CC47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4" name="Google Shape;1834;p46"/>
              <p:cNvSpPr/>
              <p:nvPr/>
            </p:nvSpPr>
            <p:spPr>
              <a:xfrm>
                <a:off x="5105262" y="1776897"/>
                <a:ext cx="85609" cy="202871"/>
              </a:xfrm>
              <a:custGeom>
                <a:avLst/>
                <a:gdLst/>
                <a:ahLst/>
                <a:cxnLst/>
                <a:rect l="l" t="t" r="r" b="b"/>
                <a:pathLst>
                  <a:path w="917" h="2173" extrusionOk="0">
                    <a:moveTo>
                      <a:pt x="784" y="0"/>
                    </a:moveTo>
                    <a:cubicBezTo>
                      <a:pt x="713" y="0"/>
                      <a:pt x="448" y="981"/>
                      <a:pt x="448" y="1023"/>
                    </a:cubicBezTo>
                    <a:cubicBezTo>
                      <a:pt x="448" y="1065"/>
                      <a:pt x="363" y="1661"/>
                      <a:pt x="320" y="1725"/>
                    </a:cubicBezTo>
                    <a:cubicBezTo>
                      <a:pt x="278" y="1790"/>
                      <a:pt x="1" y="1810"/>
                      <a:pt x="1" y="1810"/>
                    </a:cubicBezTo>
                    <a:lnTo>
                      <a:pt x="150" y="2173"/>
                    </a:lnTo>
                    <a:cubicBezTo>
                      <a:pt x="150" y="2173"/>
                      <a:pt x="660" y="2150"/>
                      <a:pt x="767" y="2109"/>
                    </a:cubicBezTo>
                    <a:cubicBezTo>
                      <a:pt x="873" y="2065"/>
                      <a:pt x="916" y="1939"/>
                      <a:pt x="916" y="1790"/>
                    </a:cubicBezTo>
                    <a:cubicBezTo>
                      <a:pt x="916" y="1640"/>
                      <a:pt x="831" y="1406"/>
                      <a:pt x="788" y="1321"/>
                    </a:cubicBezTo>
                    <a:cubicBezTo>
                      <a:pt x="746" y="1235"/>
                      <a:pt x="852" y="43"/>
                      <a:pt x="788" y="2"/>
                    </a:cubicBezTo>
                    <a:cubicBezTo>
                      <a:pt x="787" y="1"/>
                      <a:pt x="785" y="0"/>
                      <a:pt x="784" y="0"/>
                    </a:cubicBezTo>
                    <a:close/>
                  </a:path>
                </a:pathLst>
              </a:custGeom>
              <a:solidFill>
                <a:srgbClr val="F76E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5" name="Google Shape;1835;p46"/>
              <p:cNvSpPr/>
              <p:nvPr/>
            </p:nvSpPr>
            <p:spPr>
              <a:xfrm>
                <a:off x="4403774" y="1882674"/>
                <a:ext cx="721467" cy="164780"/>
              </a:xfrm>
              <a:custGeom>
                <a:avLst/>
                <a:gdLst/>
                <a:ahLst/>
                <a:cxnLst/>
                <a:rect l="l" t="t" r="r" b="b"/>
                <a:pathLst>
                  <a:path w="7728" h="1765" extrusionOk="0">
                    <a:moveTo>
                      <a:pt x="1060" y="0"/>
                    </a:moveTo>
                    <a:cubicBezTo>
                      <a:pt x="916" y="0"/>
                      <a:pt x="780" y="30"/>
                      <a:pt x="661" y="103"/>
                    </a:cubicBezTo>
                    <a:cubicBezTo>
                      <a:pt x="1" y="507"/>
                      <a:pt x="342" y="1487"/>
                      <a:pt x="491" y="1636"/>
                    </a:cubicBezTo>
                    <a:cubicBezTo>
                      <a:pt x="570" y="1715"/>
                      <a:pt x="1912" y="1764"/>
                      <a:pt x="3286" y="1764"/>
                    </a:cubicBezTo>
                    <a:cubicBezTo>
                      <a:pt x="4502" y="1764"/>
                      <a:pt x="5743" y="1726"/>
                      <a:pt x="6153" y="1636"/>
                    </a:cubicBezTo>
                    <a:cubicBezTo>
                      <a:pt x="7026" y="1444"/>
                      <a:pt x="7728" y="1061"/>
                      <a:pt x="7728" y="1061"/>
                    </a:cubicBezTo>
                    <a:lnTo>
                      <a:pt x="7621" y="636"/>
                    </a:lnTo>
                    <a:cubicBezTo>
                      <a:pt x="7621" y="636"/>
                      <a:pt x="5919" y="721"/>
                      <a:pt x="5855" y="721"/>
                    </a:cubicBezTo>
                    <a:cubicBezTo>
                      <a:pt x="5791" y="721"/>
                      <a:pt x="2598" y="636"/>
                      <a:pt x="2598" y="636"/>
                    </a:cubicBezTo>
                    <a:cubicBezTo>
                      <a:pt x="2529" y="619"/>
                      <a:pt x="1715" y="0"/>
                      <a:pt x="10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6" name="Google Shape;1836;p46"/>
              <p:cNvSpPr/>
              <p:nvPr/>
            </p:nvSpPr>
            <p:spPr>
              <a:xfrm>
                <a:off x="5071467" y="1930007"/>
                <a:ext cx="57695" cy="75622"/>
              </a:xfrm>
              <a:custGeom>
                <a:avLst/>
                <a:gdLst/>
                <a:ahLst/>
                <a:cxnLst/>
                <a:rect l="l" t="t" r="r" b="b"/>
                <a:pathLst>
                  <a:path w="618" h="810" extrusionOk="0">
                    <a:moveTo>
                      <a:pt x="597" y="0"/>
                    </a:moveTo>
                    <a:lnTo>
                      <a:pt x="0" y="106"/>
                    </a:lnTo>
                    <a:cubicBezTo>
                      <a:pt x="0" y="149"/>
                      <a:pt x="84" y="809"/>
                      <a:pt x="127" y="809"/>
                    </a:cubicBezTo>
                    <a:cubicBezTo>
                      <a:pt x="127" y="809"/>
                      <a:pt x="128" y="809"/>
                      <a:pt x="129" y="809"/>
                    </a:cubicBezTo>
                    <a:cubicBezTo>
                      <a:pt x="172" y="788"/>
                      <a:pt x="576" y="639"/>
                      <a:pt x="597" y="531"/>
                    </a:cubicBezTo>
                    <a:cubicBezTo>
                      <a:pt x="618" y="425"/>
                      <a:pt x="597" y="0"/>
                      <a:pt x="59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7" name="Google Shape;1837;p46"/>
              <p:cNvSpPr/>
              <p:nvPr/>
            </p:nvSpPr>
            <p:spPr>
              <a:xfrm>
                <a:off x="4900902" y="1998253"/>
                <a:ext cx="184754" cy="46867"/>
              </a:xfrm>
              <a:custGeom>
                <a:avLst/>
                <a:gdLst/>
                <a:ahLst/>
                <a:cxnLst/>
                <a:rect l="l" t="t" r="r" b="b"/>
                <a:pathLst>
                  <a:path w="1979" h="502" extrusionOk="0">
                    <a:moveTo>
                      <a:pt x="1949" y="0"/>
                    </a:moveTo>
                    <a:cubicBezTo>
                      <a:pt x="1946" y="0"/>
                      <a:pt x="1943" y="1"/>
                      <a:pt x="1941" y="2"/>
                    </a:cubicBezTo>
                    <a:cubicBezTo>
                      <a:pt x="1705" y="112"/>
                      <a:pt x="1462" y="203"/>
                      <a:pt x="1211" y="276"/>
                    </a:cubicBezTo>
                    <a:cubicBezTo>
                      <a:pt x="961" y="349"/>
                      <a:pt x="706" y="403"/>
                      <a:pt x="448" y="439"/>
                    </a:cubicBezTo>
                    <a:cubicBezTo>
                      <a:pt x="302" y="458"/>
                      <a:pt x="156" y="468"/>
                      <a:pt x="11" y="486"/>
                    </a:cubicBezTo>
                    <a:cubicBezTo>
                      <a:pt x="1" y="486"/>
                      <a:pt x="1" y="501"/>
                      <a:pt x="11" y="501"/>
                    </a:cubicBezTo>
                    <a:cubicBezTo>
                      <a:pt x="22" y="501"/>
                      <a:pt x="33" y="501"/>
                      <a:pt x="44" y="501"/>
                    </a:cubicBezTo>
                    <a:cubicBezTo>
                      <a:pt x="164" y="501"/>
                      <a:pt x="286" y="494"/>
                      <a:pt x="406" y="477"/>
                    </a:cubicBezTo>
                    <a:cubicBezTo>
                      <a:pt x="536" y="461"/>
                      <a:pt x="664" y="442"/>
                      <a:pt x="792" y="416"/>
                    </a:cubicBezTo>
                    <a:cubicBezTo>
                      <a:pt x="1050" y="364"/>
                      <a:pt x="1302" y="294"/>
                      <a:pt x="1550" y="203"/>
                    </a:cubicBezTo>
                    <a:cubicBezTo>
                      <a:pt x="1689" y="152"/>
                      <a:pt x="1826" y="97"/>
                      <a:pt x="1960" y="34"/>
                    </a:cubicBezTo>
                    <a:cubicBezTo>
                      <a:pt x="1978" y="25"/>
                      <a:pt x="1967" y="0"/>
                      <a:pt x="1949" y="0"/>
                    </a:cubicBezTo>
                    <a:close/>
                  </a:path>
                </a:pathLst>
              </a:custGeom>
              <a:solidFill>
                <a:srgbClr val="E0E6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8" name="Google Shape;1838;p46"/>
              <p:cNvSpPr/>
              <p:nvPr/>
            </p:nvSpPr>
            <p:spPr>
              <a:xfrm>
                <a:off x="5131682" y="1817976"/>
                <a:ext cx="60589" cy="162820"/>
              </a:xfrm>
              <a:custGeom>
                <a:avLst/>
                <a:gdLst/>
                <a:ahLst/>
                <a:cxnLst/>
                <a:rect l="l" t="t" r="r" b="b"/>
                <a:pathLst>
                  <a:path w="649" h="1744" extrusionOk="0">
                    <a:moveTo>
                      <a:pt x="518" y="0"/>
                    </a:moveTo>
                    <a:cubicBezTo>
                      <a:pt x="515" y="0"/>
                      <a:pt x="512" y="2"/>
                      <a:pt x="511" y="6"/>
                    </a:cubicBezTo>
                    <a:cubicBezTo>
                      <a:pt x="505" y="33"/>
                      <a:pt x="504" y="60"/>
                      <a:pt x="505" y="88"/>
                    </a:cubicBezTo>
                    <a:lnTo>
                      <a:pt x="505" y="170"/>
                    </a:lnTo>
                    <a:cubicBezTo>
                      <a:pt x="505" y="225"/>
                      <a:pt x="504" y="280"/>
                      <a:pt x="502" y="336"/>
                    </a:cubicBezTo>
                    <a:cubicBezTo>
                      <a:pt x="499" y="446"/>
                      <a:pt x="495" y="556"/>
                      <a:pt x="486" y="667"/>
                    </a:cubicBezTo>
                    <a:cubicBezTo>
                      <a:pt x="483" y="701"/>
                      <a:pt x="480" y="735"/>
                      <a:pt x="478" y="769"/>
                    </a:cubicBezTo>
                    <a:cubicBezTo>
                      <a:pt x="471" y="769"/>
                      <a:pt x="463" y="775"/>
                      <a:pt x="463" y="783"/>
                    </a:cubicBezTo>
                    <a:cubicBezTo>
                      <a:pt x="465" y="831"/>
                      <a:pt x="472" y="878"/>
                      <a:pt x="489" y="923"/>
                    </a:cubicBezTo>
                    <a:cubicBezTo>
                      <a:pt x="502" y="969"/>
                      <a:pt x="518" y="1016"/>
                      <a:pt x="535" y="1060"/>
                    </a:cubicBezTo>
                    <a:cubicBezTo>
                      <a:pt x="568" y="1148"/>
                      <a:pt x="602" y="1239"/>
                      <a:pt x="608" y="1335"/>
                    </a:cubicBezTo>
                    <a:cubicBezTo>
                      <a:pt x="612" y="1420"/>
                      <a:pt x="596" y="1508"/>
                      <a:pt x="542" y="1575"/>
                    </a:cubicBezTo>
                    <a:cubicBezTo>
                      <a:pt x="489" y="1634"/>
                      <a:pt x="420" y="1675"/>
                      <a:pt x="342" y="1693"/>
                    </a:cubicBezTo>
                    <a:cubicBezTo>
                      <a:pt x="284" y="1707"/>
                      <a:pt x="226" y="1711"/>
                      <a:pt x="167" y="1711"/>
                    </a:cubicBezTo>
                    <a:cubicBezTo>
                      <a:pt x="117" y="1711"/>
                      <a:pt x="67" y="1708"/>
                      <a:pt x="17" y="1707"/>
                    </a:cubicBezTo>
                    <a:cubicBezTo>
                      <a:pt x="4" y="1707"/>
                      <a:pt x="1" y="1728"/>
                      <a:pt x="14" y="1731"/>
                    </a:cubicBezTo>
                    <a:cubicBezTo>
                      <a:pt x="68" y="1739"/>
                      <a:pt x="125" y="1744"/>
                      <a:pt x="182" y="1744"/>
                    </a:cubicBezTo>
                    <a:cubicBezTo>
                      <a:pt x="314" y="1744"/>
                      <a:pt x="447" y="1716"/>
                      <a:pt x="542" y="1624"/>
                    </a:cubicBezTo>
                    <a:cubicBezTo>
                      <a:pt x="603" y="1561"/>
                      <a:pt x="639" y="1478"/>
                      <a:pt x="642" y="1390"/>
                    </a:cubicBezTo>
                    <a:cubicBezTo>
                      <a:pt x="648" y="1291"/>
                      <a:pt x="620" y="1196"/>
                      <a:pt x="589" y="1105"/>
                    </a:cubicBezTo>
                    <a:cubicBezTo>
                      <a:pt x="569" y="1051"/>
                      <a:pt x="548" y="999"/>
                      <a:pt x="530" y="945"/>
                    </a:cubicBezTo>
                    <a:cubicBezTo>
                      <a:pt x="521" y="919"/>
                      <a:pt x="514" y="890"/>
                      <a:pt x="508" y="863"/>
                    </a:cubicBezTo>
                    <a:cubicBezTo>
                      <a:pt x="504" y="846"/>
                      <a:pt x="499" y="826"/>
                      <a:pt x="496" y="808"/>
                    </a:cubicBezTo>
                    <a:cubicBezTo>
                      <a:pt x="508" y="714"/>
                      <a:pt x="511" y="620"/>
                      <a:pt x="518" y="526"/>
                    </a:cubicBezTo>
                    <a:cubicBezTo>
                      <a:pt x="527" y="416"/>
                      <a:pt x="529" y="304"/>
                      <a:pt x="530" y="194"/>
                    </a:cubicBezTo>
                    <a:lnTo>
                      <a:pt x="530" y="98"/>
                    </a:lnTo>
                    <a:cubicBezTo>
                      <a:pt x="533" y="67"/>
                      <a:pt x="532" y="36"/>
                      <a:pt x="524" y="6"/>
                    </a:cubicBezTo>
                    <a:cubicBezTo>
                      <a:pt x="524" y="2"/>
                      <a:pt x="521" y="0"/>
                      <a:pt x="518" y="0"/>
                    </a:cubicBezTo>
                    <a:close/>
                  </a:path>
                </a:pathLst>
              </a:custGeom>
              <a:solidFill>
                <a:srgbClr val="CC47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9" name="Google Shape;1839;p46"/>
              <p:cNvSpPr/>
              <p:nvPr/>
            </p:nvSpPr>
            <p:spPr>
              <a:xfrm>
                <a:off x="3868368" y="1002853"/>
                <a:ext cx="752368" cy="580699"/>
              </a:xfrm>
              <a:custGeom>
                <a:avLst/>
                <a:gdLst/>
                <a:ahLst/>
                <a:cxnLst/>
                <a:rect l="l" t="t" r="r" b="b"/>
                <a:pathLst>
                  <a:path w="8059" h="6220" extrusionOk="0">
                    <a:moveTo>
                      <a:pt x="4030" y="0"/>
                    </a:moveTo>
                    <a:cubicBezTo>
                      <a:pt x="1803" y="0"/>
                      <a:pt x="0" y="1391"/>
                      <a:pt x="0" y="3111"/>
                    </a:cubicBezTo>
                    <a:cubicBezTo>
                      <a:pt x="0" y="4829"/>
                      <a:pt x="1805" y="6220"/>
                      <a:pt x="4030" y="6220"/>
                    </a:cubicBezTo>
                    <a:cubicBezTo>
                      <a:pt x="4265" y="6220"/>
                      <a:pt x="4499" y="6203"/>
                      <a:pt x="4732" y="6172"/>
                    </a:cubicBezTo>
                    <a:lnTo>
                      <a:pt x="5276" y="6062"/>
                    </a:lnTo>
                    <a:lnTo>
                      <a:pt x="5967" y="5837"/>
                    </a:lnTo>
                    <a:cubicBezTo>
                      <a:pt x="7213" y="5309"/>
                      <a:pt x="8059" y="4286"/>
                      <a:pt x="8059" y="3111"/>
                    </a:cubicBezTo>
                    <a:cubicBezTo>
                      <a:pt x="8059" y="1393"/>
                      <a:pt x="6255" y="0"/>
                      <a:pt x="40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0" name="Google Shape;1840;p46"/>
              <p:cNvSpPr/>
              <p:nvPr/>
            </p:nvSpPr>
            <p:spPr>
              <a:xfrm>
                <a:off x="7438639" y="1504287"/>
                <a:ext cx="752368" cy="580886"/>
              </a:xfrm>
              <a:custGeom>
                <a:avLst/>
                <a:gdLst/>
                <a:ahLst/>
                <a:cxnLst/>
                <a:rect l="l" t="t" r="r" b="b"/>
                <a:pathLst>
                  <a:path w="8059" h="6222" extrusionOk="0">
                    <a:moveTo>
                      <a:pt x="4030" y="0"/>
                    </a:moveTo>
                    <a:cubicBezTo>
                      <a:pt x="1805" y="0"/>
                      <a:pt x="0" y="1393"/>
                      <a:pt x="0" y="3111"/>
                    </a:cubicBezTo>
                    <a:cubicBezTo>
                      <a:pt x="0" y="4288"/>
                      <a:pt x="846" y="5311"/>
                      <a:pt x="2093" y="5838"/>
                    </a:cubicBezTo>
                    <a:lnTo>
                      <a:pt x="2665" y="6059"/>
                    </a:lnTo>
                    <a:lnTo>
                      <a:pt x="3327" y="6174"/>
                    </a:lnTo>
                    <a:cubicBezTo>
                      <a:pt x="3560" y="6205"/>
                      <a:pt x="3794" y="6222"/>
                      <a:pt x="4030" y="6222"/>
                    </a:cubicBezTo>
                    <a:cubicBezTo>
                      <a:pt x="6254" y="6222"/>
                      <a:pt x="8059" y="4829"/>
                      <a:pt x="8059" y="3111"/>
                    </a:cubicBezTo>
                    <a:cubicBezTo>
                      <a:pt x="8059" y="1393"/>
                      <a:pt x="6254" y="0"/>
                      <a:pt x="40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1" name="Google Shape;1841;p46"/>
              <p:cNvSpPr/>
              <p:nvPr/>
            </p:nvSpPr>
            <p:spPr>
              <a:xfrm>
                <a:off x="4697663" y="3539620"/>
                <a:ext cx="306493" cy="170569"/>
              </a:xfrm>
              <a:custGeom>
                <a:avLst/>
                <a:gdLst/>
                <a:ahLst/>
                <a:cxnLst/>
                <a:rect l="l" t="t" r="r" b="b"/>
                <a:pathLst>
                  <a:path w="3283" h="1827" extrusionOk="0">
                    <a:moveTo>
                      <a:pt x="1451" y="1"/>
                    </a:moveTo>
                    <a:lnTo>
                      <a:pt x="387" y="405"/>
                    </a:lnTo>
                    <a:lnTo>
                      <a:pt x="387" y="767"/>
                    </a:lnTo>
                    <a:cubicBezTo>
                      <a:pt x="300" y="852"/>
                      <a:pt x="226" y="946"/>
                      <a:pt x="162" y="1049"/>
                    </a:cubicBezTo>
                    <a:cubicBezTo>
                      <a:pt x="51" y="1229"/>
                      <a:pt x="0" y="1442"/>
                      <a:pt x="302" y="1513"/>
                    </a:cubicBezTo>
                    <a:cubicBezTo>
                      <a:pt x="709" y="1606"/>
                      <a:pt x="2166" y="1827"/>
                      <a:pt x="2873" y="1827"/>
                    </a:cubicBezTo>
                    <a:cubicBezTo>
                      <a:pt x="3126" y="1827"/>
                      <a:pt x="3283" y="1799"/>
                      <a:pt x="3260" y="1726"/>
                    </a:cubicBezTo>
                    <a:cubicBezTo>
                      <a:pt x="3245" y="1675"/>
                      <a:pt x="3187" y="1609"/>
                      <a:pt x="3102" y="1533"/>
                    </a:cubicBezTo>
                    <a:cubicBezTo>
                      <a:pt x="2713" y="1189"/>
                      <a:pt x="1762" y="657"/>
                      <a:pt x="1727" y="639"/>
                    </a:cubicBezTo>
                    <a:cubicBezTo>
                      <a:pt x="1686" y="618"/>
                      <a:pt x="1451" y="1"/>
                      <a:pt x="145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2" name="Google Shape;1842;p46"/>
              <p:cNvSpPr/>
              <p:nvPr/>
            </p:nvSpPr>
            <p:spPr>
              <a:xfrm>
                <a:off x="3827478" y="3505823"/>
                <a:ext cx="269523" cy="174863"/>
              </a:xfrm>
              <a:custGeom>
                <a:avLst/>
                <a:gdLst/>
                <a:ahLst/>
                <a:cxnLst/>
                <a:rect l="l" t="t" r="r" b="b"/>
                <a:pathLst>
                  <a:path w="2887" h="1873" extrusionOk="0">
                    <a:moveTo>
                      <a:pt x="746" y="0"/>
                    </a:moveTo>
                    <a:cubicBezTo>
                      <a:pt x="713" y="34"/>
                      <a:pt x="157" y="819"/>
                      <a:pt x="36" y="1271"/>
                    </a:cubicBezTo>
                    <a:cubicBezTo>
                      <a:pt x="0" y="1403"/>
                      <a:pt x="2" y="1506"/>
                      <a:pt x="64" y="1554"/>
                    </a:cubicBezTo>
                    <a:cubicBezTo>
                      <a:pt x="264" y="1708"/>
                      <a:pt x="1658" y="1872"/>
                      <a:pt x="2405" y="1872"/>
                    </a:cubicBezTo>
                    <a:cubicBezTo>
                      <a:pt x="2695" y="1872"/>
                      <a:pt x="2887" y="1848"/>
                      <a:pt x="2875" y="1788"/>
                    </a:cubicBezTo>
                    <a:cubicBezTo>
                      <a:pt x="2866" y="1746"/>
                      <a:pt x="2804" y="1682"/>
                      <a:pt x="2710" y="1606"/>
                    </a:cubicBezTo>
                    <a:cubicBezTo>
                      <a:pt x="2337" y="1306"/>
                      <a:pt x="1461" y="831"/>
                      <a:pt x="1427" y="831"/>
                    </a:cubicBezTo>
                    <a:cubicBezTo>
                      <a:pt x="1384" y="831"/>
                      <a:pt x="1512" y="468"/>
                      <a:pt x="1512" y="468"/>
                    </a:cubicBezTo>
                    <a:lnTo>
                      <a:pt x="74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3" name="Google Shape;1843;p46"/>
              <p:cNvSpPr/>
              <p:nvPr/>
            </p:nvSpPr>
            <p:spPr>
              <a:xfrm>
                <a:off x="4414323" y="2588566"/>
                <a:ext cx="428791" cy="995684"/>
              </a:xfrm>
              <a:custGeom>
                <a:avLst/>
                <a:gdLst/>
                <a:ahLst/>
                <a:cxnLst/>
                <a:rect l="l" t="t" r="r" b="b"/>
                <a:pathLst>
                  <a:path w="4593" h="10665" extrusionOk="0">
                    <a:moveTo>
                      <a:pt x="1609" y="0"/>
                    </a:moveTo>
                    <a:cubicBezTo>
                      <a:pt x="684" y="0"/>
                      <a:pt x="1" y="2758"/>
                      <a:pt x="1" y="2758"/>
                    </a:cubicBezTo>
                    <a:lnTo>
                      <a:pt x="477" y="3338"/>
                    </a:lnTo>
                    <a:lnTo>
                      <a:pt x="1115" y="4118"/>
                    </a:lnTo>
                    <a:lnTo>
                      <a:pt x="1734" y="4871"/>
                    </a:lnTo>
                    <a:lnTo>
                      <a:pt x="2740" y="6100"/>
                    </a:lnTo>
                    <a:cubicBezTo>
                      <a:pt x="2740" y="6100"/>
                      <a:pt x="2934" y="7387"/>
                      <a:pt x="3129" y="8573"/>
                    </a:cubicBezTo>
                    <a:cubicBezTo>
                      <a:pt x="3276" y="9461"/>
                      <a:pt x="3420" y="10293"/>
                      <a:pt x="3484" y="10486"/>
                    </a:cubicBezTo>
                    <a:cubicBezTo>
                      <a:pt x="3528" y="10616"/>
                      <a:pt x="3603" y="10665"/>
                      <a:pt x="3694" y="10665"/>
                    </a:cubicBezTo>
                    <a:cubicBezTo>
                      <a:pt x="3916" y="10665"/>
                      <a:pt x="4228" y="10372"/>
                      <a:pt x="4379" y="10252"/>
                    </a:cubicBezTo>
                    <a:cubicBezTo>
                      <a:pt x="4592" y="10082"/>
                      <a:pt x="4294" y="5781"/>
                      <a:pt x="4102" y="4654"/>
                    </a:cubicBezTo>
                    <a:cubicBezTo>
                      <a:pt x="3911" y="3525"/>
                      <a:pt x="1719" y="13"/>
                      <a:pt x="1719" y="13"/>
                    </a:cubicBezTo>
                    <a:cubicBezTo>
                      <a:pt x="1682" y="4"/>
                      <a:pt x="1645" y="0"/>
                      <a:pt x="16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4" name="Google Shape;1844;p46"/>
              <p:cNvSpPr/>
              <p:nvPr/>
            </p:nvSpPr>
            <p:spPr>
              <a:xfrm>
                <a:off x="3878264" y="2512197"/>
                <a:ext cx="684591" cy="1044698"/>
              </a:xfrm>
              <a:custGeom>
                <a:avLst/>
                <a:gdLst/>
                <a:ahLst/>
                <a:cxnLst/>
                <a:rect l="l" t="t" r="r" b="b"/>
                <a:pathLst>
                  <a:path w="7333" h="11190" extrusionOk="0">
                    <a:moveTo>
                      <a:pt x="4651" y="1"/>
                    </a:moveTo>
                    <a:cubicBezTo>
                      <a:pt x="4587" y="21"/>
                      <a:pt x="3587" y="745"/>
                      <a:pt x="3628" y="2023"/>
                    </a:cubicBezTo>
                    <a:cubicBezTo>
                      <a:pt x="3645" y="2507"/>
                      <a:pt x="3530" y="3280"/>
                      <a:pt x="3381" y="4054"/>
                    </a:cubicBezTo>
                    <a:cubicBezTo>
                      <a:pt x="3136" y="5326"/>
                      <a:pt x="2799" y="6599"/>
                      <a:pt x="2799" y="6599"/>
                    </a:cubicBezTo>
                    <a:cubicBezTo>
                      <a:pt x="2799" y="6599"/>
                      <a:pt x="1946" y="7722"/>
                      <a:pt x="1202" y="8802"/>
                    </a:cubicBezTo>
                    <a:cubicBezTo>
                      <a:pt x="561" y="9734"/>
                      <a:pt x="0" y="10631"/>
                      <a:pt x="138" y="10749"/>
                    </a:cubicBezTo>
                    <a:cubicBezTo>
                      <a:pt x="365" y="10945"/>
                      <a:pt x="643" y="11190"/>
                      <a:pt x="828" y="11190"/>
                    </a:cubicBezTo>
                    <a:cubicBezTo>
                      <a:pt x="885" y="11190"/>
                      <a:pt x="933" y="11167"/>
                      <a:pt x="968" y="11111"/>
                    </a:cubicBezTo>
                    <a:cubicBezTo>
                      <a:pt x="1117" y="10877"/>
                      <a:pt x="4161" y="7407"/>
                      <a:pt x="4183" y="7343"/>
                    </a:cubicBezTo>
                    <a:cubicBezTo>
                      <a:pt x="4204" y="7281"/>
                      <a:pt x="6908" y="3831"/>
                      <a:pt x="7119" y="2597"/>
                    </a:cubicBezTo>
                    <a:cubicBezTo>
                      <a:pt x="7333" y="1364"/>
                      <a:pt x="7119" y="724"/>
                      <a:pt x="7119" y="724"/>
                    </a:cubicBezTo>
                    <a:lnTo>
                      <a:pt x="465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5" name="Google Shape;1845;p46"/>
              <p:cNvSpPr/>
              <p:nvPr/>
            </p:nvSpPr>
            <p:spPr>
              <a:xfrm>
                <a:off x="4260657" y="1888275"/>
                <a:ext cx="432339" cy="725034"/>
              </a:xfrm>
              <a:custGeom>
                <a:avLst/>
                <a:gdLst/>
                <a:ahLst/>
                <a:cxnLst/>
                <a:rect l="l" t="t" r="r" b="b"/>
                <a:pathLst>
                  <a:path w="4631" h="7766" extrusionOk="0">
                    <a:moveTo>
                      <a:pt x="2874" y="0"/>
                    </a:moveTo>
                    <a:cubicBezTo>
                      <a:pt x="2874" y="0"/>
                      <a:pt x="1660" y="553"/>
                      <a:pt x="1449" y="1022"/>
                    </a:cubicBezTo>
                    <a:cubicBezTo>
                      <a:pt x="1307" y="1332"/>
                      <a:pt x="1138" y="3011"/>
                      <a:pt x="997" y="4229"/>
                    </a:cubicBezTo>
                    <a:cubicBezTo>
                      <a:pt x="925" y="4852"/>
                      <a:pt x="860" y="5355"/>
                      <a:pt x="810" y="5492"/>
                    </a:cubicBezTo>
                    <a:cubicBezTo>
                      <a:pt x="661" y="5896"/>
                      <a:pt x="1" y="6619"/>
                      <a:pt x="448" y="6874"/>
                    </a:cubicBezTo>
                    <a:cubicBezTo>
                      <a:pt x="585" y="6953"/>
                      <a:pt x="897" y="7110"/>
                      <a:pt x="1271" y="7270"/>
                    </a:cubicBezTo>
                    <a:lnTo>
                      <a:pt x="1305" y="7285"/>
                    </a:lnTo>
                    <a:cubicBezTo>
                      <a:pt x="1871" y="7524"/>
                      <a:pt x="2566" y="7766"/>
                      <a:pt x="3013" y="7766"/>
                    </a:cubicBezTo>
                    <a:cubicBezTo>
                      <a:pt x="3235" y="7766"/>
                      <a:pt x="3396" y="7706"/>
                      <a:pt x="3450" y="7556"/>
                    </a:cubicBezTo>
                    <a:cubicBezTo>
                      <a:pt x="3569" y="7222"/>
                      <a:pt x="3940" y="5954"/>
                      <a:pt x="4212" y="4617"/>
                    </a:cubicBezTo>
                    <a:cubicBezTo>
                      <a:pt x="4464" y="3385"/>
                      <a:pt x="4631" y="2092"/>
                      <a:pt x="4440" y="1420"/>
                    </a:cubicBezTo>
                    <a:cubicBezTo>
                      <a:pt x="4429" y="1384"/>
                      <a:pt x="4419" y="1351"/>
                      <a:pt x="4407" y="1320"/>
                    </a:cubicBezTo>
                    <a:lnTo>
                      <a:pt x="287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6" name="Google Shape;1846;p46"/>
              <p:cNvSpPr/>
              <p:nvPr/>
            </p:nvSpPr>
            <p:spPr>
              <a:xfrm>
                <a:off x="5173320" y="1878286"/>
                <a:ext cx="29501" cy="65725"/>
              </a:xfrm>
              <a:custGeom>
                <a:avLst/>
                <a:gdLst/>
                <a:ahLst/>
                <a:cxnLst/>
                <a:rect l="l" t="t" r="r" b="b"/>
                <a:pathLst>
                  <a:path w="316" h="704" extrusionOk="0">
                    <a:moveTo>
                      <a:pt x="76" y="1"/>
                    </a:moveTo>
                    <a:cubicBezTo>
                      <a:pt x="1" y="1"/>
                      <a:pt x="187" y="704"/>
                      <a:pt x="187" y="704"/>
                    </a:cubicBezTo>
                    <a:lnTo>
                      <a:pt x="316" y="511"/>
                    </a:lnTo>
                    <a:cubicBezTo>
                      <a:pt x="316" y="511"/>
                      <a:pt x="166" y="22"/>
                      <a:pt x="80" y="1"/>
                    </a:cubicBezTo>
                    <a:cubicBezTo>
                      <a:pt x="79" y="1"/>
                      <a:pt x="77" y="1"/>
                      <a:pt x="76" y="1"/>
                    </a:cubicBezTo>
                    <a:close/>
                  </a:path>
                </a:pathLst>
              </a:custGeom>
              <a:solidFill>
                <a:srgbClr val="CC47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7" name="Google Shape;1847;p46"/>
              <p:cNvSpPr/>
              <p:nvPr/>
            </p:nvSpPr>
            <p:spPr>
              <a:xfrm>
                <a:off x="5192738" y="1802011"/>
                <a:ext cx="23993" cy="124075"/>
              </a:xfrm>
              <a:custGeom>
                <a:avLst/>
                <a:gdLst/>
                <a:ahLst/>
                <a:cxnLst/>
                <a:rect l="l" t="t" r="r" b="b"/>
                <a:pathLst>
                  <a:path w="257" h="1329" extrusionOk="0">
                    <a:moveTo>
                      <a:pt x="170" y="0"/>
                    </a:moveTo>
                    <a:cubicBezTo>
                      <a:pt x="163" y="0"/>
                      <a:pt x="157" y="3"/>
                      <a:pt x="149" y="9"/>
                    </a:cubicBezTo>
                    <a:cubicBezTo>
                      <a:pt x="64" y="73"/>
                      <a:pt x="0" y="1264"/>
                      <a:pt x="0" y="1328"/>
                    </a:cubicBezTo>
                    <a:lnTo>
                      <a:pt x="257" y="286"/>
                    </a:lnTo>
                    <a:cubicBezTo>
                      <a:pt x="257" y="286"/>
                      <a:pt x="238" y="0"/>
                      <a:pt x="170" y="0"/>
                    </a:cubicBezTo>
                    <a:close/>
                  </a:path>
                </a:pathLst>
              </a:custGeom>
              <a:solidFill>
                <a:srgbClr val="CC47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8" name="Google Shape;1848;p46"/>
              <p:cNvSpPr/>
              <p:nvPr/>
            </p:nvSpPr>
            <p:spPr>
              <a:xfrm>
                <a:off x="5150914" y="1794729"/>
                <a:ext cx="85609" cy="202871"/>
              </a:xfrm>
              <a:custGeom>
                <a:avLst/>
                <a:gdLst/>
                <a:ahLst/>
                <a:cxnLst/>
                <a:rect l="l" t="t" r="r" b="b"/>
                <a:pathLst>
                  <a:path w="917" h="2173" extrusionOk="0">
                    <a:moveTo>
                      <a:pt x="785" y="0"/>
                    </a:moveTo>
                    <a:cubicBezTo>
                      <a:pt x="714" y="0"/>
                      <a:pt x="448" y="982"/>
                      <a:pt x="448" y="1023"/>
                    </a:cubicBezTo>
                    <a:cubicBezTo>
                      <a:pt x="448" y="1066"/>
                      <a:pt x="363" y="1663"/>
                      <a:pt x="321" y="1725"/>
                    </a:cubicBezTo>
                    <a:cubicBezTo>
                      <a:pt x="278" y="1789"/>
                      <a:pt x="1" y="1810"/>
                      <a:pt x="1" y="1810"/>
                    </a:cubicBezTo>
                    <a:lnTo>
                      <a:pt x="150" y="2173"/>
                    </a:lnTo>
                    <a:cubicBezTo>
                      <a:pt x="150" y="2173"/>
                      <a:pt x="661" y="2152"/>
                      <a:pt x="767" y="2109"/>
                    </a:cubicBezTo>
                    <a:cubicBezTo>
                      <a:pt x="875" y="2067"/>
                      <a:pt x="916" y="1939"/>
                      <a:pt x="916" y="1789"/>
                    </a:cubicBezTo>
                    <a:cubicBezTo>
                      <a:pt x="916" y="1640"/>
                      <a:pt x="831" y="1406"/>
                      <a:pt x="790" y="1321"/>
                    </a:cubicBezTo>
                    <a:cubicBezTo>
                      <a:pt x="746" y="1236"/>
                      <a:pt x="852" y="45"/>
                      <a:pt x="790" y="2"/>
                    </a:cubicBezTo>
                    <a:cubicBezTo>
                      <a:pt x="788" y="1"/>
                      <a:pt x="787" y="0"/>
                      <a:pt x="785" y="0"/>
                    </a:cubicBezTo>
                    <a:close/>
                  </a:path>
                </a:pathLst>
              </a:custGeom>
              <a:solidFill>
                <a:srgbClr val="F76E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9" name="Google Shape;1849;p46"/>
              <p:cNvSpPr/>
              <p:nvPr/>
            </p:nvSpPr>
            <p:spPr>
              <a:xfrm>
                <a:off x="4544930" y="1684845"/>
                <a:ext cx="200719" cy="157778"/>
              </a:xfrm>
              <a:custGeom>
                <a:avLst/>
                <a:gdLst/>
                <a:ahLst/>
                <a:cxnLst/>
                <a:rect l="l" t="t" r="r" b="b"/>
                <a:pathLst>
                  <a:path w="2150" h="1690" extrusionOk="0">
                    <a:moveTo>
                      <a:pt x="1102" y="0"/>
                    </a:moveTo>
                    <a:cubicBezTo>
                      <a:pt x="651" y="0"/>
                      <a:pt x="169" y="104"/>
                      <a:pt x="108" y="348"/>
                    </a:cubicBezTo>
                    <a:cubicBezTo>
                      <a:pt x="1" y="774"/>
                      <a:pt x="171" y="1434"/>
                      <a:pt x="150" y="1477"/>
                    </a:cubicBezTo>
                    <a:cubicBezTo>
                      <a:pt x="129" y="1520"/>
                      <a:pt x="90" y="1606"/>
                      <a:pt x="215" y="1690"/>
                    </a:cubicBezTo>
                    <a:lnTo>
                      <a:pt x="1874" y="958"/>
                    </a:lnTo>
                    <a:cubicBezTo>
                      <a:pt x="1874" y="924"/>
                      <a:pt x="2149" y="391"/>
                      <a:pt x="1874" y="157"/>
                    </a:cubicBezTo>
                    <a:cubicBezTo>
                      <a:pt x="1756" y="57"/>
                      <a:pt x="1437" y="0"/>
                      <a:pt x="11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0" name="Google Shape;1850;p46"/>
              <p:cNvSpPr/>
              <p:nvPr/>
            </p:nvSpPr>
            <p:spPr>
              <a:xfrm>
                <a:off x="4511135" y="1803505"/>
                <a:ext cx="145171" cy="144428"/>
              </a:xfrm>
              <a:custGeom>
                <a:avLst/>
                <a:gdLst/>
                <a:ahLst/>
                <a:cxnLst/>
                <a:rect l="l" t="t" r="r" b="b"/>
                <a:pathLst>
                  <a:path w="1555" h="1547" extrusionOk="0">
                    <a:moveTo>
                      <a:pt x="868" y="0"/>
                    </a:moveTo>
                    <a:cubicBezTo>
                      <a:pt x="819" y="0"/>
                      <a:pt x="782" y="23"/>
                      <a:pt x="767" y="78"/>
                    </a:cubicBezTo>
                    <a:cubicBezTo>
                      <a:pt x="729" y="210"/>
                      <a:pt x="574" y="434"/>
                      <a:pt x="413" y="643"/>
                    </a:cubicBezTo>
                    <a:cubicBezTo>
                      <a:pt x="212" y="905"/>
                      <a:pt x="0" y="1142"/>
                      <a:pt x="0" y="1142"/>
                    </a:cubicBezTo>
                    <a:cubicBezTo>
                      <a:pt x="2" y="1142"/>
                      <a:pt x="4" y="1141"/>
                      <a:pt x="7" y="1141"/>
                    </a:cubicBezTo>
                    <a:cubicBezTo>
                      <a:pt x="127" y="1141"/>
                      <a:pt x="1384" y="1546"/>
                      <a:pt x="1384" y="1546"/>
                    </a:cubicBezTo>
                    <a:lnTo>
                      <a:pt x="1396" y="1469"/>
                    </a:lnTo>
                    <a:lnTo>
                      <a:pt x="1554" y="440"/>
                    </a:lnTo>
                    <a:cubicBezTo>
                      <a:pt x="1554" y="440"/>
                      <a:pt x="1087" y="0"/>
                      <a:pt x="868" y="0"/>
                    </a:cubicBezTo>
                    <a:close/>
                  </a:path>
                </a:pathLst>
              </a:custGeom>
              <a:solidFill>
                <a:srgbClr val="F76E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1" name="Google Shape;1851;p46"/>
              <p:cNvSpPr/>
              <p:nvPr/>
            </p:nvSpPr>
            <p:spPr>
              <a:xfrm>
                <a:off x="4549691" y="1803505"/>
                <a:ext cx="106614" cy="137146"/>
              </a:xfrm>
              <a:custGeom>
                <a:avLst/>
                <a:gdLst/>
                <a:ahLst/>
                <a:cxnLst/>
                <a:rect l="l" t="t" r="r" b="b"/>
                <a:pathLst>
                  <a:path w="1142" h="1469" extrusionOk="0">
                    <a:moveTo>
                      <a:pt x="455" y="0"/>
                    </a:moveTo>
                    <a:cubicBezTo>
                      <a:pt x="406" y="0"/>
                      <a:pt x="369" y="23"/>
                      <a:pt x="354" y="78"/>
                    </a:cubicBezTo>
                    <a:cubicBezTo>
                      <a:pt x="316" y="210"/>
                      <a:pt x="161" y="434"/>
                      <a:pt x="0" y="643"/>
                    </a:cubicBezTo>
                    <a:cubicBezTo>
                      <a:pt x="166" y="887"/>
                      <a:pt x="686" y="1451"/>
                      <a:pt x="983" y="1469"/>
                    </a:cubicBezTo>
                    <a:lnTo>
                      <a:pt x="1141" y="440"/>
                    </a:lnTo>
                    <a:cubicBezTo>
                      <a:pt x="1141" y="440"/>
                      <a:pt x="674" y="0"/>
                      <a:pt x="4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2" name="Google Shape;1852;p46"/>
              <p:cNvSpPr/>
              <p:nvPr/>
            </p:nvSpPr>
            <p:spPr>
              <a:xfrm>
                <a:off x="4558280" y="1708465"/>
                <a:ext cx="165056" cy="219863"/>
              </a:xfrm>
              <a:custGeom>
                <a:avLst/>
                <a:gdLst/>
                <a:ahLst/>
                <a:cxnLst/>
                <a:rect l="l" t="t" r="r" b="b"/>
                <a:pathLst>
                  <a:path w="1768" h="2355" extrusionOk="0">
                    <a:moveTo>
                      <a:pt x="1260" y="1"/>
                    </a:moveTo>
                    <a:cubicBezTo>
                      <a:pt x="914" y="1"/>
                      <a:pt x="353" y="171"/>
                      <a:pt x="277" y="480"/>
                    </a:cubicBezTo>
                    <a:cubicBezTo>
                      <a:pt x="277" y="480"/>
                      <a:pt x="230" y="651"/>
                      <a:pt x="192" y="866"/>
                    </a:cubicBezTo>
                    <a:lnTo>
                      <a:pt x="186" y="866"/>
                    </a:lnTo>
                    <a:cubicBezTo>
                      <a:pt x="181" y="865"/>
                      <a:pt x="177" y="865"/>
                      <a:pt x="173" y="865"/>
                    </a:cubicBezTo>
                    <a:cubicBezTo>
                      <a:pt x="108" y="865"/>
                      <a:pt x="52" y="916"/>
                      <a:pt x="29" y="975"/>
                    </a:cubicBezTo>
                    <a:cubicBezTo>
                      <a:pt x="1" y="1045"/>
                      <a:pt x="20" y="1128"/>
                      <a:pt x="59" y="1191"/>
                    </a:cubicBezTo>
                    <a:cubicBezTo>
                      <a:pt x="80" y="1224"/>
                      <a:pt x="107" y="1252"/>
                      <a:pt x="137" y="1276"/>
                    </a:cubicBezTo>
                    <a:cubicBezTo>
                      <a:pt x="128" y="1427"/>
                      <a:pt x="137" y="1559"/>
                      <a:pt x="183" y="1629"/>
                    </a:cubicBezTo>
                    <a:cubicBezTo>
                      <a:pt x="317" y="1839"/>
                      <a:pt x="724" y="2355"/>
                      <a:pt x="998" y="2355"/>
                    </a:cubicBezTo>
                    <a:cubicBezTo>
                      <a:pt x="1031" y="2355"/>
                      <a:pt x="1061" y="2347"/>
                      <a:pt x="1089" y="2332"/>
                    </a:cubicBezTo>
                    <a:cubicBezTo>
                      <a:pt x="1353" y="2183"/>
                      <a:pt x="1655" y="1650"/>
                      <a:pt x="1711" y="1118"/>
                    </a:cubicBezTo>
                    <a:cubicBezTo>
                      <a:pt x="1768" y="586"/>
                      <a:pt x="1713" y="138"/>
                      <a:pt x="1467" y="32"/>
                    </a:cubicBezTo>
                    <a:cubicBezTo>
                      <a:pt x="1418" y="11"/>
                      <a:pt x="1346" y="1"/>
                      <a:pt x="1260" y="1"/>
                    </a:cubicBezTo>
                    <a:close/>
                  </a:path>
                </a:pathLst>
              </a:custGeom>
              <a:solidFill>
                <a:srgbClr val="F76E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3" name="Google Shape;1853;p46"/>
              <p:cNvSpPr/>
              <p:nvPr/>
            </p:nvSpPr>
            <p:spPr>
              <a:xfrm>
                <a:off x="4584607" y="1699129"/>
                <a:ext cx="151893" cy="54149"/>
              </a:xfrm>
              <a:custGeom>
                <a:avLst/>
                <a:gdLst/>
                <a:ahLst/>
                <a:cxnLst/>
                <a:rect l="l" t="t" r="r" b="b"/>
                <a:pathLst>
                  <a:path w="1627" h="580" extrusionOk="0">
                    <a:moveTo>
                      <a:pt x="970" y="1"/>
                    </a:moveTo>
                    <a:cubicBezTo>
                      <a:pt x="953" y="1"/>
                      <a:pt x="942" y="2"/>
                      <a:pt x="937" y="4"/>
                    </a:cubicBezTo>
                    <a:cubicBezTo>
                      <a:pt x="895" y="25"/>
                      <a:pt x="1" y="153"/>
                      <a:pt x="1" y="153"/>
                    </a:cubicBezTo>
                    <a:lnTo>
                      <a:pt x="1" y="174"/>
                    </a:lnTo>
                    <a:cubicBezTo>
                      <a:pt x="1" y="174"/>
                      <a:pt x="824" y="579"/>
                      <a:pt x="1259" y="579"/>
                    </a:cubicBezTo>
                    <a:cubicBezTo>
                      <a:pt x="1388" y="579"/>
                      <a:pt x="1483" y="544"/>
                      <a:pt x="1513" y="451"/>
                    </a:cubicBezTo>
                    <a:cubicBezTo>
                      <a:pt x="1626" y="90"/>
                      <a:pt x="1111" y="1"/>
                      <a:pt x="9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4" name="Google Shape;1854;p46"/>
              <p:cNvSpPr/>
              <p:nvPr/>
            </p:nvSpPr>
            <p:spPr>
              <a:xfrm>
                <a:off x="4566683" y="1709305"/>
                <a:ext cx="55734" cy="96908"/>
              </a:xfrm>
              <a:custGeom>
                <a:avLst/>
                <a:gdLst/>
                <a:ahLst/>
                <a:cxnLst/>
                <a:rect l="l" t="t" r="r" b="b"/>
                <a:pathLst>
                  <a:path w="597" h="1038" extrusionOk="0">
                    <a:moveTo>
                      <a:pt x="257" y="1"/>
                    </a:moveTo>
                    <a:lnTo>
                      <a:pt x="129" y="150"/>
                    </a:lnTo>
                    <a:cubicBezTo>
                      <a:pt x="129" y="150"/>
                      <a:pt x="0" y="618"/>
                      <a:pt x="0" y="682"/>
                    </a:cubicBezTo>
                    <a:cubicBezTo>
                      <a:pt x="0" y="747"/>
                      <a:pt x="129" y="873"/>
                      <a:pt x="303" y="1024"/>
                    </a:cubicBezTo>
                    <a:cubicBezTo>
                      <a:pt x="314" y="1033"/>
                      <a:pt x="324" y="1037"/>
                      <a:pt x="334" y="1037"/>
                    </a:cubicBezTo>
                    <a:cubicBezTo>
                      <a:pt x="492" y="1037"/>
                      <a:pt x="597" y="23"/>
                      <a:pt x="597" y="23"/>
                    </a:cubicBezTo>
                    <a:lnTo>
                      <a:pt x="2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5" name="Google Shape;1855;p46"/>
              <p:cNvSpPr/>
              <p:nvPr/>
            </p:nvSpPr>
            <p:spPr>
              <a:xfrm>
                <a:off x="4671710" y="1812934"/>
                <a:ext cx="19605" cy="39024"/>
              </a:xfrm>
              <a:custGeom>
                <a:avLst/>
                <a:gdLst/>
                <a:ahLst/>
                <a:cxnLst/>
                <a:rect l="l" t="t" r="r" b="b"/>
                <a:pathLst>
                  <a:path w="210" h="418" extrusionOk="0">
                    <a:moveTo>
                      <a:pt x="198" y="0"/>
                    </a:moveTo>
                    <a:cubicBezTo>
                      <a:pt x="194" y="0"/>
                      <a:pt x="191" y="2"/>
                      <a:pt x="189" y="6"/>
                    </a:cubicBezTo>
                    <a:cubicBezTo>
                      <a:pt x="176" y="60"/>
                      <a:pt x="162" y="114"/>
                      <a:pt x="147" y="166"/>
                    </a:cubicBezTo>
                    <a:cubicBezTo>
                      <a:pt x="141" y="191"/>
                      <a:pt x="134" y="218"/>
                      <a:pt x="125" y="243"/>
                    </a:cubicBezTo>
                    <a:cubicBezTo>
                      <a:pt x="119" y="264"/>
                      <a:pt x="110" y="285"/>
                      <a:pt x="104" y="306"/>
                    </a:cubicBezTo>
                    <a:cubicBezTo>
                      <a:pt x="94" y="302"/>
                      <a:pt x="84" y="296"/>
                      <a:pt x="73" y="296"/>
                    </a:cubicBezTo>
                    <a:cubicBezTo>
                      <a:pt x="70" y="296"/>
                      <a:pt x="66" y="297"/>
                      <a:pt x="62" y="299"/>
                    </a:cubicBezTo>
                    <a:cubicBezTo>
                      <a:pt x="56" y="302"/>
                      <a:pt x="55" y="306"/>
                      <a:pt x="56" y="312"/>
                    </a:cubicBezTo>
                    <a:cubicBezTo>
                      <a:pt x="61" y="327"/>
                      <a:pt x="80" y="333"/>
                      <a:pt x="94" y="337"/>
                    </a:cubicBezTo>
                    <a:cubicBezTo>
                      <a:pt x="107" y="343"/>
                      <a:pt x="119" y="348"/>
                      <a:pt x="131" y="354"/>
                    </a:cubicBezTo>
                    <a:cubicBezTo>
                      <a:pt x="137" y="357"/>
                      <a:pt x="144" y="360"/>
                      <a:pt x="140" y="367"/>
                    </a:cubicBezTo>
                    <a:cubicBezTo>
                      <a:pt x="137" y="375"/>
                      <a:pt x="129" y="381"/>
                      <a:pt x="122" y="384"/>
                    </a:cubicBezTo>
                    <a:cubicBezTo>
                      <a:pt x="114" y="387"/>
                      <a:pt x="106" y="388"/>
                      <a:pt x="98" y="388"/>
                    </a:cubicBezTo>
                    <a:cubicBezTo>
                      <a:pt x="87" y="388"/>
                      <a:pt x="75" y="386"/>
                      <a:pt x="65" y="381"/>
                    </a:cubicBezTo>
                    <a:cubicBezTo>
                      <a:pt x="58" y="375"/>
                      <a:pt x="49" y="369"/>
                      <a:pt x="41" y="361"/>
                    </a:cubicBezTo>
                    <a:cubicBezTo>
                      <a:pt x="34" y="352"/>
                      <a:pt x="23" y="346"/>
                      <a:pt x="13" y="342"/>
                    </a:cubicBezTo>
                    <a:cubicBezTo>
                      <a:pt x="12" y="342"/>
                      <a:pt x="11" y="341"/>
                      <a:pt x="11" y="341"/>
                    </a:cubicBezTo>
                    <a:cubicBezTo>
                      <a:pt x="3" y="341"/>
                      <a:pt x="0" y="353"/>
                      <a:pt x="7" y="357"/>
                    </a:cubicBezTo>
                    <a:cubicBezTo>
                      <a:pt x="15" y="363"/>
                      <a:pt x="21" y="370"/>
                      <a:pt x="25" y="378"/>
                    </a:cubicBezTo>
                    <a:cubicBezTo>
                      <a:pt x="32" y="387"/>
                      <a:pt x="40" y="396"/>
                      <a:pt x="49" y="401"/>
                    </a:cubicBezTo>
                    <a:cubicBezTo>
                      <a:pt x="64" y="411"/>
                      <a:pt x="81" y="417"/>
                      <a:pt x="98" y="417"/>
                    </a:cubicBezTo>
                    <a:cubicBezTo>
                      <a:pt x="101" y="417"/>
                      <a:pt x="105" y="417"/>
                      <a:pt x="108" y="416"/>
                    </a:cubicBezTo>
                    <a:cubicBezTo>
                      <a:pt x="131" y="415"/>
                      <a:pt x="152" y="403"/>
                      <a:pt x="165" y="385"/>
                    </a:cubicBezTo>
                    <a:cubicBezTo>
                      <a:pt x="171" y="375"/>
                      <a:pt x="174" y="363"/>
                      <a:pt x="170" y="351"/>
                    </a:cubicBezTo>
                    <a:cubicBezTo>
                      <a:pt x="165" y="340"/>
                      <a:pt x="158" y="331"/>
                      <a:pt x="147" y="327"/>
                    </a:cubicBezTo>
                    <a:cubicBezTo>
                      <a:pt x="141" y="324"/>
                      <a:pt x="135" y="321"/>
                      <a:pt x="129" y="318"/>
                    </a:cubicBezTo>
                    <a:cubicBezTo>
                      <a:pt x="137" y="299"/>
                      <a:pt x="141" y="276"/>
                      <a:pt x="147" y="257"/>
                    </a:cubicBezTo>
                    <a:cubicBezTo>
                      <a:pt x="158" y="229"/>
                      <a:pt x="165" y="202"/>
                      <a:pt x="173" y="175"/>
                    </a:cubicBezTo>
                    <a:cubicBezTo>
                      <a:pt x="188" y="121"/>
                      <a:pt x="198" y="67"/>
                      <a:pt x="208" y="12"/>
                    </a:cubicBezTo>
                    <a:cubicBezTo>
                      <a:pt x="209" y="5"/>
                      <a:pt x="204" y="0"/>
                      <a:pt x="1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6" name="Google Shape;1856;p46"/>
              <p:cNvSpPr/>
              <p:nvPr/>
            </p:nvSpPr>
            <p:spPr>
              <a:xfrm>
                <a:off x="4635954" y="1864562"/>
                <a:ext cx="22873" cy="22967"/>
              </a:xfrm>
              <a:custGeom>
                <a:avLst/>
                <a:gdLst/>
                <a:ahLst/>
                <a:cxnLst/>
                <a:rect l="l" t="t" r="r" b="b"/>
                <a:pathLst>
                  <a:path w="245" h="246" extrusionOk="0">
                    <a:moveTo>
                      <a:pt x="14" y="1"/>
                    </a:moveTo>
                    <a:cubicBezTo>
                      <a:pt x="14" y="1"/>
                      <a:pt x="13" y="2"/>
                      <a:pt x="11" y="2"/>
                    </a:cubicBezTo>
                    <a:cubicBezTo>
                      <a:pt x="8" y="7"/>
                      <a:pt x="4" y="13"/>
                      <a:pt x="1" y="17"/>
                    </a:cubicBezTo>
                    <a:cubicBezTo>
                      <a:pt x="4" y="21"/>
                      <a:pt x="7" y="24"/>
                      <a:pt x="8" y="29"/>
                    </a:cubicBezTo>
                    <a:cubicBezTo>
                      <a:pt x="10" y="29"/>
                      <a:pt x="10" y="30"/>
                      <a:pt x="10" y="30"/>
                    </a:cubicBezTo>
                    <a:cubicBezTo>
                      <a:pt x="13" y="35"/>
                      <a:pt x="17" y="39"/>
                      <a:pt x="20" y="42"/>
                    </a:cubicBezTo>
                    <a:cubicBezTo>
                      <a:pt x="41" y="81"/>
                      <a:pt x="68" y="115"/>
                      <a:pt x="98" y="148"/>
                    </a:cubicBezTo>
                    <a:cubicBezTo>
                      <a:pt x="116" y="166"/>
                      <a:pt x="134" y="183"/>
                      <a:pt x="151" y="199"/>
                    </a:cubicBezTo>
                    <a:cubicBezTo>
                      <a:pt x="171" y="215"/>
                      <a:pt x="192" y="230"/>
                      <a:pt x="213" y="244"/>
                    </a:cubicBezTo>
                    <a:cubicBezTo>
                      <a:pt x="215" y="245"/>
                      <a:pt x="217" y="245"/>
                      <a:pt x="219" y="245"/>
                    </a:cubicBezTo>
                    <a:cubicBezTo>
                      <a:pt x="232" y="245"/>
                      <a:pt x="245" y="229"/>
                      <a:pt x="232" y="220"/>
                    </a:cubicBezTo>
                    <a:cubicBezTo>
                      <a:pt x="214" y="205"/>
                      <a:pt x="192" y="191"/>
                      <a:pt x="174" y="177"/>
                    </a:cubicBezTo>
                    <a:cubicBezTo>
                      <a:pt x="154" y="162"/>
                      <a:pt x="137" y="145"/>
                      <a:pt x="120" y="129"/>
                    </a:cubicBezTo>
                    <a:cubicBezTo>
                      <a:pt x="89" y="98"/>
                      <a:pt x="59" y="62"/>
                      <a:pt x="34" y="24"/>
                    </a:cubicBezTo>
                    <a:cubicBezTo>
                      <a:pt x="32" y="21"/>
                      <a:pt x="29" y="18"/>
                      <a:pt x="28" y="16"/>
                    </a:cubicBezTo>
                    <a:cubicBezTo>
                      <a:pt x="22" y="11"/>
                      <a:pt x="17" y="5"/>
                      <a:pt x="1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7" name="Google Shape;1857;p46"/>
              <p:cNvSpPr/>
              <p:nvPr/>
            </p:nvSpPr>
            <p:spPr>
              <a:xfrm>
                <a:off x="4449612" y="1900505"/>
                <a:ext cx="721373" cy="164780"/>
              </a:xfrm>
              <a:custGeom>
                <a:avLst/>
                <a:gdLst/>
                <a:ahLst/>
                <a:cxnLst/>
                <a:rect l="l" t="t" r="r" b="b"/>
                <a:pathLst>
                  <a:path w="7727" h="1765" extrusionOk="0">
                    <a:moveTo>
                      <a:pt x="1060" y="0"/>
                    </a:moveTo>
                    <a:cubicBezTo>
                      <a:pt x="915" y="0"/>
                      <a:pt x="779" y="30"/>
                      <a:pt x="659" y="103"/>
                    </a:cubicBezTo>
                    <a:cubicBezTo>
                      <a:pt x="0" y="507"/>
                      <a:pt x="340" y="1487"/>
                      <a:pt x="489" y="1636"/>
                    </a:cubicBezTo>
                    <a:cubicBezTo>
                      <a:pt x="568" y="1715"/>
                      <a:pt x="1911" y="1764"/>
                      <a:pt x="3284" y="1764"/>
                    </a:cubicBezTo>
                    <a:cubicBezTo>
                      <a:pt x="4501" y="1764"/>
                      <a:pt x="5742" y="1726"/>
                      <a:pt x="6151" y="1636"/>
                    </a:cubicBezTo>
                    <a:cubicBezTo>
                      <a:pt x="7024" y="1444"/>
                      <a:pt x="7726" y="1061"/>
                      <a:pt x="7726" y="1061"/>
                    </a:cubicBezTo>
                    <a:lnTo>
                      <a:pt x="7620" y="636"/>
                    </a:lnTo>
                    <a:cubicBezTo>
                      <a:pt x="7620" y="636"/>
                      <a:pt x="5917" y="721"/>
                      <a:pt x="5853" y="721"/>
                    </a:cubicBezTo>
                    <a:cubicBezTo>
                      <a:pt x="5790" y="721"/>
                      <a:pt x="2596" y="636"/>
                      <a:pt x="2596" y="636"/>
                    </a:cubicBezTo>
                    <a:cubicBezTo>
                      <a:pt x="2527" y="617"/>
                      <a:pt x="1714"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8" name="Google Shape;1858;p46"/>
              <p:cNvSpPr/>
              <p:nvPr/>
            </p:nvSpPr>
            <p:spPr>
              <a:xfrm>
                <a:off x="5117212" y="1947839"/>
                <a:ext cx="57602" cy="75715"/>
              </a:xfrm>
              <a:custGeom>
                <a:avLst/>
                <a:gdLst/>
                <a:ahLst/>
                <a:cxnLst/>
                <a:rect l="l" t="t" r="r" b="b"/>
                <a:pathLst>
                  <a:path w="617" h="811" extrusionOk="0">
                    <a:moveTo>
                      <a:pt x="596" y="0"/>
                    </a:moveTo>
                    <a:lnTo>
                      <a:pt x="1" y="108"/>
                    </a:lnTo>
                    <a:cubicBezTo>
                      <a:pt x="1" y="149"/>
                      <a:pt x="83" y="811"/>
                      <a:pt x="126" y="811"/>
                    </a:cubicBezTo>
                    <a:cubicBezTo>
                      <a:pt x="126" y="811"/>
                      <a:pt x="127" y="810"/>
                      <a:pt x="128" y="810"/>
                    </a:cubicBezTo>
                    <a:cubicBezTo>
                      <a:pt x="171" y="788"/>
                      <a:pt x="575" y="639"/>
                      <a:pt x="596" y="533"/>
                    </a:cubicBezTo>
                    <a:cubicBezTo>
                      <a:pt x="617" y="427"/>
                      <a:pt x="596" y="0"/>
                      <a:pt x="596" y="0"/>
                    </a:cubicBezTo>
                    <a:close/>
                  </a:path>
                </a:pathLst>
              </a:custGeom>
              <a:solidFill>
                <a:srgbClr val="A48EF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9" name="Google Shape;1859;p46"/>
              <p:cNvSpPr/>
              <p:nvPr/>
            </p:nvSpPr>
            <p:spPr>
              <a:xfrm>
                <a:off x="4624564" y="1923472"/>
                <a:ext cx="215749" cy="47520"/>
              </a:xfrm>
              <a:custGeom>
                <a:avLst/>
                <a:gdLst/>
                <a:ahLst/>
                <a:cxnLst/>
                <a:rect l="l" t="t" r="r" b="b"/>
                <a:pathLst>
                  <a:path w="2311" h="509" extrusionOk="0">
                    <a:moveTo>
                      <a:pt x="13" y="0"/>
                    </a:moveTo>
                    <a:cubicBezTo>
                      <a:pt x="2" y="0"/>
                      <a:pt x="1" y="15"/>
                      <a:pt x="8" y="20"/>
                    </a:cubicBezTo>
                    <a:cubicBezTo>
                      <a:pt x="33" y="35"/>
                      <a:pt x="60" y="47"/>
                      <a:pt x="89" y="57"/>
                    </a:cubicBezTo>
                    <a:cubicBezTo>
                      <a:pt x="115" y="67"/>
                      <a:pt x="142" y="79"/>
                      <a:pt x="169" y="93"/>
                    </a:cubicBezTo>
                    <a:cubicBezTo>
                      <a:pt x="223" y="115"/>
                      <a:pt x="275" y="142"/>
                      <a:pt x="324" y="170"/>
                    </a:cubicBezTo>
                    <a:cubicBezTo>
                      <a:pt x="427" y="229"/>
                      <a:pt x="524" y="296"/>
                      <a:pt x="613" y="370"/>
                    </a:cubicBezTo>
                    <a:cubicBezTo>
                      <a:pt x="666" y="413"/>
                      <a:pt x="713" y="460"/>
                      <a:pt x="763" y="504"/>
                    </a:cubicBezTo>
                    <a:cubicBezTo>
                      <a:pt x="765" y="507"/>
                      <a:pt x="769" y="508"/>
                      <a:pt x="772" y="508"/>
                    </a:cubicBezTo>
                    <a:cubicBezTo>
                      <a:pt x="782" y="508"/>
                      <a:pt x="791" y="496"/>
                      <a:pt x="782" y="486"/>
                    </a:cubicBezTo>
                    <a:cubicBezTo>
                      <a:pt x="751" y="449"/>
                      <a:pt x="718" y="415"/>
                      <a:pt x="682" y="382"/>
                    </a:cubicBezTo>
                    <a:lnTo>
                      <a:pt x="682" y="382"/>
                    </a:lnTo>
                    <a:cubicBezTo>
                      <a:pt x="731" y="387"/>
                      <a:pt x="782" y="390"/>
                      <a:pt x="833" y="390"/>
                    </a:cubicBezTo>
                    <a:lnTo>
                      <a:pt x="991" y="396"/>
                    </a:lnTo>
                    <a:cubicBezTo>
                      <a:pt x="1097" y="399"/>
                      <a:pt x="1203" y="403"/>
                      <a:pt x="1308" y="406"/>
                    </a:cubicBezTo>
                    <a:cubicBezTo>
                      <a:pt x="1520" y="415"/>
                      <a:pt x="1730" y="425"/>
                      <a:pt x="1942" y="439"/>
                    </a:cubicBezTo>
                    <a:cubicBezTo>
                      <a:pt x="2000" y="442"/>
                      <a:pt x="2060" y="446"/>
                      <a:pt x="2118" y="449"/>
                    </a:cubicBezTo>
                    <a:cubicBezTo>
                      <a:pt x="2164" y="454"/>
                      <a:pt x="2210" y="456"/>
                      <a:pt x="2256" y="456"/>
                    </a:cubicBezTo>
                    <a:cubicBezTo>
                      <a:pt x="2270" y="456"/>
                      <a:pt x="2284" y="456"/>
                      <a:pt x="2299" y="455"/>
                    </a:cubicBezTo>
                    <a:cubicBezTo>
                      <a:pt x="2307" y="455"/>
                      <a:pt x="2310" y="439"/>
                      <a:pt x="2300" y="437"/>
                    </a:cubicBezTo>
                    <a:cubicBezTo>
                      <a:pt x="2196" y="419"/>
                      <a:pt x="2090" y="416"/>
                      <a:pt x="1985" y="410"/>
                    </a:cubicBezTo>
                    <a:cubicBezTo>
                      <a:pt x="1881" y="403"/>
                      <a:pt x="1774" y="397"/>
                      <a:pt x="1669" y="391"/>
                    </a:cubicBezTo>
                    <a:cubicBezTo>
                      <a:pt x="1457" y="381"/>
                      <a:pt x="1247" y="372"/>
                      <a:pt x="1035" y="366"/>
                    </a:cubicBezTo>
                    <a:cubicBezTo>
                      <a:pt x="976" y="363"/>
                      <a:pt x="918" y="361"/>
                      <a:pt x="858" y="361"/>
                    </a:cubicBezTo>
                    <a:lnTo>
                      <a:pt x="769" y="360"/>
                    </a:lnTo>
                    <a:cubicBezTo>
                      <a:pt x="756" y="359"/>
                      <a:pt x="743" y="359"/>
                      <a:pt x="730" y="359"/>
                    </a:cubicBezTo>
                    <a:cubicBezTo>
                      <a:pt x="713" y="359"/>
                      <a:pt x="695" y="359"/>
                      <a:pt x="678" y="361"/>
                    </a:cubicBezTo>
                    <a:cubicBezTo>
                      <a:pt x="673" y="361"/>
                      <a:pt x="669" y="366"/>
                      <a:pt x="669" y="370"/>
                    </a:cubicBezTo>
                    <a:cubicBezTo>
                      <a:pt x="664" y="366"/>
                      <a:pt x="658" y="361"/>
                      <a:pt x="654" y="357"/>
                    </a:cubicBezTo>
                    <a:cubicBezTo>
                      <a:pt x="609" y="318"/>
                      <a:pt x="561" y="281"/>
                      <a:pt x="512" y="245"/>
                    </a:cubicBezTo>
                    <a:cubicBezTo>
                      <a:pt x="417" y="176"/>
                      <a:pt x="314" y="117"/>
                      <a:pt x="205" y="66"/>
                    </a:cubicBezTo>
                    <a:cubicBezTo>
                      <a:pt x="174" y="53"/>
                      <a:pt x="142" y="39"/>
                      <a:pt x="111" y="27"/>
                    </a:cubicBezTo>
                    <a:cubicBezTo>
                      <a:pt x="80" y="14"/>
                      <a:pt x="47" y="5"/>
                      <a:pt x="14" y="0"/>
                    </a:cubicBezTo>
                    <a:cubicBezTo>
                      <a:pt x="14" y="0"/>
                      <a:pt x="13" y="0"/>
                      <a:pt x="13" y="0"/>
                    </a:cubicBezTo>
                    <a:close/>
                  </a:path>
                </a:pathLst>
              </a:custGeom>
              <a:solidFill>
                <a:srgbClr val="5344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0" name="Google Shape;1860;p46"/>
              <p:cNvSpPr/>
              <p:nvPr/>
            </p:nvSpPr>
            <p:spPr>
              <a:xfrm>
                <a:off x="4946554" y="2016085"/>
                <a:ext cx="184848" cy="46960"/>
              </a:xfrm>
              <a:custGeom>
                <a:avLst/>
                <a:gdLst/>
                <a:ahLst/>
                <a:cxnLst/>
                <a:rect l="l" t="t" r="r" b="b"/>
                <a:pathLst>
                  <a:path w="1980" h="503" extrusionOk="0">
                    <a:moveTo>
                      <a:pt x="1951" y="1"/>
                    </a:moveTo>
                    <a:cubicBezTo>
                      <a:pt x="1948" y="1"/>
                      <a:pt x="1945" y="2"/>
                      <a:pt x="1942" y="3"/>
                    </a:cubicBezTo>
                    <a:cubicBezTo>
                      <a:pt x="1707" y="112"/>
                      <a:pt x="1462" y="204"/>
                      <a:pt x="1213" y="276"/>
                    </a:cubicBezTo>
                    <a:cubicBezTo>
                      <a:pt x="963" y="349"/>
                      <a:pt x="708" y="404"/>
                      <a:pt x="448" y="438"/>
                    </a:cubicBezTo>
                    <a:cubicBezTo>
                      <a:pt x="303" y="459"/>
                      <a:pt x="157" y="470"/>
                      <a:pt x="11" y="488"/>
                    </a:cubicBezTo>
                    <a:cubicBezTo>
                      <a:pt x="1" y="488"/>
                      <a:pt x="1" y="503"/>
                      <a:pt x="11" y="503"/>
                    </a:cubicBezTo>
                    <a:cubicBezTo>
                      <a:pt x="21" y="503"/>
                      <a:pt x="30" y="503"/>
                      <a:pt x="40" y="503"/>
                    </a:cubicBezTo>
                    <a:cubicBezTo>
                      <a:pt x="163" y="503"/>
                      <a:pt x="285" y="494"/>
                      <a:pt x="406" y="477"/>
                    </a:cubicBezTo>
                    <a:cubicBezTo>
                      <a:pt x="536" y="462"/>
                      <a:pt x="666" y="441"/>
                      <a:pt x="794" y="416"/>
                    </a:cubicBezTo>
                    <a:cubicBezTo>
                      <a:pt x="1051" y="365"/>
                      <a:pt x="1304" y="294"/>
                      <a:pt x="1550" y="204"/>
                    </a:cubicBezTo>
                    <a:cubicBezTo>
                      <a:pt x="1689" y="154"/>
                      <a:pt x="1826" y="97"/>
                      <a:pt x="1960" y="34"/>
                    </a:cubicBezTo>
                    <a:cubicBezTo>
                      <a:pt x="1979" y="27"/>
                      <a:pt x="1968" y="1"/>
                      <a:pt x="1951" y="1"/>
                    </a:cubicBezTo>
                    <a:close/>
                  </a:path>
                </a:pathLst>
              </a:custGeom>
              <a:solidFill>
                <a:srgbClr val="5344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1" name="Google Shape;1861;p46"/>
              <p:cNvSpPr/>
              <p:nvPr/>
            </p:nvSpPr>
            <p:spPr>
              <a:xfrm>
                <a:off x="5177427" y="1835901"/>
                <a:ext cx="60496" cy="162726"/>
              </a:xfrm>
              <a:custGeom>
                <a:avLst/>
                <a:gdLst/>
                <a:ahLst/>
                <a:cxnLst/>
                <a:rect l="l" t="t" r="r" b="b"/>
                <a:pathLst>
                  <a:path w="648" h="1743" extrusionOk="0">
                    <a:moveTo>
                      <a:pt x="517" y="1"/>
                    </a:moveTo>
                    <a:cubicBezTo>
                      <a:pt x="515" y="1"/>
                      <a:pt x="512" y="3"/>
                      <a:pt x="510" y="6"/>
                    </a:cubicBezTo>
                    <a:cubicBezTo>
                      <a:pt x="504" y="32"/>
                      <a:pt x="503" y="60"/>
                      <a:pt x="504" y="87"/>
                    </a:cubicBezTo>
                    <a:lnTo>
                      <a:pt x="504" y="169"/>
                    </a:lnTo>
                    <a:cubicBezTo>
                      <a:pt x="504" y="224"/>
                      <a:pt x="503" y="281"/>
                      <a:pt x="501" y="336"/>
                    </a:cubicBezTo>
                    <a:cubicBezTo>
                      <a:pt x="498" y="445"/>
                      <a:pt x="494" y="555"/>
                      <a:pt x="486" y="665"/>
                    </a:cubicBezTo>
                    <a:cubicBezTo>
                      <a:pt x="483" y="700"/>
                      <a:pt x="480" y="734"/>
                      <a:pt x="477" y="768"/>
                    </a:cubicBezTo>
                    <a:cubicBezTo>
                      <a:pt x="470" y="768"/>
                      <a:pt x="464" y="774"/>
                      <a:pt x="464" y="782"/>
                    </a:cubicBezTo>
                    <a:cubicBezTo>
                      <a:pt x="464" y="830"/>
                      <a:pt x="473" y="877"/>
                      <a:pt x="488" y="923"/>
                    </a:cubicBezTo>
                    <a:cubicBezTo>
                      <a:pt x="503" y="970"/>
                      <a:pt x="519" y="1014"/>
                      <a:pt x="535" y="1059"/>
                    </a:cubicBezTo>
                    <a:cubicBezTo>
                      <a:pt x="568" y="1149"/>
                      <a:pt x="601" y="1240"/>
                      <a:pt x="607" y="1335"/>
                    </a:cubicBezTo>
                    <a:cubicBezTo>
                      <a:pt x="613" y="1419"/>
                      <a:pt x="597" y="1508"/>
                      <a:pt x="541" y="1574"/>
                    </a:cubicBezTo>
                    <a:cubicBezTo>
                      <a:pt x="489" y="1633"/>
                      <a:pt x="419" y="1675"/>
                      <a:pt x="342" y="1691"/>
                    </a:cubicBezTo>
                    <a:cubicBezTo>
                      <a:pt x="286" y="1706"/>
                      <a:pt x="229" y="1710"/>
                      <a:pt x="172" y="1710"/>
                    </a:cubicBezTo>
                    <a:cubicBezTo>
                      <a:pt x="120" y="1710"/>
                      <a:pt x="68" y="1707"/>
                      <a:pt x="17" y="1706"/>
                    </a:cubicBezTo>
                    <a:cubicBezTo>
                      <a:pt x="5" y="1706"/>
                      <a:pt x="0" y="1729"/>
                      <a:pt x="14" y="1730"/>
                    </a:cubicBezTo>
                    <a:cubicBezTo>
                      <a:pt x="67" y="1737"/>
                      <a:pt x="124" y="1743"/>
                      <a:pt x="182" y="1743"/>
                    </a:cubicBezTo>
                    <a:cubicBezTo>
                      <a:pt x="313" y="1743"/>
                      <a:pt x="446" y="1715"/>
                      <a:pt x="541" y="1623"/>
                    </a:cubicBezTo>
                    <a:cubicBezTo>
                      <a:pt x="604" y="1560"/>
                      <a:pt x="640" y="1477"/>
                      <a:pt x="641" y="1390"/>
                    </a:cubicBezTo>
                    <a:cubicBezTo>
                      <a:pt x="647" y="1292"/>
                      <a:pt x="620" y="1195"/>
                      <a:pt x="588" y="1104"/>
                    </a:cubicBezTo>
                    <a:cubicBezTo>
                      <a:pt x="570" y="1050"/>
                      <a:pt x="547" y="998"/>
                      <a:pt x="531" y="944"/>
                    </a:cubicBezTo>
                    <a:cubicBezTo>
                      <a:pt x="522" y="917"/>
                      <a:pt x="515" y="891"/>
                      <a:pt x="507" y="862"/>
                    </a:cubicBezTo>
                    <a:cubicBezTo>
                      <a:pt x="503" y="844"/>
                      <a:pt x="500" y="825"/>
                      <a:pt x="495" y="807"/>
                    </a:cubicBezTo>
                    <a:cubicBezTo>
                      <a:pt x="507" y="713"/>
                      <a:pt x="512" y="619"/>
                      <a:pt x="518" y="525"/>
                    </a:cubicBezTo>
                    <a:cubicBezTo>
                      <a:pt x="526" y="415"/>
                      <a:pt x="529" y="303"/>
                      <a:pt x="531" y="193"/>
                    </a:cubicBezTo>
                    <a:lnTo>
                      <a:pt x="531" y="97"/>
                    </a:lnTo>
                    <a:cubicBezTo>
                      <a:pt x="534" y="66"/>
                      <a:pt x="531" y="36"/>
                      <a:pt x="524" y="6"/>
                    </a:cubicBezTo>
                    <a:cubicBezTo>
                      <a:pt x="523" y="3"/>
                      <a:pt x="520" y="1"/>
                      <a:pt x="517" y="1"/>
                    </a:cubicBezTo>
                    <a:close/>
                  </a:path>
                </a:pathLst>
              </a:custGeom>
              <a:solidFill>
                <a:srgbClr val="CC47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2" name="Google Shape;1862;p46"/>
              <p:cNvSpPr/>
              <p:nvPr/>
            </p:nvSpPr>
            <p:spPr>
              <a:xfrm>
                <a:off x="4572657" y="2056976"/>
                <a:ext cx="159455" cy="8963"/>
              </a:xfrm>
              <a:custGeom>
                <a:avLst/>
                <a:gdLst/>
                <a:ahLst/>
                <a:cxnLst/>
                <a:rect l="l" t="t" r="r" b="b"/>
                <a:pathLst>
                  <a:path w="1708" h="96" extrusionOk="0">
                    <a:moveTo>
                      <a:pt x="17" y="0"/>
                    </a:moveTo>
                    <a:cubicBezTo>
                      <a:pt x="5" y="0"/>
                      <a:pt x="0" y="20"/>
                      <a:pt x="14" y="23"/>
                    </a:cubicBezTo>
                    <a:cubicBezTo>
                      <a:pt x="121" y="41"/>
                      <a:pt x="229" y="48"/>
                      <a:pt x="337" y="57"/>
                    </a:cubicBezTo>
                    <a:cubicBezTo>
                      <a:pt x="446" y="66"/>
                      <a:pt x="557" y="72"/>
                      <a:pt x="667" y="78"/>
                    </a:cubicBezTo>
                    <a:cubicBezTo>
                      <a:pt x="886" y="88"/>
                      <a:pt x="1105" y="94"/>
                      <a:pt x="1325" y="96"/>
                    </a:cubicBezTo>
                    <a:lnTo>
                      <a:pt x="1508" y="96"/>
                    </a:lnTo>
                    <a:cubicBezTo>
                      <a:pt x="1538" y="96"/>
                      <a:pt x="1569" y="96"/>
                      <a:pt x="1600" y="93"/>
                    </a:cubicBezTo>
                    <a:cubicBezTo>
                      <a:pt x="1632" y="90"/>
                      <a:pt x="1663" y="91"/>
                      <a:pt x="1694" y="85"/>
                    </a:cubicBezTo>
                    <a:cubicBezTo>
                      <a:pt x="1708" y="84"/>
                      <a:pt x="1703" y="63"/>
                      <a:pt x="1690" y="62"/>
                    </a:cubicBezTo>
                    <a:cubicBezTo>
                      <a:pt x="1663" y="59"/>
                      <a:pt x="1635" y="60"/>
                      <a:pt x="1608" y="59"/>
                    </a:cubicBezTo>
                    <a:cubicBezTo>
                      <a:pt x="1581" y="59"/>
                      <a:pt x="1554" y="57"/>
                      <a:pt x="1526" y="57"/>
                    </a:cubicBezTo>
                    <a:lnTo>
                      <a:pt x="1362" y="57"/>
                    </a:lnTo>
                    <a:cubicBezTo>
                      <a:pt x="1253" y="57"/>
                      <a:pt x="1144" y="56"/>
                      <a:pt x="1034" y="53"/>
                    </a:cubicBezTo>
                    <a:cubicBezTo>
                      <a:pt x="818" y="48"/>
                      <a:pt x="601" y="38"/>
                      <a:pt x="385" y="24"/>
                    </a:cubicBezTo>
                    <a:cubicBezTo>
                      <a:pt x="261" y="15"/>
                      <a:pt x="139" y="3"/>
                      <a:pt x="17" y="0"/>
                    </a:cubicBezTo>
                    <a:close/>
                  </a:path>
                </a:pathLst>
              </a:custGeom>
              <a:solidFill>
                <a:srgbClr val="5344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3" name="Google Shape;1863;p46"/>
              <p:cNvSpPr/>
              <p:nvPr/>
            </p:nvSpPr>
            <p:spPr>
              <a:xfrm>
                <a:off x="4217619" y="2562705"/>
                <a:ext cx="112589" cy="127997"/>
              </a:xfrm>
              <a:custGeom>
                <a:avLst/>
                <a:gdLst/>
                <a:ahLst/>
                <a:cxnLst/>
                <a:rect l="l" t="t" r="r" b="b"/>
                <a:pathLst>
                  <a:path w="1206" h="1371" extrusionOk="0">
                    <a:moveTo>
                      <a:pt x="472" y="1"/>
                    </a:moveTo>
                    <a:cubicBezTo>
                      <a:pt x="468" y="7"/>
                      <a:pt x="465" y="13"/>
                      <a:pt x="462" y="19"/>
                    </a:cubicBezTo>
                    <a:cubicBezTo>
                      <a:pt x="505" y="50"/>
                      <a:pt x="551" y="75"/>
                      <a:pt x="599" y="98"/>
                    </a:cubicBezTo>
                    <a:cubicBezTo>
                      <a:pt x="653" y="125"/>
                      <a:pt x="706" y="151"/>
                      <a:pt x="760" y="177"/>
                    </a:cubicBezTo>
                    <a:cubicBezTo>
                      <a:pt x="867" y="226"/>
                      <a:pt x="978" y="269"/>
                      <a:pt x="1086" y="314"/>
                    </a:cubicBezTo>
                    <a:cubicBezTo>
                      <a:pt x="1113" y="321"/>
                      <a:pt x="1137" y="336"/>
                      <a:pt x="1155" y="359"/>
                    </a:cubicBezTo>
                    <a:cubicBezTo>
                      <a:pt x="1163" y="369"/>
                      <a:pt x="1165" y="381"/>
                      <a:pt x="1165" y="395"/>
                    </a:cubicBezTo>
                    <a:cubicBezTo>
                      <a:pt x="1119" y="383"/>
                      <a:pt x="1075" y="374"/>
                      <a:pt x="1028" y="359"/>
                    </a:cubicBezTo>
                    <a:cubicBezTo>
                      <a:pt x="976" y="344"/>
                      <a:pt x="925" y="324"/>
                      <a:pt x="875" y="304"/>
                    </a:cubicBezTo>
                    <a:cubicBezTo>
                      <a:pt x="775" y="262"/>
                      <a:pt x="678" y="211"/>
                      <a:pt x="587" y="151"/>
                    </a:cubicBezTo>
                    <a:cubicBezTo>
                      <a:pt x="562" y="134"/>
                      <a:pt x="536" y="117"/>
                      <a:pt x="512" y="99"/>
                    </a:cubicBezTo>
                    <a:cubicBezTo>
                      <a:pt x="488" y="83"/>
                      <a:pt x="468" y="65"/>
                      <a:pt x="442" y="52"/>
                    </a:cubicBezTo>
                    <a:cubicBezTo>
                      <a:pt x="439" y="59"/>
                      <a:pt x="435" y="65"/>
                      <a:pt x="432" y="72"/>
                    </a:cubicBezTo>
                    <a:cubicBezTo>
                      <a:pt x="448" y="89"/>
                      <a:pt x="466" y="104"/>
                      <a:pt x="484" y="119"/>
                    </a:cubicBezTo>
                    <a:cubicBezTo>
                      <a:pt x="505" y="135"/>
                      <a:pt x="527" y="153"/>
                      <a:pt x="551" y="168"/>
                    </a:cubicBezTo>
                    <a:cubicBezTo>
                      <a:pt x="596" y="199"/>
                      <a:pt x="644" y="229"/>
                      <a:pt x="691" y="256"/>
                    </a:cubicBezTo>
                    <a:cubicBezTo>
                      <a:pt x="788" y="310"/>
                      <a:pt x="891" y="353"/>
                      <a:pt x="995" y="387"/>
                    </a:cubicBezTo>
                    <a:cubicBezTo>
                      <a:pt x="1048" y="405"/>
                      <a:pt x="1101" y="420"/>
                      <a:pt x="1155" y="430"/>
                    </a:cubicBezTo>
                    <a:cubicBezTo>
                      <a:pt x="1155" y="436"/>
                      <a:pt x="1158" y="441"/>
                      <a:pt x="1163" y="444"/>
                    </a:cubicBezTo>
                    <a:cubicBezTo>
                      <a:pt x="1148" y="582"/>
                      <a:pt x="1109" y="717"/>
                      <a:pt x="1048" y="842"/>
                    </a:cubicBezTo>
                    <a:cubicBezTo>
                      <a:pt x="982" y="975"/>
                      <a:pt x="896" y="1094"/>
                      <a:pt x="788" y="1197"/>
                    </a:cubicBezTo>
                    <a:cubicBezTo>
                      <a:pt x="758" y="1225"/>
                      <a:pt x="726" y="1252"/>
                      <a:pt x="693" y="1277"/>
                    </a:cubicBezTo>
                    <a:cubicBezTo>
                      <a:pt x="666" y="1298"/>
                      <a:pt x="638" y="1318"/>
                      <a:pt x="611" y="1338"/>
                    </a:cubicBezTo>
                    <a:cubicBezTo>
                      <a:pt x="596" y="1337"/>
                      <a:pt x="581" y="1337"/>
                      <a:pt x="566" y="1337"/>
                    </a:cubicBezTo>
                    <a:cubicBezTo>
                      <a:pt x="545" y="1337"/>
                      <a:pt x="524" y="1337"/>
                      <a:pt x="505" y="1335"/>
                    </a:cubicBezTo>
                    <a:cubicBezTo>
                      <a:pt x="380" y="1327"/>
                      <a:pt x="259" y="1295"/>
                      <a:pt x="147" y="1242"/>
                    </a:cubicBezTo>
                    <a:cubicBezTo>
                      <a:pt x="104" y="1222"/>
                      <a:pt x="61" y="1200"/>
                      <a:pt x="20" y="1176"/>
                    </a:cubicBezTo>
                    <a:cubicBezTo>
                      <a:pt x="18" y="1175"/>
                      <a:pt x="17" y="1175"/>
                      <a:pt x="15" y="1175"/>
                    </a:cubicBezTo>
                    <a:cubicBezTo>
                      <a:pt x="6" y="1175"/>
                      <a:pt x="1" y="1187"/>
                      <a:pt x="10" y="1194"/>
                    </a:cubicBezTo>
                    <a:cubicBezTo>
                      <a:pt x="146" y="1297"/>
                      <a:pt x="316" y="1352"/>
                      <a:pt x="484" y="1367"/>
                    </a:cubicBezTo>
                    <a:cubicBezTo>
                      <a:pt x="508" y="1368"/>
                      <a:pt x="532" y="1370"/>
                      <a:pt x="554" y="1370"/>
                    </a:cubicBezTo>
                    <a:cubicBezTo>
                      <a:pt x="561" y="1371"/>
                      <a:pt x="567" y="1371"/>
                      <a:pt x="573" y="1371"/>
                    </a:cubicBezTo>
                    <a:cubicBezTo>
                      <a:pt x="592" y="1371"/>
                      <a:pt x="609" y="1368"/>
                      <a:pt x="627" y="1362"/>
                    </a:cubicBezTo>
                    <a:cubicBezTo>
                      <a:pt x="632" y="1361"/>
                      <a:pt x="635" y="1356"/>
                      <a:pt x="635" y="1352"/>
                    </a:cubicBezTo>
                    <a:cubicBezTo>
                      <a:pt x="657" y="1340"/>
                      <a:pt x="678" y="1325"/>
                      <a:pt x="699" y="1310"/>
                    </a:cubicBezTo>
                    <a:cubicBezTo>
                      <a:pt x="730" y="1288"/>
                      <a:pt x="760" y="1264"/>
                      <a:pt x="788" y="1239"/>
                    </a:cubicBezTo>
                    <a:cubicBezTo>
                      <a:pt x="845" y="1188"/>
                      <a:pt x="897" y="1133"/>
                      <a:pt x="943" y="1072"/>
                    </a:cubicBezTo>
                    <a:cubicBezTo>
                      <a:pt x="1036" y="952"/>
                      <a:pt x="1107" y="815"/>
                      <a:pt x="1151" y="670"/>
                    </a:cubicBezTo>
                    <a:cubicBezTo>
                      <a:pt x="1176" y="590"/>
                      <a:pt x="1192" y="506"/>
                      <a:pt x="1198" y="423"/>
                    </a:cubicBezTo>
                    <a:cubicBezTo>
                      <a:pt x="1204" y="408"/>
                      <a:pt x="1206" y="392"/>
                      <a:pt x="1203" y="375"/>
                    </a:cubicBezTo>
                    <a:cubicBezTo>
                      <a:pt x="1197" y="350"/>
                      <a:pt x="1183" y="327"/>
                      <a:pt x="1163" y="311"/>
                    </a:cubicBezTo>
                    <a:cubicBezTo>
                      <a:pt x="1140" y="295"/>
                      <a:pt x="1116" y="283"/>
                      <a:pt x="1089" y="274"/>
                    </a:cubicBezTo>
                    <a:cubicBezTo>
                      <a:pt x="1060" y="263"/>
                      <a:pt x="1031" y="251"/>
                      <a:pt x="1001" y="239"/>
                    </a:cubicBezTo>
                    <a:cubicBezTo>
                      <a:pt x="882" y="193"/>
                      <a:pt x="764" y="141"/>
                      <a:pt x="648" y="84"/>
                    </a:cubicBezTo>
                    <a:cubicBezTo>
                      <a:pt x="615" y="69"/>
                      <a:pt x="584" y="53"/>
                      <a:pt x="553" y="38"/>
                    </a:cubicBezTo>
                    <a:cubicBezTo>
                      <a:pt x="526" y="23"/>
                      <a:pt x="499" y="11"/>
                      <a:pt x="47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4" name="Google Shape;1864;p46"/>
              <p:cNvSpPr/>
              <p:nvPr/>
            </p:nvSpPr>
            <p:spPr>
              <a:xfrm>
                <a:off x="4403400" y="2815523"/>
                <a:ext cx="138636" cy="190454"/>
              </a:xfrm>
              <a:custGeom>
                <a:avLst/>
                <a:gdLst/>
                <a:ahLst/>
                <a:cxnLst/>
                <a:rect l="l" t="t" r="r" b="b"/>
                <a:pathLst>
                  <a:path w="1485" h="2040" extrusionOk="0">
                    <a:moveTo>
                      <a:pt x="1437" y="0"/>
                    </a:moveTo>
                    <a:cubicBezTo>
                      <a:pt x="1418" y="0"/>
                      <a:pt x="1397" y="9"/>
                      <a:pt x="1379" y="14"/>
                    </a:cubicBezTo>
                    <a:cubicBezTo>
                      <a:pt x="1359" y="20"/>
                      <a:pt x="1333" y="26"/>
                      <a:pt x="1311" y="34"/>
                    </a:cubicBezTo>
                    <a:cubicBezTo>
                      <a:pt x="1265" y="44"/>
                      <a:pt x="1218" y="55"/>
                      <a:pt x="1172" y="62"/>
                    </a:cubicBezTo>
                    <a:lnTo>
                      <a:pt x="1165" y="63"/>
                    </a:lnTo>
                    <a:cubicBezTo>
                      <a:pt x="1162" y="60"/>
                      <a:pt x="1157" y="59"/>
                      <a:pt x="1153" y="59"/>
                    </a:cubicBezTo>
                    <a:cubicBezTo>
                      <a:pt x="1148" y="59"/>
                      <a:pt x="1143" y="61"/>
                      <a:pt x="1139" y="66"/>
                    </a:cubicBezTo>
                    <a:lnTo>
                      <a:pt x="1139" y="68"/>
                    </a:lnTo>
                    <a:cubicBezTo>
                      <a:pt x="1057" y="81"/>
                      <a:pt x="974" y="90"/>
                      <a:pt x="892" y="96"/>
                    </a:cubicBezTo>
                    <a:cubicBezTo>
                      <a:pt x="875" y="96"/>
                      <a:pt x="875" y="120"/>
                      <a:pt x="892" y="120"/>
                    </a:cubicBezTo>
                    <a:cubicBezTo>
                      <a:pt x="969" y="120"/>
                      <a:pt x="1047" y="116"/>
                      <a:pt x="1123" y="105"/>
                    </a:cubicBezTo>
                    <a:lnTo>
                      <a:pt x="1123" y="105"/>
                    </a:lnTo>
                    <a:cubicBezTo>
                      <a:pt x="1099" y="160"/>
                      <a:pt x="1077" y="217"/>
                      <a:pt x="1054" y="271"/>
                    </a:cubicBezTo>
                    <a:cubicBezTo>
                      <a:pt x="1025" y="339"/>
                      <a:pt x="995" y="406"/>
                      <a:pt x="963" y="474"/>
                    </a:cubicBezTo>
                    <a:cubicBezTo>
                      <a:pt x="901" y="609"/>
                      <a:pt x="834" y="740"/>
                      <a:pt x="764" y="872"/>
                    </a:cubicBezTo>
                    <a:cubicBezTo>
                      <a:pt x="623" y="1131"/>
                      <a:pt x="468" y="1382"/>
                      <a:pt x="298" y="1623"/>
                    </a:cubicBezTo>
                    <a:cubicBezTo>
                      <a:pt x="252" y="1692"/>
                      <a:pt x="203" y="1757"/>
                      <a:pt x="154" y="1823"/>
                    </a:cubicBezTo>
                    <a:cubicBezTo>
                      <a:pt x="104" y="1890"/>
                      <a:pt x="55" y="1957"/>
                      <a:pt x="5" y="2024"/>
                    </a:cubicBezTo>
                    <a:cubicBezTo>
                      <a:pt x="0" y="2031"/>
                      <a:pt x="7" y="2039"/>
                      <a:pt x="15" y="2039"/>
                    </a:cubicBezTo>
                    <a:cubicBezTo>
                      <a:pt x="18" y="2039"/>
                      <a:pt x="20" y="2039"/>
                      <a:pt x="22" y="2036"/>
                    </a:cubicBezTo>
                    <a:cubicBezTo>
                      <a:pt x="70" y="1981"/>
                      <a:pt x="118" y="1924"/>
                      <a:pt x="163" y="1865"/>
                    </a:cubicBezTo>
                    <a:cubicBezTo>
                      <a:pt x="209" y="1807"/>
                      <a:pt x="252" y="1747"/>
                      <a:pt x="295" y="1687"/>
                    </a:cubicBezTo>
                    <a:cubicBezTo>
                      <a:pt x="382" y="1567"/>
                      <a:pt x="465" y="1444"/>
                      <a:pt x="544" y="1319"/>
                    </a:cubicBezTo>
                    <a:cubicBezTo>
                      <a:pt x="598" y="1233"/>
                      <a:pt x="650" y="1146"/>
                      <a:pt x="701" y="1058"/>
                    </a:cubicBezTo>
                    <a:cubicBezTo>
                      <a:pt x="705" y="1067"/>
                      <a:pt x="713" y="1075"/>
                      <a:pt x="719" y="1082"/>
                    </a:cubicBezTo>
                    <a:cubicBezTo>
                      <a:pt x="732" y="1097"/>
                      <a:pt x="747" y="1113"/>
                      <a:pt x="762" y="1130"/>
                    </a:cubicBezTo>
                    <a:cubicBezTo>
                      <a:pt x="789" y="1160"/>
                      <a:pt x="816" y="1191"/>
                      <a:pt x="844" y="1222"/>
                    </a:cubicBezTo>
                    <a:cubicBezTo>
                      <a:pt x="898" y="1285"/>
                      <a:pt x="950" y="1347"/>
                      <a:pt x="1002" y="1410"/>
                    </a:cubicBezTo>
                    <a:cubicBezTo>
                      <a:pt x="1107" y="1537"/>
                      <a:pt x="1206" y="1665"/>
                      <a:pt x="1300" y="1798"/>
                    </a:cubicBezTo>
                    <a:cubicBezTo>
                      <a:pt x="1329" y="1835"/>
                      <a:pt x="1354" y="1872"/>
                      <a:pt x="1381" y="1910"/>
                    </a:cubicBezTo>
                    <a:cubicBezTo>
                      <a:pt x="1405" y="1948"/>
                      <a:pt x="1433" y="1984"/>
                      <a:pt x="1463" y="2018"/>
                    </a:cubicBezTo>
                    <a:cubicBezTo>
                      <a:pt x="1465" y="2021"/>
                      <a:pt x="1468" y="2022"/>
                      <a:pt x="1470" y="2022"/>
                    </a:cubicBezTo>
                    <a:cubicBezTo>
                      <a:pt x="1478" y="2022"/>
                      <a:pt x="1484" y="2013"/>
                      <a:pt x="1481" y="2005"/>
                    </a:cubicBezTo>
                    <a:cubicBezTo>
                      <a:pt x="1461" y="1968"/>
                      <a:pt x="1441" y="1933"/>
                      <a:pt x="1415" y="1901"/>
                    </a:cubicBezTo>
                    <a:cubicBezTo>
                      <a:pt x="1393" y="1866"/>
                      <a:pt x="1369" y="1832"/>
                      <a:pt x="1345" y="1799"/>
                    </a:cubicBezTo>
                    <a:cubicBezTo>
                      <a:pt x="1297" y="1732"/>
                      <a:pt x="1248" y="1667"/>
                      <a:pt x="1198" y="1601"/>
                    </a:cubicBezTo>
                    <a:cubicBezTo>
                      <a:pt x="1098" y="1471"/>
                      <a:pt x="995" y="1343"/>
                      <a:pt x="886" y="1221"/>
                    </a:cubicBezTo>
                    <a:cubicBezTo>
                      <a:pt x="855" y="1186"/>
                      <a:pt x="825" y="1152"/>
                      <a:pt x="793" y="1118"/>
                    </a:cubicBezTo>
                    <a:cubicBezTo>
                      <a:pt x="779" y="1101"/>
                      <a:pt x="762" y="1083"/>
                      <a:pt x="747" y="1067"/>
                    </a:cubicBezTo>
                    <a:cubicBezTo>
                      <a:pt x="737" y="1055"/>
                      <a:pt x="725" y="1045"/>
                      <a:pt x="713" y="1036"/>
                    </a:cubicBezTo>
                    <a:cubicBezTo>
                      <a:pt x="805" y="873"/>
                      <a:pt x="892" y="709"/>
                      <a:pt x="972" y="539"/>
                    </a:cubicBezTo>
                    <a:cubicBezTo>
                      <a:pt x="1008" y="465"/>
                      <a:pt x="1042" y="389"/>
                      <a:pt x="1075" y="311"/>
                    </a:cubicBezTo>
                    <a:cubicBezTo>
                      <a:pt x="1107" y="241"/>
                      <a:pt x="1136" y="171"/>
                      <a:pt x="1162" y="99"/>
                    </a:cubicBezTo>
                    <a:lnTo>
                      <a:pt x="1177" y="98"/>
                    </a:lnTo>
                    <a:cubicBezTo>
                      <a:pt x="1223" y="90"/>
                      <a:pt x="1271" y="80"/>
                      <a:pt x="1315" y="69"/>
                    </a:cubicBezTo>
                    <a:cubicBezTo>
                      <a:pt x="1338" y="63"/>
                      <a:pt x="1362" y="58"/>
                      <a:pt x="1384" y="50"/>
                    </a:cubicBezTo>
                    <a:cubicBezTo>
                      <a:pt x="1396" y="47"/>
                      <a:pt x="1406" y="44"/>
                      <a:pt x="1418" y="41"/>
                    </a:cubicBezTo>
                    <a:cubicBezTo>
                      <a:pt x="1430" y="38"/>
                      <a:pt x="1442" y="32"/>
                      <a:pt x="1451" y="25"/>
                    </a:cubicBezTo>
                    <a:cubicBezTo>
                      <a:pt x="1458" y="17"/>
                      <a:pt x="1456" y="4"/>
                      <a:pt x="1445" y="1"/>
                    </a:cubicBezTo>
                    <a:cubicBezTo>
                      <a:pt x="1443" y="0"/>
                      <a:pt x="1440" y="0"/>
                      <a:pt x="143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5" name="Google Shape;1865;p46"/>
              <p:cNvSpPr/>
              <p:nvPr/>
            </p:nvSpPr>
            <p:spPr>
              <a:xfrm>
                <a:off x="4260563" y="3109979"/>
                <a:ext cx="73659" cy="97188"/>
              </a:xfrm>
              <a:custGeom>
                <a:avLst/>
                <a:gdLst/>
                <a:ahLst/>
                <a:cxnLst/>
                <a:rect l="l" t="t" r="r" b="b"/>
                <a:pathLst>
                  <a:path w="789" h="1041" extrusionOk="0">
                    <a:moveTo>
                      <a:pt x="770" y="1"/>
                    </a:moveTo>
                    <a:cubicBezTo>
                      <a:pt x="767" y="1"/>
                      <a:pt x="764" y="2"/>
                      <a:pt x="761" y="4"/>
                    </a:cubicBezTo>
                    <a:cubicBezTo>
                      <a:pt x="747" y="19"/>
                      <a:pt x="735" y="35"/>
                      <a:pt x="723" y="51"/>
                    </a:cubicBezTo>
                    <a:lnTo>
                      <a:pt x="686" y="105"/>
                    </a:lnTo>
                    <a:cubicBezTo>
                      <a:pt x="664" y="138"/>
                      <a:pt x="640" y="172"/>
                      <a:pt x="616" y="205"/>
                    </a:cubicBezTo>
                    <a:cubicBezTo>
                      <a:pt x="567" y="274"/>
                      <a:pt x="519" y="341"/>
                      <a:pt x="470" y="408"/>
                    </a:cubicBezTo>
                    <a:cubicBezTo>
                      <a:pt x="373" y="541"/>
                      <a:pt x="273" y="672"/>
                      <a:pt x="173" y="803"/>
                    </a:cubicBezTo>
                    <a:cubicBezTo>
                      <a:pt x="116" y="876"/>
                      <a:pt x="61" y="949"/>
                      <a:pt x="5" y="1024"/>
                    </a:cubicBezTo>
                    <a:cubicBezTo>
                      <a:pt x="0" y="1031"/>
                      <a:pt x="9" y="1040"/>
                      <a:pt x="16" y="1040"/>
                    </a:cubicBezTo>
                    <a:cubicBezTo>
                      <a:pt x="19" y="1040"/>
                      <a:pt x="21" y="1039"/>
                      <a:pt x="23" y="1037"/>
                    </a:cubicBezTo>
                    <a:cubicBezTo>
                      <a:pt x="237" y="785"/>
                      <a:pt x="434" y="518"/>
                      <a:pt x="626" y="250"/>
                    </a:cubicBezTo>
                    <a:cubicBezTo>
                      <a:pt x="653" y="212"/>
                      <a:pt x="680" y="175"/>
                      <a:pt x="707" y="136"/>
                    </a:cubicBezTo>
                    <a:lnTo>
                      <a:pt x="749" y="78"/>
                    </a:lnTo>
                    <a:cubicBezTo>
                      <a:pt x="762" y="59"/>
                      <a:pt x="774" y="39"/>
                      <a:pt x="785" y="17"/>
                    </a:cubicBezTo>
                    <a:cubicBezTo>
                      <a:pt x="789" y="7"/>
                      <a:pt x="780" y="1"/>
                      <a:pt x="770" y="1"/>
                    </a:cubicBezTo>
                    <a:close/>
                  </a:path>
                </a:pathLst>
              </a:custGeom>
              <a:solidFill>
                <a:srgbClr val="985A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6" name="Google Shape;1866;p46"/>
              <p:cNvSpPr/>
              <p:nvPr/>
            </p:nvSpPr>
            <p:spPr>
              <a:xfrm>
                <a:off x="3873223" y="3467453"/>
                <a:ext cx="127246" cy="100642"/>
              </a:xfrm>
              <a:custGeom>
                <a:avLst/>
                <a:gdLst/>
                <a:ahLst/>
                <a:cxnLst/>
                <a:rect l="l" t="t" r="r" b="b"/>
                <a:pathLst>
                  <a:path w="1363" h="1078" extrusionOk="0">
                    <a:moveTo>
                      <a:pt x="292" y="0"/>
                    </a:moveTo>
                    <a:cubicBezTo>
                      <a:pt x="270" y="0"/>
                      <a:pt x="249" y="7"/>
                      <a:pt x="235" y="28"/>
                    </a:cubicBezTo>
                    <a:cubicBezTo>
                      <a:pt x="235" y="28"/>
                      <a:pt x="1" y="390"/>
                      <a:pt x="127" y="519"/>
                    </a:cubicBezTo>
                    <a:cubicBezTo>
                      <a:pt x="171" y="562"/>
                      <a:pt x="266" y="648"/>
                      <a:pt x="376" y="741"/>
                    </a:cubicBezTo>
                    <a:cubicBezTo>
                      <a:pt x="566" y="900"/>
                      <a:pt x="805" y="1077"/>
                      <a:pt x="910" y="1077"/>
                    </a:cubicBezTo>
                    <a:cubicBezTo>
                      <a:pt x="920" y="1077"/>
                      <a:pt x="929" y="1076"/>
                      <a:pt x="937" y="1072"/>
                    </a:cubicBezTo>
                    <a:cubicBezTo>
                      <a:pt x="1064" y="1008"/>
                      <a:pt x="1362" y="645"/>
                      <a:pt x="1362" y="645"/>
                    </a:cubicBezTo>
                    <a:lnTo>
                      <a:pt x="937" y="390"/>
                    </a:lnTo>
                    <a:lnTo>
                      <a:pt x="494" y="101"/>
                    </a:lnTo>
                    <a:lnTo>
                      <a:pt x="384" y="28"/>
                    </a:lnTo>
                    <a:cubicBezTo>
                      <a:pt x="384" y="28"/>
                      <a:pt x="336" y="0"/>
                      <a:pt x="29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7" name="Google Shape;1867;p46"/>
              <p:cNvSpPr/>
              <p:nvPr/>
            </p:nvSpPr>
            <p:spPr>
              <a:xfrm>
                <a:off x="4561548" y="2614239"/>
                <a:ext cx="53307" cy="44439"/>
              </a:xfrm>
              <a:custGeom>
                <a:avLst/>
                <a:gdLst/>
                <a:ahLst/>
                <a:cxnLst/>
                <a:rect l="l" t="t" r="r" b="b"/>
                <a:pathLst>
                  <a:path w="571" h="476" extrusionOk="0">
                    <a:moveTo>
                      <a:pt x="10" y="0"/>
                    </a:moveTo>
                    <a:cubicBezTo>
                      <a:pt x="5" y="0"/>
                      <a:pt x="0" y="6"/>
                      <a:pt x="3" y="13"/>
                    </a:cubicBezTo>
                    <a:cubicBezTo>
                      <a:pt x="81" y="186"/>
                      <a:pt x="228" y="326"/>
                      <a:pt x="395" y="412"/>
                    </a:cubicBezTo>
                    <a:cubicBezTo>
                      <a:pt x="443" y="438"/>
                      <a:pt x="494" y="458"/>
                      <a:pt x="544" y="475"/>
                    </a:cubicBezTo>
                    <a:cubicBezTo>
                      <a:pt x="545" y="475"/>
                      <a:pt x="546" y="475"/>
                      <a:pt x="547" y="475"/>
                    </a:cubicBezTo>
                    <a:cubicBezTo>
                      <a:pt x="564" y="475"/>
                      <a:pt x="570" y="451"/>
                      <a:pt x="553" y="443"/>
                    </a:cubicBezTo>
                    <a:cubicBezTo>
                      <a:pt x="465" y="415"/>
                      <a:pt x="383" y="373"/>
                      <a:pt x="307" y="321"/>
                    </a:cubicBezTo>
                    <a:cubicBezTo>
                      <a:pt x="231" y="269"/>
                      <a:pt x="164" y="206"/>
                      <a:pt x="107" y="133"/>
                    </a:cubicBezTo>
                    <a:cubicBezTo>
                      <a:pt x="75" y="93"/>
                      <a:pt x="45" y="50"/>
                      <a:pt x="17" y="5"/>
                    </a:cubicBezTo>
                    <a:cubicBezTo>
                      <a:pt x="15" y="2"/>
                      <a:pt x="13" y="0"/>
                      <a:pt x="1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8" name="Google Shape;1868;p46"/>
              <p:cNvSpPr/>
              <p:nvPr/>
            </p:nvSpPr>
            <p:spPr>
              <a:xfrm>
                <a:off x="4377354" y="2616293"/>
                <a:ext cx="92237" cy="51348"/>
              </a:xfrm>
              <a:custGeom>
                <a:avLst/>
                <a:gdLst/>
                <a:ahLst/>
                <a:cxnLst/>
                <a:rect l="l" t="t" r="r" b="b"/>
                <a:pathLst>
                  <a:path w="988" h="550" extrusionOk="0">
                    <a:moveTo>
                      <a:pt x="953" y="1"/>
                    </a:moveTo>
                    <a:cubicBezTo>
                      <a:pt x="947" y="1"/>
                      <a:pt x="940" y="3"/>
                      <a:pt x="935" y="10"/>
                    </a:cubicBezTo>
                    <a:cubicBezTo>
                      <a:pt x="843" y="117"/>
                      <a:pt x="737" y="213"/>
                      <a:pt x="619" y="293"/>
                    </a:cubicBezTo>
                    <a:cubicBezTo>
                      <a:pt x="503" y="369"/>
                      <a:pt x="376" y="429"/>
                      <a:pt x="245" y="471"/>
                    </a:cubicBezTo>
                    <a:cubicBezTo>
                      <a:pt x="169" y="493"/>
                      <a:pt x="93" y="511"/>
                      <a:pt x="17" y="524"/>
                    </a:cubicBezTo>
                    <a:cubicBezTo>
                      <a:pt x="0" y="527"/>
                      <a:pt x="3" y="550"/>
                      <a:pt x="18" y="550"/>
                    </a:cubicBezTo>
                    <a:cubicBezTo>
                      <a:pt x="296" y="538"/>
                      <a:pt x="574" y="407"/>
                      <a:pt x="794" y="219"/>
                    </a:cubicBezTo>
                    <a:cubicBezTo>
                      <a:pt x="859" y="165"/>
                      <a:pt x="917" y="105"/>
                      <a:pt x="971" y="40"/>
                    </a:cubicBezTo>
                    <a:cubicBezTo>
                      <a:pt x="988" y="22"/>
                      <a:pt x="971" y="1"/>
                      <a:pt x="95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9" name="Google Shape;1869;p46"/>
              <p:cNvSpPr/>
              <p:nvPr/>
            </p:nvSpPr>
            <p:spPr>
              <a:xfrm>
                <a:off x="4183170" y="2728698"/>
                <a:ext cx="177939" cy="421334"/>
              </a:xfrm>
              <a:custGeom>
                <a:avLst/>
                <a:gdLst/>
                <a:ahLst/>
                <a:cxnLst/>
                <a:rect l="l" t="t" r="r" b="b"/>
                <a:pathLst>
                  <a:path w="1906" h="4513" extrusionOk="0">
                    <a:moveTo>
                      <a:pt x="1897" y="1"/>
                    </a:moveTo>
                    <a:cubicBezTo>
                      <a:pt x="1894" y="1"/>
                      <a:pt x="1892" y="3"/>
                      <a:pt x="1891" y="6"/>
                    </a:cubicBezTo>
                    <a:cubicBezTo>
                      <a:pt x="1831" y="316"/>
                      <a:pt x="1758" y="625"/>
                      <a:pt x="1669" y="928"/>
                    </a:cubicBezTo>
                    <a:cubicBezTo>
                      <a:pt x="1578" y="1232"/>
                      <a:pt x="1469" y="1532"/>
                      <a:pt x="1350" y="1827"/>
                    </a:cubicBezTo>
                    <a:cubicBezTo>
                      <a:pt x="1230" y="2121"/>
                      <a:pt x="1099" y="2412"/>
                      <a:pt x="960" y="2696"/>
                    </a:cubicBezTo>
                    <a:cubicBezTo>
                      <a:pt x="822" y="2983"/>
                      <a:pt x="673" y="3271"/>
                      <a:pt x="522" y="3552"/>
                    </a:cubicBezTo>
                    <a:cubicBezTo>
                      <a:pt x="370" y="3834"/>
                      <a:pt x="215" y="4112"/>
                      <a:pt x="60" y="4390"/>
                    </a:cubicBezTo>
                    <a:cubicBezTo>
                      <a:pt x="42" y="4425"/>
                      <a:pt x="22" y="4459"/>
                      <a:pt x="5" y="4495"/>
                    </a:cubicBezTo>
                    <a:cubicBezTo>
                      <a:pt x="0" y="4504"/>
                      <a:pt x="8" y="4513"/>
                      <a:pt x="17" y="4513"/>
                    </a:cubicBezTo>
                    <a:cubicBezTo>
                      <a:pt x="20" y="4513"/>
                      <a:pt x="24" y="4511"/>
                      <a:pt x="27" y="4507"/>
                    </a:cubicBezTo>
                    <a:cubicBezTo>
                      <a:pt x="191" y="4231"/>
                      <a:pt x="343" y="3949"/>
                      <a:pt x="495" y="3669"/>
                    </a:cubicBezTo>
                    <a:cubicBezTo>
                      <a:pt x="647" y="3387"/>
                      <a:pt x="798" y="3102"/>
                      <a:pt x="938" y="2813"/>
                    </a:cubicBezTo>
                    <a:cubicBezTo>
                      <a:pt x="1080" y="2526"/>
                      <a:pt x="1214" y="2237"/>
                      <a:pt x="1336" y="1942"/>
                    </a:cubicBezTo>
                    <a:cubicBezTo>
                      <a:pt x="1457" y="1650"/>
                      <a:pt x="1566" y="1351"/>
                      <a:pt x="1660" y="1050"/>
                    </a:cubicBezTo>
                    <a:cubicBezTo>
                      <a:pt x="1706" y="898"/>
                      <a:pt x="1748" y="746"/>
                      <a:pt x="1786" y="592"/>
                    </a:cubicBezTo>
                    <a:cubicBezTo>
                      <a:pt x="1825" y="437"/>
                      <a:pt x="1861" y="282"/>
                      <a:pt x="1886" y="126"/>
                    </a:cubicBezTo>
                    <a:cubicBezTo>
                      <a:pt x="1892" y="87"/>
                      <a:pt x="1898" y="48"/>
                      <a:pt x="1904" y="9"/>
                    </a:cubicBezTo>
                    <a:cubicBezTo>
                      <a:pt x="1905" y="4"/>
                      <a:pt x="1901" y="1"/>
                      <a:pt x="189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0" name="Google Shape;1870;p46"/>
              <p:cNvSpPr/>
              <p:nvPr/>
            </p:nvSpPr>
            <p:spPr>
              <a:xfrm>
                <a:off x="4549038" y="2873406"/>
                <a:ext cx="156374" cy="256273"/>
              </a:xfrm>
              <a:custGeom>
                <a:avLst/>
                <a:gdLst/>
                <a:ahLst/>
                <a:cxnLst/>
                <a:rect l="l" t="t" r="r" b="b"/>
                <a:pathLst>
                  <a:path w="1675" h="2745" extrusionOk="0">
                    <a:moveTo>
                      <a:pt x="20" y="1"/>
                    </a:moveTo>
                    <a:cubicBezTo>
                      <a:pt x="11" y="1"/>
                      <a:pt x="1" y="10"/>
                      <a:pt x="6" y="21"/>
                    </a:cubicBezTo>
                    <a:cubicBezTo>
                      <a:pt x="212" y="375"/>
                      <a:pt x="420" y="727"/>
                      <a:pt x="632" y="1079"/>
                    </a:cubicBezTo>
                    <a:cubicBezTo>
                      <a:pt x="844" y="1431"/>
                      <a:pt x="1056" y="1785"/>
                      <a:pt x="1266" y="2140"/>
                    </a:cubicBezTo>
                    <a:cubicBezTo>
                      <a:pt x="1385" y="2338"/>
                      <a:pt x="1502" y="2536"/>
                      <a:pt x="1622" y="2733"/>
                    </a:cubicBezTo>
                    <a:cubicBezTo>
                      <a:pt x="1627" y="2741"/>
                      <a:pt x="1635" y="2745"/>
                      <a:pt x="1642" y="2745"/>
                    </a:cubicBezTo>
                    <a:cubicBezTo>
                      <a:pt x="1658" y="2745"/>
                      <a:pt x="1674" y="2728"/>
                      <a:pt x="1664" y="2711"/>
                    </a:cubicBezTo>
                    <a:cubicBezTo>
                      <a:pt x="1457" y="2356"/>
                      <a:pt x="1242" y="2007"/>
                      <a:pt x="1030" y="1655"/>
                    </a:cubicBezTo>
                    <a:cubicBezTo>
                      <a:pt x="820" y="1304"/>
                      <a:pt x="607" y="950"/>
                      <a:pt x="394" y="598"/>
                    </a:cubicBezTo>
                    <a:cubicBezTo>
                      <a:pt x="274" y="399"/>
                      <a:pt x="153" y="203"/>
                      <a:pt x="31" y="7"/>
                    </a:cubicBezTo>
                    <a:cubicBezTo>
                      <a:pt x="28" y="3"/>
                      <a:pt x="24" y="1"/>
                      <a:pt x="2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1" name="Google Shape;1871;p46"/>
              <p:cNvSpPr/>
              <p:nvPr/>
            </p:nvSpPr>
            <p:spPr>
              <a:xfrm>
                <a:off x="4726137" y="3206886"/>
                <a:ext cx="16618" cy="266449"/>
              </a:xfrm>
              <a:custGeom>
                <a:avLst/>
                <a:gdLst/>
                <a:ahLst/>
                <a:cxnLst/>
                <a:rect l="l" t="t" r="r" b="b"/>
                <a:pathLst>
                  <a:path w="178" h="2854" extrusionOk="0">
                    <a:moveTo>
                      <a:pt x="9" y="1"/>
                    </a:moveTo>
                    <a:cubicBezTo>
                      <a:pt x="5" y="1"/>
                      <a:pt x="0" y="5"/>
                      <a:pt x="1" y="13"/>
                    </a:cubicBezTo>
                    <a:cubicBezTo>
                      <a:pt x="30" y="379"/>
                      <a:pt x="56" y="748"/>
                      <a:pt x="79" y="1116"/>
                    </a:cubicBezTo>
                    <a:cubicBezTo>
                      <a:pt x="101" y="1484"/>
                      <a:pt x="120" y="1851"/>
                      <a:pt x="134" y="2219"/>
                    </a:cubicBezTo>
                    <a:cubicBezTo>
                      <a:pt x="137" y="2322"/>
                      <a:pt x="140" y="2425"/>
                      <a:pt x="143" y="2530"/>
                    </a:cubicBezTo>
                    <a:cubicBezTo>
                      <a:pt x="147" y="2634"/>
                      <a:pt x="149" y="2738"/>
                      <a:pt x="156" y="2843"/>
                    </a:cubicBezTo>
                    <a:cubicBezTo>
                      <a:pt x="157" y="2850"/>
                      <a:pt x="161" y="2854"/>
                      <a:pt x="165" y="2854"/>
                    </a:cubicBezTo>
                    <a:cubicBezTo>
                      <a:pt x="169" y="2854"/>
                      <a:pt x="173" y="2850"/>
                      <a:pt x="174" y="2843"/>
                    </a:cubicBezTo>
                    <a:cubicBezTo>
                      <a:pt x="177" y="2750"/>
                      <a:pt x="176" y="2656"/>
                      <a:pt x="173" y="2564"/>
                    </a:cubicBezTo>
                    <a:cubicBezTo>
                      <a:pt x="170" y="2470"/>
                      <a:pt x="167" y="2378"/>
                      <a:pt x="164" y="2284"/>
                    </a:cubicBezTo>
                    <a:cubicBezTo>
                      <a:pt x="156" y="2100"/>
                      <a:pt x="149" y="1917"/>
                      <a:pt x="140" y="1733"/>
                    </a:cubicBezTo>
                    <a:cubicBezTo>
                      <a:pt x="123" y="1365"/>
                      <a:pt x="100" y="995"/>
                      <a:pt x="73" y="627"/>
                    </a:cubicBezTo>
                    <a:cubicBezTo>
                      <a:pt x="56" y="421"/>
                      <a:pt x="38" y="215"/>
                      <a:pt x="16" y="10"/>
                    </a:cubicBezTo>
                    <a:cubicBezTo>
                      <a:pt x="16" y="4"/>
                      <a:pt x="13" y="1"/>
                      <a:pt x="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2" name="Google Shape;1872;p46"/>
              <p:cNvSpPr/>
              <p:nvPr/>
            </p:nvSpPr>
            <p:spPr>
              <a:xfrm>
                <a:off x="3977503" y="3224438"/>
                <a:ext cx="153106" cy="219583"/>
              </a:xfrm>
              <a:custGeom>
                <a:avLst/>
                <a:gdLst/>
                <a:ahLst/>
                <a:cxnLst/>
                <a:rect l="l" t="t" r="r" b="b"/>
                <a:pathLst>
                  <a:path w="1640" h="2352" extrusionOk="0">
                    <a:moveTo>
                      <a:pt x="1630" y="1"/>
                    </a:moveTo>
                    <a:cubicBezTo>
                      <a:pt x="1627" y="1"/>
                      <a:pt x="1624" y="2"/>
                      <a:pt x="1621" y="6"/>
                    </a:cubicBezTo>
                    <a:cubicBezTo>
                      <a:pt x="1417" y="314"/>
                      <a:pt x="1213" y="621"/>
                      <a:pt x="1004" y="925"/>
                    </a:cubicBezTo>
                    <a:cubicBezTo>
                      <a:pt x="797" y="1229"/>
                      <a:pt x="585" y="1530"/>
                      <a:pt x="370" y="1829"/>
                    </a:cubicBezTo>
                    <a:cubicBezTo>
                      <a:pt x="309" y="1914"/>
                      <a:pt x="248" y="1997"/>
                      <a:pt x="188" y="2079"/>
                    </a:cubicBezTo>
                    <a:cubicBezTo>
                      <a:pt x="126" y="2164"/>
                      <a:pt x="63" y="2248"/>
                      <a:pt x="7" y="2336"/>
                    </a:cubicBezTo>
                    <a:cubicBezTo>
                      <a:pt x="0" y="2344"/>
                      <a:pt x="4" y="2351"/>
                      <a:pt x="10" y="2351"/>
                    </a:cubicBezTo>
                    <a:cubicBezTo>
                      <a:pt x="13" y="2351"/>
                      <a:pt x="17" y="2350"/>
                      <a:pt x="20" y="2346"/>
                    </a:cubicBezTo>
                    <a:cubicBezTo>
                      <a:pt x="80" y="2275"/>
                      <a:pt x="135" y="2198"/>
                      <a:pt x="190" y="2124"/>
                    </a:cubicBezTo>
                    <a:cubicBezTo>
                      <a:pt x="245" y="2049"/>
                      <a:pt x="300" y="1975"/>
                      <a:pt x="354" y="1899"/>
                    </a:cubicBezTo>
                    <a:cubicBezTo>
                      <a:pt x="461" y="1750"/>
                      <a:pt x="569" y="1601"/>
                      <a:pt x="675" y="1450"/>
                    </a:cubicBezTo>
                    <a:cubicBezTo>
                      <a:pt x="888" y="1147"/>
                      <a:pt x="1097" y="843"/>
                      <a:pt x="1299" y="536"/>
                    </a:cubicBezTo>
                    <a:cubicBezTo>
                      <a:pt x="1414" y="363"/>
                      <a:pt x="1526" y="188"/>
                      <a:pt x="1635" y="14"/>
                    </a:cubicBezTo>
                    <a:cubicBezTo>
                      <a:pt x="1640" y="7"/>
                      <a:pt x="1636" y="1"/>
                      <a:pt x="163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3" name="Google Shape;1873;p46"/>
              <p:cNvSpPr/>
              <p:nvPr/>
            </p:nvSpPr>
            <p:spPr>
              <a:xfrm>
                <a:off x="4713814" y="3474081"/>
                <a:ext cx="137236" cy="125382"/>
              </a:xfrm>
              <a:custGeom>
                <a:avLst/>
                <a:gdLst/>
                <a:ahLst/>
                <a:cxnLst/>
                <a:rect l="l" t="t" r="r" b="b"/>
                <a:pathLst>
                  <a:path w="1470" h="1343" extrusionOk="0">
                    <a:moveTo>
                      <a:pt x="1469" y="0"/>
                    </a:moveTo>
                    <a:lnTo>
                      <a:pt x="0" y="574"/>
                    </a:lnTo>
                    <a:cubicBezTo>
                      <a:pt x="0" y="574"/>
                      <a:pt x="61" y="1342"/>
                      <a:pt x="281" y="1342"/>
                    </a:cubicBezTo>
                    <a:cubicBezTo>
                      <a:pt x="287" y="1342"/>
                      <a:pt x="293" y="1342"/>
                      <a:pt x="299" y="1341"/>
                    </a:cubicBezTo>
                    <a:cubicBezTo>
                      <a:pt x="533" y="1299"/>
                      <a:pt x="1278" y="1171"/>
                      <a:pt x="1363" y="808"/>
                    </a:cubicBezTo>
                    <a:cubicBezTo>
                      <a:pt x="1448" y="448"/>
                      <a:pt x="1469" y="0"/>
                      <a:pt x="146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4" name="Google Shape;1874;p46"/>
              <p:cNvSpPr/>
              <p:nvPr/>
            </p:nvSpPr>
            <p:spPr>
              <a:xfrm>
                <a:off x="3827478" y="3624390"/>
                <a:ext cx="269523" cy="56296"/>
              </a:xfrm>
              <a:custGeom>
                <a:avLst/>
                <a:gdLst/>
                <a:ahLst/>
                <a:cxnLst/>
                <a:rect l="l" t="t" r="r" b="b"/>
                <a:pathLst>
                  <a:path w="2887" h="603" extrusionOk="0">
                    <a:moveTo>
                      <a:pt x="36" y="1"/>
                    </a:moveTo>
                    <a:lnTo>
                      <a:pt x="36" y="1"/>
                    </a:lnTo>
                    <a:cubicBezTo>
                      <a:pt x="0" y="133"/>
                      <a:pt x="2" y="236"/>
                      <a:pt x="64" y="284"/>
                    </a:cubicBezTo>
                    <a:cubicBezTo>
                      <a:pt x="264" y="438"/>
                      <a:pt x="1658" y="602"/>
                      <a:pt x="2405" y="602"/>
                    </a:cubicBezTo>
                    <a:cubicBezTo>
                      <a:pt x="2695" y="602"/>
                      <a:pt x="2887" y="578"/>
                      <a:pt x="2875" y="518"/>
                    </a:cubicBezTo>
                    <a:cubicBezTo>
                      <a:pt x="2866" y="476"/>
                      <a:pt x="2804" y="412"/>
                      <a:pt x="2710" y="336"/>
                    </a:cubicBezTo>
                    <a:lnTo>
                      <a:pt x="2710" y="336"/>
                    </a:lnTo>
                    <a:cubicBezTo>
                      <a:pt x="2717" y="452"/>
                      <a:pt x="2653" y="582"/>
                      <a:pt x="2364" y="582"/>
                    </a:cubicBezTo>
                    <a:cubicBezTo>
                      <a:pt x="1949" y="582"/>
                      <a:pt x="564" y="75"/>
                      <a:pt x="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5" name="Google Shape;1875;p46"/>
              <p:cNvSpPr/>
              <p:nvPr/>
            </p:nvSpPr>
            <p:spPr>
              <a:xfrm>
                <a:off x="4697663" y="3637460"/>
                <a:ext cx="306493" cy="72727"/>
              </a:xfrm>
              <a:custGeom>
                <a:avLst/>
                <a:gdLst/>
                <a:ahLst/>
                <a:cxnLst/>
                <a:rect l="l" t="t" r="r" b="b"/>
                <a:pathLst>
                  <a:path w="3283" h="779" extrusionOk="0">
                    <a:moveTo>
                      <a:pt x="162" y="1"/>
                    </a:moveTo>
                    <a:lnTo>
                      <a:pt x="162" y="1"/>
                    </a:lnTo>
                    <a:cubicBezTo>
                      <a:pt x="51" y="181"/>
                      <a:pt x="0" y="394"/>
                      <a:pt x="302" y="465"/>
                    </a:cubicBezTo>
                    <a:cubicBezTo>
                      <a:pt x="708" y="558"/>
                      <a:pt x="2162" y="778"/>
                      <a:pt x="2870" y="778"/>
                    </a:cubicBezTo>
                    <a:cubicBezTo>
                      <a:pt x="3125" y="778"/>
                      <a:pt x="3283" y="750"/>
                      <a:pt x="3260" y="676"/>
                    </a:cubicBezTo>
                    <a:cubicBezTo>
                      <a:pt x="3245" y="627"/>
                      <a:pt x="3187" y="560"/>
                      <a:pt x="3102" y="485"/>
                    </a:cubicBezTo>
                    <a:cubicBezTo>
                      <a:pt x="3042" y="615"/>
                      <a:pt x="2713" y="664"/>
                      <a:pt x="2313" y="664"/>
                    </a:cubicBezTo>
                    <a:cubicBezTo>
                      <a:pt x="1792" y="664"/>
                      <a:pt x="1149" y="581"/>
                      <a:pt x="812" y="485"/>
                    </a:cubicBezTo>
                    <a:cubicBezTo>
                      <a:pt x="542" y="411"/>
                      <a:pt x="309" y="238"/>
                      <a:pt x="1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6" name="Google Shape;1876;p46"/>
              <p:cNvSpPr/>
              <p:nvPr/>
            </p:nvSpPr>
            <p:spPr>
              <a:xfrm>
                <a:off x="4825003" y="3597876"/>
                <a:ext cx="35196" cy="42105"/>
              </a:xfrm>
              <a:custGeom>
                <a:avLst/>
                <a:gdLst/>
                <a:ahLst/>
                <a:cxnLst/>
                <a:rect l="l" t="t" r="r" b="b"/>
                <a:pathLst>
                  <a:path w="377" h="451" extrusionOk="0">
                    <a:moveTo>
                      <a:pt x="358" y="0"/>
                    </a:moveTo>
                    <a:cubicBezTo>
                      <a:pt x="356" y="0"/>
                      <a:pt x="355" y="1"/>
                      <a:pt x="353" y="1"/>
                    </a:cubicBezTo>
                    <a:cubicBezTo>
                      <a:pt x="317" y="15"/>
                      <a:pt x="284" y="34"/>
                      <a:pt x="254" y="58"/>
                    </a:cubicBezTo>
                    <a:cubicBezTo>
                      <a:pt x="223" y="80"/>
                      <a:pt x="195" y="106"/>
                      <a:pt x="168" y="133"/>
                    </a:cubicBezTo>
                    <a:cubicBezTo>
                      <a:pt x="114" y="188"/>
                      <a:pt x="72" y="250"/>
                      <a:pt x="40" y="319"/>
                    </a:cubicBezTo>
                    <a:cubicBezTo>
                      <a:pt x="23" y="356"/>
                      <a:pt x="1" y="402"/>
                      <a:pt x="7" y="443"/>
                    </a:cubicBezTo>
                    <a:cubicBezTo>
                      <a:pt x="8" y="448"/>
                      <a:pt x="12" y="451"/>
                      <a:pt x="17" y="451"/>
                    </a:cubicBezTo>
                    <a:cubicBezTo>
                      <a:pt x="21" y="451"/>
                      <a:pt x="25" y="449"/>
                      <a:pt x="28" y="446"/>
                    </a:cubicBezTo>
                    <a:cubicBezTo>
                      <a:pt x="37" y="431"/>
                      <a:pt x="44" y="414"/>
                      <a:pt x="49" y="396"/>
                    </a:cubicBezTo>
                    <a:cubicBezTo>
                      <a:pt x="56" y="380"/>
                      <a:pt x="62" y="364"/>
                      <a:pt x="68" y="347"/>
                    </a:cubicBezTo>
                    <a:cubicBezTo>
                      <a:pt x="83" y="314"/>
                      <a:pt x="99" y="283"/>
                      <a:pt x="120" y="253"/>
                    </a:cubicBezTo>
                    <a:cubicBezTo>
                      <a:pt x="159" y="192"/>
                      <a:pt x="207" y="140"/>
                      <a:pt x="263" y="97"/>
                    </a:cubicBezTo>
                    <a:cubicBezTo>
                      <a:pt x="296" y="71"/>
                      <a:pt x="330" y="52"/>
                      <a:pt x="365" y="28"/>
                    </a:cubicBezTo>
                    <a:cubicBezTo>
                      <a:pt x="377" y="21"/>
                      <a:pt x="372" y="0"/>
                      <a:pt x="3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7" name="Google Shape;1877;p46"/>
              <p:cNvSpPr/>
              <p:nvPr/>
            </p:nvSpPr>
            <p:spPr>
              <a:xfrm>
                <a:off x="6870466" y="2493899"/>
                <a:ext cx="16991" cy="46400"/>
              </a:xfrm>
              <a:custGeom>
                <a:avLst/>
                <a:gdLst/>
                <a:ahLst/>
                <a:cxnLst/>
                <a:rect l="l" t="t" r="r" b="b"/>
                <a:pathLst>
                  <a:path w="182" h="497" extrusionOk="0">
                    <a:moveTo>
                      <a:pt x="131" y="1"/>
                    </a:moveTo>
                    <a:cubicBezTo>
                      <a:pt x="130" y="1"/>
                      <a:pt x="129" y="1"/>
                      <a:pt x="128" y="1"/>
                    </a:cubicBezTo>
                    <a:cubicBezTo>
                      <a:pt x="70" y="22"/>
                      <a:pt x="1" y="373"/>
                      <a:pt x="1" y="373"/>
                    </a:cubicBezTo>
                    <a:lnTo>
                      <a:pt x="104" y="496"/>
                    </a:lnTo>
                    <a:cubicBezTo>
                      <a:pt x="104" y="496"/>
                      <a:pt x="181" y="1"/>
                      <a:pt x="131" y="1"/>
                    </a:cubicBezTo>
                    <a:close/>
                  </a:path>
                </a:pathLst>
              </a:custGeom>
              <a:solidFill>
                <a:srgbClr val="FFBA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8" name="Google Shape;1878;p46"/>
              <p:cNvSpPr/>
              <p:nvPr/>
            </p:nvSpPr>
            <p:spPr>
              <a:xfrm>
                <a:off x="6853195" y="2442925"/>
                <a:ext cx="24366" cy="85144"/>
              </a:xfrm>
              <a:custGeom>
                <a:avLst/>
                <a:gdLst/>
                <a:ahLst/>
                <a:cxnLst/>
                <a:rect l="l" t="t" r="r" b="b"/>
                <a:pathLst>
                  <a:path w="261" h="912" extrusionOk="0">
                    <a:moveTo>
                      <a:pt x="49" y="0"/>
                    </a:moveTo>
                    <a:cubicBezTo>
                      <a:pt x="1" y="0"/>
                      <a:pt x="8" y="204"/>
                      <a:pt x="8" y="204"/>
                    </a:cubicBezTo>
                    <a:lnTo>
                      <a:pt x="260" y="911"/>
                    </a:lnTo>
                    <a:cubicBezTo>
                      <a:pt x="256" y="866"/>
                      <a:pt x="126" y="43"/>
                      <a:pt x="62" y="4"/>
                    </a:cubicBezTo>
                    <a:cubicBezTo>
                      <a:pt x="57" y="2"/>
                      <a:pt x="53" y="0"/>
                      <a:pt x="49" y="0"/>
                    </a:cubicBezTo>
                    <a:close/>
                  </a:path>
                </a:pathLst>
              </a:custGeom>
              <a:solidFill>
                <a:srgbClr val="FFBA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9" name="Google Shape;1879;p46"/>
              <p:cNvSpPr/>
              <p:nvPr/>
            </p:nvSpPr>
            <p:spPr>
              <a:xfrm>
                <a:off x="6842085" y="2438817"/>
                <a:ext cx="67031" cy="137613"/>
              </a:xfrm>
              <a:custGeom>
                <a:avLst/>
                <a:gdLst/>
                <a:ahLst/>
                <a:cxnLst/>
                <a:rect l="l" t="t" r="r" b="b"/>
                <a:pathLst>
                  <a:path w="718" h="1474" extrusionOk="0">
                    <a:moveTo>
                      <a:pt x="46" y="1"/>
                    </a:moveTo>
                    <a:cubicBezTo>
                      <a:pt x="45" y="1"/>
                      <a:pt x="43" y="1"/>
                      <a:pt x="42" y="2"/>
                    </a:cubicBezTo>
                    <a:cubicBezTo>
                      <a:pt x="1" y="37"/>
                      <a:pt x="160" y="857"/>
                      <a:pt x="136" y="919"/>
                    </a:cubicBezTo>
                    <a:cubicBezTo>
                      <a:pt x="111" y="980"/>
                      <a:pt x="69" y="1149"/>
                      <a:pt x="80" y="1253"/>
                    </a:cubicBezTo>
                    <a:cubicBezTo>
                      <a:pt x="90" y="1356"/>
                      <a:pt x="129" y="1443"/>
                      <a:pt x="206" y="1464"/>
                    </a:cubicBezTo>
                    <a:cubicBezTo>
                      <a:pt x="232" y="1471"/>
                      <a:pt x="288" y="1474"/>
                      <a:pt x="352" y="1474"/>
                    </a:cubicBezTo>
                    <a:cubicBezTo>
                      <a:pt x="481" y="1474"/>
                      <a:pt x="639" y="1464"/>
                      <a:pt x="639" y="1464"/>
                    </a:cubicBezTo>
                    <a:lnTo>
                      <a:pt x="718" y="1204"/>
                    </a:lnTo>
                    <a:lnTo>
                      <a:pt x="718" y="1204"/>
                    </a:lnTo>
                    <a:cubicBezTo>
                      <a:pt x="718" y="1204"/>
                      <a:pt x="712" y="1204"/>
                      <a:pt x="702" y="1204"/>
                    </a:cubicBezTo>
                    <a:cubicBezTo>
                      <a:pt x="655" y="1204"/>
                      <a:pt x="518" y="1201"/>
                      <a:pt x="490" y="1167"/>
                    </a:cubicBezTo>
                    <a:cubicBezTo>
                      <a:pt x="456" y="1124"/>
                      <a:pt x="354" y="716"/>
                      <a:pt x="351" y="688"/>
                    </a:cubicBezTo>
                    <a:cubicBezTo>
                      <a:pt x="348" y="659"/>
                      <a:pt x="97" y="1"/>
                      <a:pt x="46" y="1"/>
                    </a:cubicBezTo>
                    <a:close/>
                  </a:path>
                </a:pathLst>
              </a:custGeom>
              <a:solidFill>
                <a:srgbClr val="FFD5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0" name="Google Shape;1880;p46"/>
              <p:cNvSpPr/>
              <p:nvPr/>
            </p:nvSpPr>
            <p:spPr>
              <a:xfrm>
                <a:off x="6847406" y="2467665"/>
                <a:ext cx="45745" cy="111005"/>
              </a:xfrm>
              <a:custGeom>
                <a:avLst/>
                <a:gdLst/>
                <a:ahLst/>
                <a:cxnLst/>
                <a:rect l="l" t="t" r="r" b="b"/>
                <a:pathLst>
                  <a:path w="490" h="1189" extrusionOk="0">
                    <a:moveTo>
                      <a:pt x="8" y="0"/>
                    </a:moveTo>
                    <a:cubicBezTo>
                      <a:pt x="6" y="0"/>
                      <a:pt x="4" y="2"/>
                      <a:pt x="3" y="5"/>
                    </a:cubicBezTo>
                    <a:cubicBezTo>
                      <a:pt x="0" y="26"/>
                      <a:pt x="2" y="47"/>
                      <a:pt x="5" y="69"/>
                    </a:cubicBezTo>
                    <a:cubicBezTo>
                      <a:pt x="8" y="90"/>
                      <a:pt x="11" y="112"/>
                      <a:pt x="12" y="135"/>
                    </a:cubicBezTo>
                    <a:cubicBezTo>
                      <a:pt x="21" y="212"/>
                      <a:pt x="32" y="288"/>
                      <a:pt x="45" y="364"/>
                    </a:cubicBezTo>
                    <a:cubicBezTo>
                      <a:pt x="57" y="430"/>
                      <a:pt x="66" y="494"/>
                      <a:pt x="81" y="558"/>
                    </a:cubicBezTo>
                    <a:cubicBezTo>
                      <a:pt x="79" y="572"/>
                      <a:pt x="78" y="585"/>
                      <a:pt x="76" y="598"/>
                    </a:cubicBezTo>
                    <a:cubicBezTo>
                      <a:pt x="73" y="618"/>
                      <a:pt x="70" y="639"/>
                      <a:pt x="66" y="657"/>
                    </a:cubicBezTo>
                    <a:cubicBezTo>
                      <a:pt x="57" y="695"/>
                      <a:pt x="47" y="734"/>
                      <a:pt x="38" y="771"/>
                    </a:cubicBezTo>
                    <a:cubicBezTo>
                      <a:pt x="18" y="837"/>
                      <a:pt x="12" y="906"/>
                      <a:pt x="20" y="973"/>
                    </a:cubicBezTo>
                    <a:cubicBezTo>
                      <a:pt x="29" y="1034"/>
                      <a:pt x="59" y="1089"/>
                      <a:pt x="106" y="1128"/>
                    </a:cubicBezTo>
                    <a:cubicBezTo>
                      <a:pt x="164" y="1173"/>
                      <a:pt x="235" y="1189"/>
                      <a:pt x="308" y="1189"/>
                    </a:cubicBezTo>
                    <a:cubicBezTo>
                      <a:pt x="367" y="1189"/>
                      <a:pt x="426" y="1178"/>
                      <a:pt x="481" y="1165"/>
                    </a:cubicBezTo>
                    <a:cubicBezTo>
                      <a:pt x="489" y="1164"/>
                      <a:pt x="485" y="1149"/>
                      <a:pt x="476" y="1149"/>
                    </a:cubicBezTo>
                    <a:cubicBezTo>
                      <a:pt x="420" y="1155"/>
                      <a:pt x="363" y="1166"/>
                      <a:pt x="306" y="1166"/>
                    </a:cubicBezTo>
                    <a:cubicBezTo>
                      <a:pt x="287" y="1166"/>
                      <a:pt x="268" y="1165"/>
                      <a:pt x="249" y="1162"/>
                    </a:cubicBezTo>
                    <a:cubicBezTo>
                      <a:pt x="194" y="1156"/>
                      <a:pt x="144" y="1132"/>
                      <a:pt x="103" y="1093"/>
                    </a:cubicBezTo>
                    <a:cubicBezTo>
                      <a:pt x="63" y="1050"/>
                      <a:pt x="39" y="992"/>
                      <a:pt x="41" y="932"/>
                    </a:cubicBezTo>
                    <a:cubicBezTo>
                      <a:pt x="38" y="865"/>
                      <a:pt x="54" y="800"/>
                      <a:pt x="70" y="737"/>
                    </a:cubicBezTo>
                    <a:cubicBezTo>
                      <a:pt x="79" y="704"/>
                      <a:pt x="87" y="671"/>
                      <a:pt x="94" y="639"/>
                    </a:cubicBezTo>
                    <a:cubicBezTo>
                      <a:pt x="102" y="606"/>
                      <a:pt x="103" y="572"/>
                      <a:pt x="102" y="539"/>
                    </a:cubicBezTo>
                    <a:cubicBezTo>
                      <a:pt x="100" y="535"/>
                      <a:pt x="97" y="531"/>
                      <a:pt x="92" y="531"/>
                    </a:cubicBezTo>
                    <a:cubicBezTo>
                      <a:pt x="91" y="531"/>
                      <a:pt x="91" y="531"/>
                      <a:pt x="90" y="531"/>
                    </a:cubicBezTo>
                    <a:cubicBezTo>
                      <a:pt x="85" y="507"/>
                      <a:pt x="81" y="484"/>
                      <a:pt x="76" y="460"/>
                    </a:cubicBezTo>
                    <a:cubicBezTo>
                      <a:pt x="63" y="384"/>
                      <a:pt x="53" y="308"/>
                      <a:pt x="42" y="232"/>
                    </a:cubicBezTo>
                    <a:cubicBezTo>
                      <a:pt x="38" y="193"/>
                      <a:pt x="33" y="154"/>
                      <a:pt x="29" y="117"/>
                    </a:cubicBezTo>
                    <a:cubicBezTo>
                      <a:pt x="26" y="96"/>
                      <a:pt x="24" y="78"/>
                      <a:pt x="23" y="59"/>
                    </a:cubicBezTo>
                    <a:cubicBezTo>
                      <a:pt x="23" y="41"/>
                      <a:pt x="20" y="21"/>
                      <a:pt x="14" y="3"/>
                    </a:cubicBezTo>
                    <a:cubicBezTo>
                      <a:pt x="12" y="1"/>
                      <a:pt x="10" y="0"/>
                      <a:pt x="8" y="0"/>
                    </a:cubicBezTo>
                    <a:close/>
                  </a:path>
                </a:pathLst>
              </a:custGeom>
              <a:solidFill>
                <a:srgbClr val="D996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1" name="Google Shape;1881;p46"/>
              <p:cNvSpPr/>
              <p:nvPr/>
            </p:nvSpPr>
            <p:spPr>
              <a:xfrm>
                <a:off x="6893992" y="2397458"/>
                <a:ext cx="548102" cy="185973"/>
              </a:xfrm>
              <a:custGeom>
                <a:avLst/>
                <a:gdLst/>
                <a:ahLst/>
                <a:cxnLst/>
                <a:rect l="l" t="t" r="r" b="b"/>
                <a:pathLst>
                  <a:path w="5871" h="1992" extrusionOk="0">
                    <a:moveTo>
                      <a:pt x="5061" y="1"/>
                    </a:moveTo>
                    <a:cubicBezTo>
                      <a:pt x="5020" y="1"/>
                      <a:pt x="4985" y="11"/>
                      <a:pt x="4958" y="32"/>
                    </a:cubicBezTo>
                    <a:cubicBezTo>
                      <a:pt x="4870" y="101"/>
                      <a:pt x="4418" y="320"/>
                      <a:pt x="3969" y="529"/>
                    </a:cubicBezTo>
                    <a:cubicBezTo>
                      <a:pt x="3478" y="757"/>
                      <a:pt x="2991" y="975"/>
                      <a:pt x="2991" y="975"/>
                    </a:cubicBezTo>
                    <a:lnTo>
                      <a:pt x="2438" y="1086"/>
                    </a:lnTo>
                    <a:lnTo>
                      <a:pt x="32" y="1571"/>
                    </a:lnTo>
                    <a:lnTo>
                      <a:pt x="1" y="1992"/>
                    </a:lnTo>
                    <a:cubicBezTo>
                      <a:pt x="1" y="1992"/>
                      <a:pt x="1931" y="1854"/>
                      <a:pt x="2860" y="1786"/>
                    </a:cubicBezTo>
                    <a:cubicBezTo>
                      <a:pt x="3120" y="1766"/>
                      <a:pt x="3302" y="1753"/>
                      <a:pt x="3340" y="1749"/>
                    </a:cubicBezTo>
                    <a:cubicBezTo>
                      <a:pt x="3371" y="1746"/>
                      <a:pt x="3474" y="1717"/>
                      <a:pt x="3622" y="1671"/>
                    </a:cubicBezTo>
                    <a:cubicBezTo>
                      <a:pt x="4290" y="1462"/>
                      <a:pt x="5870" y="887"/>
                      <a:pt x="5803" y="614"/>
                    </a:cubicBezTo>
                    <a:cubicBezTo>
                      <a:pt x="5732" y="328"/>
                      <a:pt x="5300" y="1"/>
                      <a:pt x="506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2" name="Google Shape;1882;p46"/>
              <p:cNvSpPr/>
              <p:nvPr/>
            </p:nvSpPr>
            <p:spPr>
              <a:xfrm>
                <a:off x="6880922" y="2527228"/>
                <a:ext cx="50413" cy="64138"/>
              </a:xfrm>
              <a:custGeom>
                <a:avLst/>
                <a:gdLst/>
                <a:ahLst/>
                <a:cxnLst/>
                <a:rect l="l" t="t" r="r" b="b"/>
                <a:pathLst>
                  <a:path w="540" h="687" extrusionOk="0">
                    <a:moveTo>
                      <a:pt x="497" y="1"/>
                    </a:moveTo>
                    <a:lnTo>
                      <a:pt x="66" y="118"/>
                    </a:lnTo>
                    <a:cubicBezTo>
                      <a:pt x="66" y="118"/>
                      <a:pt x="1" y="666"/>
                      <a:pt x="75" y="682"/>
                    </a:cubicBezTo>
                    <a:cubicBezTo>
                      <a:pt x="91" y="685"/>
                      <a:pt x="117" y="687"/>
                      <a:pt x="149" y="687"/>
                    </a:cubicBezTo>
                    <a:cubicBezTo>
                      <a:pt x="269" y="687"/>
                      <a:pt x="467" y="667"/>
                      <a:pt x="467" y="667"/>
                    </a:cubicBezTo>
                    <a:lnTo>
                      <a:pt x="475" y="274"/>
                    </a:lnTo>
                    <a:lnTo>
                      <a:pt x="403" y="281"/>
                    </a:lnTo>
                    <a:lnTo>
                      <a:pt x="403" y="281"/>
                    </a:lnTo>
                    <a:lnTo>
                      <a:pt x="539" y="169"/>
                    </a:lnTo>
                    <a:lnTo>
                      <a:pt x="49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3" name="Google Shape;1883;p46"/>
              <p:cNvSpPr/>
              <p:nvPr/>
            </p:nvSpPr>
            <p:spPr>
              <a:xfrm>
                <a:off x="7790877" y="2680711"/>
                <a:ext cx="507491" cy="817740"/>
              </a:xfrm>
              <a:custGeom>
                <a:avLst/>
                <a:gdLst/>
                <a:ahLst/>
                <a:cxnLst/>
                <a:rect l="l" t="t" r="r" b="b"/>
                <a:pathLst>
                  <a:path w="5436" h="8759" extrusionOk="0">
                    <a:moveTo>
                      <a:pt x="203" y="0"/>
                    </a:moveTo>
                    <a:cubicBezTo>
                      <a:pt x="76" y="0"/>
                      <a:pt x="0" y="21"/>
                      <a:pt x="0" y="21"/>
                    </a:cubicBezTo>
                    <a:lnTo>
                      <a:pt x="698" y="2785"/>
                    </a:lnTo>
                    <a:lnTo>
                      <a:pt x="746" y="2839"/>
                    </a:lnTo>
                    <a:lnTo>
                      <a:pt x="1834" y="4056"/>
                    </a:lnTo>
                    <a:lnTo>
                      <a:pt x="2517" y="4821"/>
                    </a:lnTo>
                    <a:lnTo>
                      <a:pt x="2569" y="4879"/>
                    </a:lnTo>
                    <a:lnTo>
                      <a:pt x="3111" y="5483"/>
                    </a:lnTo>
                    <a:cubicBezTo>
                      <a:pt x="3111" y="5483"/>
                      <a:pt x="3190" y="5654"/>
                      <a:pt x="3314" y="5915"/>
                    </a:cubicBezTo>
                    <a:cubicBezTo>
                      <a:pt x="3493" y="6294"/>
                      <a:pt x="3764" y="6867"/>
                      <a:pt x="4017" y="7392"/>
                    </a:cubicBezTo>
                    <a:cubicBezTo>
                      <a:pt x="4308" y="7996"/>
                      <a:pt x="4574" y="8535"/>
                      <a:pt x="4645" y="8641"/>
                    </a:cubicBezTo>
                    <a:cubicBezTo>
                      <a:pt x="4704" y="8729"/>
                      <a:pt x="4811" y="8759"/>
                      <a:pt x="4928" y="8759"/>
                    </a:cubicBezTo>
                    <a:cubicBezTo>
                      <a:pt x="5162" y="8759"/>
                      <a:pt x="5436" y="8641"/>
                      <a:pt x="5436" y="8641"/>
                    </a:cubicBezTo>
                    <a:cubicBezTo>
                      <a:pt x="5436" y="8641"/>
                      <a:pt x="4930" y="6513"/>
                      <a:pt x="4711" y="5899"/>
                    </a:cubicBezTo>
                    <a:cubicBezTo>
                      <a:pt x="4492" y="5286"/>
                      <a:pt x="3703" y="4649"/>
                      <a:pt x="3615" y="4627"/>
                    </a:cubicBezTo>
                    <a:cubicBezTo>
                      <a:pt x="3591" y="4621"/>
                      <a:pt x="3510" y="4490"/>
                      <a:pt x="3390" y="4271"/>
                    </a:cubicBezTo>
                    <a:cubicBezTo>
                      <a:pt x="3056" y="3667"/>
                      <a:pt x="2417" y="2399"/>
                      <a:pt x="1839" y="1272"/>
                    </a:cubicBezTo>
                    <a:cubicBezTo>
                      <a:pt x="1262" y="151"/>
                      <a:pt x="547" y="0"/>
                      <a:pt x="20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4" name="Google Shape;1884;p46"/>
              <p:cNvSpPr/>
              <p:nvPr/>
            </p:nvSpPr>
            <p:spPr>
              <a:xfrm>
                <a:off x="7860429" y="2891704"/>
                <a:ext cx="101760" cy="167861"/>
              </a:xfrm>
              <a:custGeom>
                <a:avLst/>
                <a:gdLst/>
                <a:ahLst/>
                <a:cxnLst/>
                <a:rect l="l" t="t" r="r" b="b"/>
                <a:pathLst>
                  <a:path w="1090" h="1798" extrusionOk="0">
                    <a:moveTo>
                      <a:pt x="195" y="1"/>
                    </a:moveTo>
                    <a:lnTo>
                      <a:pt x="1" y="581"/>
                    </a:lnTo>
                    <a:lnTo>
                      <a:pt x="1089" y="1797"/>
                    </a:lnTo>
                    <a:cubicBezTo>
                      <a:pt x="1022" y="1459"/>
                      <a:pt x="195" y="1"/>
                      <a:pt x="1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5" name="Google Shape;1885;p46"/>
              <p:cNvSpPr/>
              <p:nvPr/>
            </p:nvSpPr>
            <p:spPr>
              <a:xfrm>
                <a:off x="7672967" y="2682765"/>
                <a:ext cx="459506" cy="584620"/>
              </a:xfrm>
              <a:custGeom>
                <a:avLst/>
                <a:gdLst/>
                <a:ahLst/>
                <a:cxnLst/>
                <a:rect l="l" t="t" r="r" b="b"/>
                <a:pathLst>
                  <a:path w="4922" h="6262" extrusionOk="0">
                    <a:moveTo>
                      <a:pt x="1143" y="0"/>
                    </a:moveTo>
                    <a:cubicBezTo>
                      <a:pt x="1116" y="0"/>
                      <a:pt x="1089" y="1"/>
                      <a:pt x="1062" y="2"/>
                    </a:cubicBezTo>
                    <a:lnTo>
                      <a:pt x="9" y="1383"/>
                    </a:lnTo>
                    <a:cubicBezTo>
                      <a:pt x="2" y="1406"/>
                      <a:pt x="0" y="1454"/>
                      <a:pt x="5" y="1523"/>
                    </a:cubicBezTo>
                    <a:cubicBezTo>
                      <a:pt x="15" y="1681"/>
                      <a:pt x="54" y="1948"/>
                      <a:pt x="112" y="2277"/>
                    </a:cubicBezTo>
                    <a:cubicBezTo>
                      <a:pt x="345" y="3588"/>
                      <a:pt x="887" y="5884"/>
                      <a:pt x="1193" y="6207"/>
                    </a:cubicBezTo>
                    <a:cubicBezTo>
                      <a:pt x="1229" y="6245"/>
                      <a:pt x="1286" y="6262"/>
                      <a:pt x="1359" y="6262"/>
                    </a:cubicBezTo>
                    <a:cubicBezTo>
                      <a:pt x="2136" y="6262"/>
                      <a:pt x="4795" y="4314"/>
                      <a:pt x="4855" y="4234"/>
                    </a:cubicBezTo>
                    <a:cubicBezTo>
                      <a:pt x="4921" y="4146"/>
                      <a:pt x="4767" y="3818"/>
                      <a:pt x="4679" y="3773"/>
                    </a:cubicBezTo>
                    <a:cubicBezTo>
                      <a:pt x="4678" y="3772"/>
                      <a:pt x="4675" y="3772"/>
                      <a:pt x="4672" y="3772"/>
                    </a:cubicBezTo>
                    <a:cubicBezTo>
                      <a:pt x="4557" y="3772"/>
                      <a:pt x="3481" y="4208"/>
                      <a:pt x="2714" y="4525"/>
                    </a:cubicBezTo>
                    <a:cubicBezTo>
                      <a:pt x="2276" y="4705"/>
                      <a:pt x="1939" y="4848"/>
                      <a:pt x="1939" y="4848"/>
                    </a:cubicBezTo>
                    <a:cubicBezTo>
                      <a:pt x="1939" y="4848"/>
                      <a:pt x="2258" y="3181"/>
                      <a:pt x="2374" y="1913"/>
                    </a:cubicBezTo>
                    <a:cubicBezTo>
                      <a:pt x="2374" y="1912"/>
                      <a:pt x="2374" y="1912"/>
                      <a:pt x="2374" y="1912"/>
                    </a:cubicBezTo>
                    <a:cubicBezTo>
                      <a:pt x="2376" y="1907"/>
                      <a:pt x="2376" y="1905"/>
                      <a:pt x="2376" y="1900"/>
                    </a:cubicBezTo>
                    <a:cubicBezTo>
                      <a:pt x="2428" y="1321"/>
                      <a:pt x="2438" y="828"/>
                      <a:pt x="2355" y="616"/>
                    </a:cubicBezTo>
                    <a:cubicBezTo>
                      <a:pt x="2241" y="319"/>
                      <a:pt x="1980" y="164"/>
                      <a:pt x="1722" y="84"/>
                    </a:cubicBezTo>
                    <a:cubicBezTo>
                      <a:pt x="1534" y="29"/>
                      <a:pt x="1339" y="0"/>
                      <a:pt x="11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6" name="Google Shape;1886;p46"/>
              <p:cNvSpPr/>
              <p:nvPr/>
            </p:nvSpPr>
            <p:spPr>
              <a:xfrm>
                <a:off x="6857862" y="2429574"/>
                <a:ext cx="20539" cy="45840"/>
              </a:xfrm>
              <a:custGeom>
                <a:avLst/>
                <a:gdLst/>
                <a:ahLst/>
                <a:cxnLst/>
                <a:rect l="l" t="t" r="r" b="b"/>
                <a:pathLst>
                  <a:path w="220" h="491" extrusionOk="0">
                    <a:moveTo>
                      <a:pt x="167" y="1"/>
                    </a:moveTo>
                    <a:cubicBezTo>
                      <a:pt x="166" y="1"/>
                      <a:pt x="165" y="1"/>
                      <a:pt x="164" y="1"/>
                    </a:cubicBezTo>
                    <a:cubicBezTo>
                      <a:pt x="105" y="15"/>
                      <a:pt x="0" y="358"/>
                      <a:pt x="0" y="358"/>
                    </a:cubicBezTo>
                    <a:lnTo>
                      <a:pt x="90" y="490"/>
                    </a:lnTo>
                    <a:cubicBezTo>
                      <a:pt x="90" y="490"/>
                      <a:pt x="220" y="1"/>
                      <a:pt x="167" y="1"/>
                    </a:cubicBezTo>
                    <a:close/>
                  </a:path>
                </a:pathLst>
              </a:custGeom>
              <a:solidFill>
                <a:srgbClr val="FFBA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7" name="Google Shape;1887;p46"/>
              <p:cNvSpPr/>
              <p:nvPr/>
            </p:nvSpPr>
            <p:spPr>
              <a:xfrm>
                <a:off x="6848247" y="2376359"/>
                <a:ext cx="16618" cy="86638"/>
              </a:xfrm>
              <a:custGeom>
                <a:avLst/>
                <a:gdLst/>
                <a:ahLst/>
                <a:cxnLst/>
                <a:rect l="l" t="t" r="r" b="b"/>
                <a:pathLst>
                  <a:path w="178" h="928" extrusionOk="0">
                    <a:moveTo>
                      <a:pt x="60" y="0"/>
                    </a:moveTo>
                    <a:cubicBezTo>
                      <a:pt x="13" y="0"/>
                      <a:pt x="0" y="199"/>
                      <a:pt x="0" y="199"/>
                    </a:cubicBezTo>
                    <a:lnTo>
                      <a:pt x="178" y="928"/>
                    </a:lnTo>
                    <a:cubicBezTo>
                      <a:pt x="178" y="883"/>
                      <a:pt x="133" y="51"/>
                      <a:pt x="75" y="6"/>
                    </a:cubicBezTo>
                    <a:cubicBezTo>
                      <a:pt x="70" y="2"/>
                      <a:pt x="65" y="0"/>
                      <a:pt x="60" y="0"/>
                    </a:cubicBezTo>
                    <a:close/>
                  </a:path>
                </a:pathLst>
              </a:custGeom>
              <a:solidFill>
                <a:srgbClr val="FFBA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8" name="Google Shape;1888;p46"/>
              <p:cNvSpPr/>
              <p:nvPr/>
            </p:nvSpPr>
            <p:spPr>
              <a:xfrm>
                <a:off x="6834150" y="2371224"/>
                <a:ext cx="59842" cy="141814"/>
              </a:xfrm>
              <a:custGeom>
                <a:avLst/>
                <a:gdLst/>
                <a:ahLst/>
                <a:cxnLst/>
                <a:rect l="l" t="t" r="r" b="b"/>
                <a:pathLst>
                  <a:path w="641" h="1519" extrusionOk="0">
                    <a:moveTo>
                      <a:pt x="95" y="1"/>
                    </a:moveTo>
                    <a:cubicBezTo>
                      <a:pt x="94" y="1"/>
                      <a:pt x="93" y="1"/>
                      <a:pt x="92" y="1"/>
                    </a:cubicBezTo>
                    <a:cubicBezTo>
                      <a:pt x="47" y="31"/>
                      <a:pt x="120" y="863"/>
                      <a:pt x="90" y="923"/>
                    </a:cubicBezTo>
                    <a:cubicBezTo>
                      <a:pt x="60" y="983"/>
                      <a:pt x="1" y="1147"/>
                      <a:pt x="1" y="1250"/>
                    </a:cubicBezTo>
                    <a:cubicBezTo>
                      <a:pt x="1" y="1353"/>
                      <a:pt x="31" y="1442"/>
                      <a:pt x="105" y="1473"/>
                    </a:cubicBezTo>
                    <a:cubicBezTo>
                      <a:pt x="180" y="1503"/>
                      <a:pt x="536" y="1518"/>
                      <a:pt x="536" y="1518"/>
                    </a:cubicBezTo>
                    <a:lnTo>
                      <a:pt x="640" y="1265"/>
                    </a:lnTo>
                    <a:cubicBezTo>
                      <a:pt x="640" y="1265"/>
                      <a:pt x="447" y="1250"/>
                      <a:pt x="417" y="1205"/>
                    </a:cubicBezTo>
                    <a:cubicBezTo>
                      <a:pt x="388" y="1160"/>
                      <a:pt x="329" y="744"/>
                      <a:pt x="329" y="714"/>
                    </a:cubicBezTo>
                    <a:cubicBezTo>
                      <a:pt x="329" y="685"/>
                      <a:pt x="144" y="1"/>
                      <a:pt x="95" y="1"/>
                    </a:cubicBezTo>
                    <a:close/>
                  </a:path>
                </a:pathLst>
              </a:custGeom>
              <a:solidFill>
                <a:srgbClr val="FFD5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9" name="Google Shape;1889;p46"/>
              <p:cNvSpPr/>
              <p:nvPr/>
            </p:nvSpPr>
            <p:spPr>
              <a:xfrm>
                <a:off x="6833589" y="2399979"/>
                <a:ext cx="41918" cy="113619"/>
              </a:xfrm>
              <a:custGeom>
                <a:avLst/>
                <a:gdLst/>
                <a:ahLst/>
                <a:cxnLst/>
                <a:rect l="l" t="t" r="r" b="b"/>
                <a:pathLst>
                  <a:path w="449" h="1217" extrusionOk="0">
                    <a:moveTo>
                      <a:pt x="89" y="0"/>
                    </a:moveTo>
                    <a:cubicBezTo>
                      <a:pt x="87" y="0"/>
                      <a:pt x="85" y="1"/>
                      <a:pt x="84" y="4"/>
                    </a:cubicBezTo>
                    <a:cubicBezTo>
                      <a:pt x="78" y="25"/>
                      <a:pt x="77" y="45"/>
                      <a:pt x="80" y="68"/>
                    </a:cubicBezTo>
                    <a:lnTo>
                      <a:pt x="80" y="133"/>
                    </a:lnTo>
                    <a:cubicBezTo>
                      <a:pt x="80" y="211"/>
                      <a:pt x="81" y="288"/>
                      <a:pt x="87" y="366"/>
                    </a:cubicBezTo>
                    <a:cubicBezTo>
                      <a:pt x="93" y="432"/>
                      <a:pt x="95" y="497"/>
                      <a:pt x="104" y="563"/>
                    </a:cubicBezTo>
                    <a:cubicBezTo>
                      <a:pt x="101" y="576"/>
                      <a:pt x="98" y="590"/>
                      <a:pt x="95" y="602"/>
                    </a:cubicBezTo>
                    <a:cubicBezTo>
                      <a:pt x="90" y="621"/>
                      <a:pt x="84" y="640"/>
                      <a:pt x="78" y="658"/>
                    </a:cubicBezTo>
                    <a:cubicBezTo>
                      <a:pt x="66" y="696"/>
                      <a:pt x="51" y="733"/>
                      <a:pt x="40" y="770"/>
                    </a:cubicBezTo>
                    <a:cubicBezTo>
                      <a:pt x="13" y="834"/>
                      <a:pt x="1" y="901"/>
                      <a:pt x="1" y="970"/>
                    </a:cubicBezTo>
                    <a:cubicBezTo>
                      <a:pt x="2" y="1031"/>
                      <a:pt x="28" y="1089"/>
                      <a:pt x="71" y="1132"/>
                    </a:cubicBezTo>
                    <a:cubicBezTo>
                      <a:pt x="137" y="1197"/>
                      <a:pt x="229" y="1216"/>
                      <a:pt x="321" y="1216"/>
                    </a:cubicBezTo>
                    <a:cubicBezTo>
                      <a:pt x="361" y="1216"/>
                      <a:pt x="401" y="1213"/>
                      <a:pt x="439" y="1207"/>
                    </a:cubicBezTo>
                    <a:cubicBezTo>
                      <a:pt x="448" y="1207"/>
                      <a:pt x="445" y="1192"/>
                      <a:pt x="436" y="1192"/>
                    </a:cubicBezTo>
                    <a:cubicBezTo>
                      <a:pt x="402" y="1192"/>
                      <a:pt x="367" y="1194"/>
                      <a:pt x="333" y="1194"/>
                    </a:cubicBezTo>
                    <a:cubicBezTo>
                      <a:pt x="291" y="1194"/>
                      <a:pt x="250" y="1191"/>
                      <a:pt x="210" y="1182"/>
                    </a:cubicBezTo>
                    <a:cubicBezTo>
                      <a:pt x="156" y="1168"/>
                      <a:pt x="107" y="1140"/>
                      <a:pt x="71" y="1098"/>
                    </a:cubicBezTo>
                    <a:cubicBezTo>
                      <a:pt x="35" y="1050"/>
                      <a:pt x="19" y="991"/>
                      <a:pt x="25" y="931"/>
                    </a:cubicBezTo>
                    <a:cubicBezTo>
                      <a:pt x="29" y="864"/>
                      <a:pt x="53" y="801"/>
                      <a:pt x="75" y="739"/>
                    </a:cubicBezTo>
                    <a:cubicBezTo>
                      <a:pt x="87" y="708"/>
                      <a:pt x="99" y="676"/>
                      <a:pt x="108" y="643"/>
                    </a:cubicBezTo>
                    <a:cubicBezTo>
                      <a:pt x="119" y="612"/>
                      <a:pt x="125" y="579"/>
                      <a:pt x="126" y="545"/>
                    </a:cubicBezTo>
                    <a:cubicBezTo>
                      <a:pt x="126" y="540"/>
                      <a:pt x="122" y="536"/>
                      <a:pt x="116" y="536"/>
                    </a:cubicBezTo>
                    <a:cubicBezTo>
                      <a:pt x="114" y="512"/>
                      <a:pt x="113" y="488"/>
                      <a:pt x="110" y="464"/>
                    </a:cubicBezTo>
                    <a:cubicBezTo>
                      <a:pt x="105" y="387"/>
                      <a:pt x="101" y="311"/>
                      <a:pt x="99" y="233"/>
                    </a:cubicBezTo>
                    <a:cubicBezTo>
                      <a:pt x="98" y="195"/>
                      <a:pt x="98" y="156"/>
                      <a:pt x="98" y="117"/>
                    </a:cubicBezTo>
                    <a:lnTo>
                      <a:pt x="98" y="60"/>
                    </a:lnTo>
                    <a:cubicBezTo>
                      <a:pt x="99" y="41"/>
                      <a:pt x="98" y="22"/>
                      <a:pt x="93" y="4"/>
                    </a:cubicBezTo>
                    <a:cubicBezTo>
                      <a:pt x="92" y="1"/>
                      <a:pt x="91" y="0"/>
                      <a:pt x="89" y="0"/>
                    </a:cubicBezTo>
                    <a:close/>
                  </a:path>
                </a:pathLst>
              </a:custGeom>
              <a:solidFill>
                <a:srgbClr val="D996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0" name="Google Shape;1890;p46"/>
              <p:cNvSpPr/>
              <p:nvPr/>
            </p:nvSpPr>
            <p:spPr>
              <a:xfrm>
                <a:off x="7249871" y="2242015"/>
                <a:ext cx="243383" cy="388844"/>
              </a:xfrm>
              <a:custGeom>
                <a:avLst/>
                <a:gdLst/>
                <a:ahLst/>
                <a:cxnLst/>
                <a:rect l="l" t="t" r="r" b="b"/>
                <a:pathLst>
                  <a:path w="2607" h="4165" extrusionOk="0">
                    <a:moveTo>
                      <a:pt x="1005" y="0"/>
                    </a:moveTo>
                    <a:lnTo>
                      <a:pt x="0" y="139"/>
                    </a:lnTo>
                    <a:cubicBezTo>
                      <a:pt x="0" y="139"/>
                      <a:pt x="580" y="3756"/>
                      <a:pt x="376" y="4004"/>
                    </a:cubicBezTo>
                    <a:cubicBezTo>
                      <a:pt x="320" y="4074"/>
                      <a:pt x="473" y="4128"/>
                      <a:pt x="724" y="4152"/>
                    </a:cubicBezTo>
                    <a:cubicBezTo>
                      <a:pt x="811" y="4160"/>
                      <a:pt x="911" y="4164"/>
                      <a:pt x="1018" y="4164"/>
                    </a:cubicBezTo>
                    <a:cubicBezTo>
                      <a:pt x="1681" y="4164"/>
                      <a:pt x="2607" y="3991"/>
                      <a:pt x="2559" y="3485"/>
                    </a:cubicBezTo>
                    <a:cubicBezTo>
                      <a:pt x="2485" y="2668"/>
                      <a:pt x="2106" y="1849"/>
                      <a:pt x="1826" y="1280"/>
                    </a:cubicBezTo>
                    <a:cubicBezTo>
                      <a:pt x="1788" y="1204"/>
                      <a:pt x="1747" y="1125"/>
                      <a:pt x="1702" y="1044"/>
                    </a:cubicBezTo>
                    <a:cubicBezTo>
                      <a:pt x="1420" y="534"/>
                      <a:pt x="1041" y="9"/>
                      <a:pt x="10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1" name="Google Shape;1891;p46"/>
              <p:cNvSpPr/>
              <p:nvPr/>
            </p:nvSpPr>
            <p:spPr>
              <a:xfrm>
                <a:off x="7293002" y="2339482"/>
                <a:ext cx="200252" cy="291377"/>
              </a:xfrm>
              <a:custGeom>
                <a:avLst/>
                <a:gdLst/>
                <a:ahLst/>
                <a:cxnLst/>
                <a:rect l="l" t="t" r="r" b="b"/>
                <a:pathLst>
                  <a:path w="2145" h="3121" extrusionOk="0">
                    <a:moveTo>
                      <a:pt x="1241" y="0"/>
                    </a:moveTo>
                    <a:lnTo>
                      <a:pt x="1" y="349"/>
                    </a:lnTo>
                    <a:cubicBezTo>
                      <a:pt x="1" y="349"/>
                      <a:pt x="804" y="2402"/>
                      <a:pt x="315" y="3036"/>
                    </a:cubicBezTo>
                    <a:cubicBezTo>
                      <a:pt x="296" y="3060"/>
                      <a:pt x="278" y="3084"/>
                      <a:pt x="262" y="3108"/>
                    </a:cubicBezTo>
                    <a:cubicBezTo>
                      <a:pt x="349" y="3116"/>
                      <a:pt x="449" y="3120"/>
                      <a:pt x="556" y="3120"/>
                    </a:cubicBezTo>
                    <a:cubicBezTo>
                      <a:pt x="1219" y="3120"/>
                      <a:pt x="2145" y="2947"/>
                      <a:pt x="2097" y="2441"/>
                    </a:cubicBezTo>
                    <a:cubicBezTo>
                      <a:pt x="2023" y="1624"/>
                      <a:pt x="1644" y="805"/>
                      <a:pt x="1364" y="236"/>
                    </a:cubicBezTo>
                    <a:cubicBezTo>
                      <a:pt x="1326" y="160"/>
                      <a:pt x="1285" y="79"/>
                      <a:pt x="1241"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2" name="Google Shape;1892;p46"/>
              <p:cNvSpPr/>
              <p:nvPr/>
            </p:nvSpPr>
            <p:spPr>
              <a:xfrm>
                <a:off x="7311393" y="2202337"/>
                <a:ext cx="106334" cy="64979"/>
              </a:xfrm>
              <a:custGeom>
                <a:avLst/>
                <a:gdLst/>
                <a:ahLst/>
                <a:cxnLst/>
                <a:rect l="l" t="t" r="r" b="b"/>
                <a:pathLst>
                  <a:path w="1139" h="696" extrusionOk="0">
                    <a:moveTo>
                      <a:pt x="418" y="1"/>
                    </a:moveTo>
                    <a:cubicBezTo>
                      <a:pt x="392" y="1"/>
                      <a:pt x="368" y="4"/>
                      <a:pt x="343" y="11"/>
                    </a:cubicBezTo>
                    <a:cubicBezTo>
                      <a:pt x="0" y="108"/>
                      <a:pt x="99" y="303"/>
                      <a:pt x="99" y="328"/>
                    </a:cubicBezTo>
                    <a:lnTo>
                      <a:pt x="440" y="695"/>
                    </a:lnTo>
                    <a:cubicBezTo>
                      <a:pt x="440" y="695"/>
                      <a:pt x="441" y="695"/>
                      <a:pt x="442" y="695"/>
                    </a:cubicBezTo>
                    <a:cubicBezTo>
                      <a:pt x="472" y="695"/>
                      <a:pt x="862" y="694"/>
                      <a:pt x="1003" y="622"/>
                    </a:cubicBezTo>
                    <a:cubicBezTo>
                      <a:pt x="1138" y="553"/>
                      <a:pt x="748" y="1"/>
                      <a:pt x="4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3" name="Google Shape;1893;p46"/>
              <p:cNvSpPr/>
              <p:nvPr/>
            </p:nvSpPr>
            <p:spPr>
              <a:xfrm>
                <a:off x="7327171" y="2350592"/>
                <a:ext cx="484245" cy="515347"/>
              </a:xfrm>
              <a:custGeom>
                <a:avLst/>
                <a:gdLst/>
                <a:ahLst/>
                <a:cxnLst/>
                <a:rect l="l" t="t" r="r" b="b"/>
                <a:pathLst>
                  <a:path w="5187" h="5520" extrusionOk="0">
                    <a:moveTo>
                      <a:pt x="809" y="0"/>
                    </a:moveTo>
                    <a:cubicBezTo>
                      <a:pt x="790" y="0"/>
                      <a:pt x="773" y="3"/>
                      <a:pt x="759" y="9"/>
                    </a:cubicBezTo>
                    <a:cubicBezTo>
                      <a:pt x="367" y="181"/>
                      <a:pt x="367" y="303"/>
                      <a:pt x="197" y="571"/>
                    </a:cubicBezTo>
                    <a:lnTo>
                      <a:pt x="0" y="937"/>
                    </a:lnTo>
                    <a:cubicBezTo>
                      <a:pt x="0" y="937"/>
                      <a:pt x="219" y="2501"/>
                      <a:pt x="585" y="2795"/>
                    </a:cubicBezTo>
                    <a:cubicBezTo>
                      <a:pt x="619" y="2822"/>
                      <a:pt x="674" y="2869"/>
                      <a:pt x="744" y="2930"/>
                    </a:cubicBezTo>
                    <a:cubicBezTo>
                      <a:pt x="1411" y="3523"/>
                      <a:pt x="3542" y="5519"/>
                      <a:pt x="3808" y="5519"/>
                    </a:cubicBezTo>
                    <a:cubicBezTo>
                      <a:pt x="3819" y="5519"/>
                      <a:pt x="3826" y="5516"/>
                      <a:pt x="3831" y="5509"/>
                    </a:cubicBezTo>
                    <a:cubicBezTo>
                      <a:pt x="3943" y="5331"/>
                      <a:pt x="5010" y="3947"/>
                      <a:pt x="5164" y="3500"/>
                    </a:cubicBezTo>
                    <a:cubicBezTo>
                      <a:pt x="5180" y="3448"/>
                      <a:pt x="5186" y="3409"/>
                      <a:pt x="5176" y="3385"/>
                    </a:cubicBezTo>
                    <a:cubicBezTo>
                      <a:pt x="5109" y="3232"/>
                      <a:pt x="4685" y="3350"/>
                      <a:pt x="4295" y="3197"/>
                    </a:cubicBezTo>
                    <a:cubicBezTo>
                      <a:pt x="4259" y="3190"/>
                      <a:pt x="4225" y="3177"/>
                      <a:pt x="4193" y="3157"/>
                    </a:cubicBezTo>
                    <a:cubicBezTo>
                      <a:pt x="4181" y="3151"/>
                      <a:pt x="4168" y="3144"/>
                      <a:pt x="4156" y="3136"/>
                    </a:cubicBezTo>
                    <a:cubicBezTo>
                      <a:pt x="4147" y="3130"/>
                      <a:pt x="4138" y="3124"/>
                      <a:pt x="4129" y="3117"/>
                    </a:cubicBezTo>
                    <a:cubicBezTo>
                      <a:pt x="4101" y="3102"/>
                      <a:pt x="4077" y="3081"/>
                      <a:pt x="4056" y="3059"/>
                    </a:cubicBezTo>
                    <a:cubicBezTo>
                      <a:pt x="3967" y="2986"/>
                      <a:pt x="3891" y="2898"/>
                      <a:pt x="3834" y="2798"/>
                    </a:cubicBezTo>
                    <a:cubicBezTo>
                      <a:pt x="3585" y="2373"/>
                      <a:pt x="2674" y="1398"/>
                      <a:pt x="1897" y="719"/>
                    </a:cubicBezTo>
                    <a:lnTo>
                      <a:pt x="1898" y="718"/>
                    </a:lnTo>
                    <a:cubicBezTo>
                      <a:pt x="1891" y="712"/>
                      <a:pt x="1883" y="704"/>
                      <a:pt x="1876" y="697"/>
                    </a:cubicBezTo>
                    <a:lnTo>
                      <a:pt x="1874" y="698"/>
                    </a:lnTo>
                    <a:cubicBezTo>
                      <a:pt x="1860" y="686"/>
                      <a:pt x="1845" y="674"/>
                      <a:pt x="1831" y="661"/>
                    </a:cubicBezTo>
                    <a:cubicBezTo>
                      <a:pt x="1791" y="640"/>
                      <a:pt x="1757" y="612"/>
                      <a:pt x="1730" y="576"/>
                    </a:cubicBezTo>
                    <a:cubicBezTo>
                      <a:pt x="1325" y="237"/>
                      <a:pt x="977" y="0"/>
                      <a:pt x="8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4" name="Google Shape;1894;p46"/>
              <p:cNvSpPr/>
              <p:nvPr/>
            </p:nvSpPr>
            <p:spPr>
              <a:xfrm>
                <a:off x="7308873" y="2342376"/>
                <a:ext cx="77767" cy="61711"/>
              </a:xfrm>
              <a:custGeom>
                <a:avLst/>
                <a:gdLst/>
                <a:ahLst/>
                <a:cxnLst/>
                <a:rect l="l" t="t" r="r" b="b"/>
                <a:pathLst>
                  <a:path w="833" h="661" extrusionOk="0">
                    <a:moveTo>
                      <a:pt x="294" y="0"/>
                    </a:moveTo>
                    <a:lnTo>
                      <a:pt x="1" y="661"/>
                    </a:lnTo>
                    <a:lnTo>
                      <a:pt x="1" y="661"/>
                    </a:lnTo>
                    <a:lnTo>
                      <a:pt x="136" y="650"/>
                    </a:lnTo>
                    <a:cubicBezTo>
                      <a:pt x="136" y="650"/>
                      <a:pt x="734" y="342"/>
                      <a:pt x="784" y="269"/>
                    </a:cubicBezTo>
                    <a:cubicBezTo>
                      <a:pt x="833" y="196"/>
                      <a:pt x="294" y="0"/>
                      <a:pt x="294" y="0"/>
                    </a:cubicBezTo>
                    <a:close/>
                  </a:path>
                </a:pathLst>
              </a:custGeom>
              <a:solidFill>
                <a:srgbClr val="D996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5" name="Google Shape;1895;p46"/>
              <p:cNvSpPr/>
              <p:nvPr/>
            </p:nvSpPr>
            <p:spPr>
              <a:xfrm>
                <a:off x="7219063" y="2233332"/>
                <a:ext cx="145078" cy="178411"/>
              </a:xfrm>
              <a:custGeom>
                <a:avLst/>
                <a:gdLst/>
                <a:ahLst/>
                <a:cxnLst/>
                <a:rect l="l" t="t" r="r" b="b"/>
                <a:pathLst>
                  <a:path w="1554" h="1911" extrusionOk="0">
                    <a:moveTo>
                      <a:pt x="892" y="1"/>
                    </a:moveTo>
                    <a:cubicBezTo>
                      <a:pt x="723" y="1"/>
                      <a:pt x="503" y="53"/>
                      <a:pt x="216" y="204"/>
                    </a:cubicBezTo>
                    <a:cubicBezTo>
                      <a:pt x="216" y="204"/>
                      <a:pt x="1" y="1147"/>
                      <a:pt x="74" y="1394"/>
                    </a:cubicBezTo>
                    <a:cubicBezTo>
                      <a:pt x="144" y="1626"/>
                      <a:pt x="507" y="1911"/>
                      <a:pt x="726" y="1911"/>
                    </a:cubicBezTo>
                    <a:cubicBezTo>
                      <a:pt x="739" y="1911"/>
                      <a:pt x="751" y="1910"/>
                      <a:pt x="763" y="1908"/>
                    </a:cubicBezTo>
                    <a:cubicBezTo>
                      <a:pt x="976" y="1871"/>
                      <a:pt x="1479" y="1498"/>
                      <a:pt x="1516" y="1349"/>
                    </a:cubicBezTo>
                    <a:cubicBezTo>
                      <a:pt x="1553" y="1200"/>
                      <a:pt x="1395" y="296"/>
                      <a:pt x="1395" y="296"/>
                    </a:cubicBezTo>
                    <a:cubicBezTo>
                      <a:pt x="1395" y="296"/>
                      <a:pt x="1290" y="1"/>
                      <a:pt x="892" y="1"/>
                    </a:cubicBezTo>
                    <a:close/>
                  </a:path>
                </a:pathLst>
              </a:custGeom>
              <a:solidFill>
                <a:srgbClr val="FFD5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6" name="Google Shape;1896;p46"/>
              <p:cNvSpPr/>
              <p:nvPr/>
            </p:nvSpPr>
            <p:spPr>
              <a:xfrm>
                <a:off x="6875694" y="2383361"/>
                <a:ext cx="555664" cy="145922"/>
              </a:xfrm>
              <a:custGeom>
                <a:avLst/>
                <a:gdLst/>
                <a:ahLst/>
                <a:cxnLst/>
                <a:rect l="l" t="t" r="r" b="b"/>
                <a:pathLst>
                  <a:path w="5952" h="1563" extrusionOk="0">
                    <a:moveTo>
                      <a:pt x="5214" y="0"/>
                    </a:moveTo>
                    <a:cubicBezTo>
                      <a:pt x="5182" y="0"/>
                      <a:pt x="5154" y="7"/>
                      <a:pt x="5131" y="22"/>
                    </a:cubicBezTo>
                    <a:cubicBezTo>
                      <a:pt x="5037" y="82"/>
                      <a:pt x="4566" y="252"/>
                      <a:pt x="4098" y="413"/>
                    </a:cubicBezTo>
                    <a:cubicBezTo>
                      <a:pt x="3586" y="590"/>
                      <a:pt x="3078" y="756"/>
                      <a:pt x="3078" y="756"/>
                    </a:cubicBezTo>
                    <a:lnTo>
                      <a:pt x="2517" y="811"/>
                    </a:lnTo>
                    <a:lnTo>
                      <a:pt x="75" y="1047"/>
                    </a:lnTo>
                    <a:lnTo>
                      <a:pt x="0" y="1461"/>
                    </a:lnTo>
                    <a:cubicBezTo>
                      <a:pt x="0" y="1461"/>
                      <a:pt x="1933" y="1524"/>
                      <a:pt x="2863" y="1551"/>
                    </a:cubicBezTo>
                    <a:cubicBezTo>
                      <a:pt x="3126" y="1558"/>
                      <a:pt x="3309" y="1562"/>
                      <a:pt x="3346" y="1562"/>
                    </a:cubicBezTo>
                    <a:cubicBezTo>
                      <a:pt x="3376" y="1562"/>
                      <a:pt x="3482" y="1545"/>
                      <a:pt x="3634" y="1515"/>
                    </a:cubicBezTo>
                    <a:cubicBezTo>
                      <a:pt x="4320" y="1375"/>
                      <a:pt x="5951" y="966"/>
                      <a:pt x="5913" y="686"/>
                    </a:cubicBezTo>
                    <a:cubicBezTo>
                      <a:pt x="5869" y="385"/>
                      <a:pt x="5447" y="0"/>
                      <a:pt x="52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7" name="Google Shape;1897;p46"/>
              <p:cNvSpPr/>
              <p:nvPr/>
            </p:nvSpPr>
            <p:spPr>
              <a:xfrm>
                <a:off x="7270596" y="2349285"/>
                <a:ext cx="12883" cy="19419"/>
              </a:xfrm>
              <a:custGeom>
                <a:avLst/>
                <a:gdLst/>
                <a:ahLst/>
                <a:cxnLst/>
                <a:rect l="l" t="t" r="r" b="b"/>
                <a:pathLst>
                  <a:path w="138" h="208" extrusionOk="0">
                    <a:moveTo>
                      <a:pt x="73" y="1"/>
                    </a:moveTo>
                    <a:cubicBezTo>
                      <a:pt x="68" y="1"/>
                      <a:pt x="63" y="2"/>
                      <a:pt x="57" y="5"/>
                    </a:cubicBezTo>
                    <a:cubicBezTo>
                      <a:pt x="53" y="8"/>
                      <a:pt x="48" y="11"/>
                      <a:pt x="45" y="16"/>
                    </a:cubicBezTo>
                    <a:cubicBezTo>
                      <a:pt x="27" y="19"/>
                      <a:pt x="13" y="32"/>
                      <a:pt x="8" y="50"/>
                    </a:cubicBezTo>
                    <a:cubicBezTo>
                      <a:pt x="1" y="87"/>
                      <a:pt x="5" y="128"/>
                      <a:pt x="23" y="160"/>
                    </a:cubicBezTo>
                    <a:cubicBezTo>
                      <a:pt x="26" y="166"/>
                      <a:pt x="30" y="172"/>
                      <a:pt x="35" y="177"/>
                    </a:cubicBezTo>
                    <a:cubicBezTo>
                      <a:pt x="35" y="178"/>
                      <a:pt x="36" y="181"/>
                      <a:pt x="38" y="183"/>
                    </a:cubicBezTo>
                    <a:cubicBezTo>
                      <a:pt x="46" y="198"/>
                      <a:pt x="62" y="207"/>
                      <a:pt x="79" y="207"/>
                    </a:cubicBezTo>
                    <a:cubicBezTo>
                      <a:pt x="83" y="207"/>
                      <a:pt x="87" y="206"/>
                      <a:pt x="92" y="205"/>
                    </a:cubicBezTo>
                    <a:cubicBezTo>
                      <a:pt x="102" y="201"/>
                      <a:pt x="109" y="195"/>
                      <a:pt x="115" y="186"/>
                    </a:cubicBezTo>
                    <a:cubicBezTo>
                      <a:pt x="123" y="181"/>
                      <a:pt x="126" y="174"/>
                      <a:pt x="124" y="166"/>
                    </a:cubicBezTo>
                    <a:cubicBezTo>
                      <a:pt x="124" y="165"/>
                      <a:pt x="127" y="162"/>
                      <a:pt x="127" y="159"/>
                    </a:cubicBezTo>
                    <a:cubicBezTo>
                      <a:pt x="138" y="116"/>
                      <a:pt x="132" y="71"/>
                      <a:pt x="112" y="31"/>
                    </a:cubicBezTo>
                    <a:cubicBezTo>
                      <a:pt x="106" y="16"/>
                      <a:pt x="91" y="1"/>
                      <a:pt x="73" y="1"/>
                    </a:cubicBezTo>
                    <a:close/>
                  </a:path>
                </a:pathLst>
              </a:custGeom>
              <a:solidFill>
                <a:srgbClr val="D996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8" name="Google Shape;1898;p46"/>
              <p:cNvSpPr/>
              <p:nvPr/>
            </p:nvSpPr>
            <p:spPr>
              <a:xfrm>
                <a:off x="7265275" y="2301485"/>
                <a:ext cx="15311" cy="35570"/>
              </a:xfrm>
              <a:custGeom>
                <a:avLst/>
                <a:gdLst/>
                <a:ahLst/>
                <a:cxnLst/>
                <a:rect l="l" t="t" r="r" b="b"/>
                <a:pathLst>
                  <a:path w="164" h="381" extrusionOk="0">
                    <a:moveTo>
                      <a:pt x="99" y="0"/>
                    </a:moveTo>
                    <a:cubicBezTo>
                      <a:pt x="96" y="0"/>
                      <a:pt x="93" y="2"/>
                      <a:pt x="92" y="6"/>
                    </a:cubicBezTo>
                    <a:cubicBezTo>
                      <a:pt x="87" y="28"/>
                      <a:pt x="83" y="49"/>
                      <a:pt x="81" y="70"/>
                    </a:cubicBezTo>
                    <a:cubicBezTo>
                      <a:pt x="80" y="94"/>
                      <a:pt x="78" y="116"/>
                      <a:pt x="78" y="139"/>
                    </a:cubicBezTo>
                    <a:cubicBezTo>
                      <a:pt x="78" y="162"/>
                      <a:pt x="78" y="183"/>
                      <a:pt x="81" y="206"/>
                    </a:cubicBezTo>
                    <a:cubicBezTo>
                      <a:pt x="81" y="224"/>
                      <a:pt x="83" y="241"/>
                      <a:pt x="84" y="258"/>
                    </a:cubicBezTo>
                    <a:cubicBezTo>
                      <a:pt x="71" y="259"/>
                      <a:pt x="56" y="262"/>
                      <a:pt x="44" y="267"/>
                    </a:cubicBezTo>
                    <a:cubicBezTo>
                      <a:pt x="25" y="276"/>
                      <a:pt x="11" y="292"/>
                      <a:pt x="7" y="312"/>
                    </a:cubicBezTo>
                    <a:cubicBezTo>
                      <a:pt x="1" y="332"/>
                      <a:pt x="10" y="355"/>
                      <a:pt x="29" y="365"/>
                    </a:cubicBezTo>
                    <a:cubicBezTo>
                      <a:pt x="47" y="376"/>
                      <a:pt x="68" y="380"/>
                      <a:pt x="89" y="380"/>
                    </a:cubicBezTo>
                    <a:cubicBezTo>
                      <a:pt x="101" y="380"/>
                      <a:pt x="114" y="380"/>
                      <a:pt x="126" y="377"/>
                    </a:cubicBezTo>
                    <a:cubicBezTo>
                      <a:pt x="132" y="377"/>
                      <a:pt x="138" y="374"/>
                      <a:pt x="144" y="373"/>
                    </a:cubicBezTo>
                    <a:cubicBezTo>
                      <a:pt x="150" y="370"/>
                      <a:pt x="156" y="365"/>
                      <a:pt x="159" y="361"/>
                    </a:cubicBezTo>
                    <a:cubicBezTo>
                      <a:pt x="163" y="355"/>
                      <a:pt x="159" y="349"/>
                      <a:pt x="155" y="347"/>
                    </a:cubicBezTo>
                    <a:cubicBezTo>
                      <a:pt x="149" y="346"/>
                      <a:pt x="143" y="345"/>
                      <a:pt x="138" y="345"/>
                    </a:cubicBezTo>
                    <a:cubicBezTo>
                      <a:pt x="132" y="345"/>
                      <a:pt x="127" y="346"/>
                      <a:pt x="122" y="347"/>
                    </a:cubicBezTo>
                    <a:cubicBezTo>
                      <a:pt x="114" y="347"/>
                      <a:pt x="106" y="348"/>
                      <a:pt x="99" y="348"/>
                    </a:cubicBezTo>
                    <a:cubicBezTo>
                      <a:pt x="95" y="348"/>
                      <a:pt x="91" y="348"/>
                      <a:pt x="87" y="347"/>
                    </a:cubicBezTo>
                    <a:cubicBezTo>
                      <a:pt x="77" y="347"/>
                      <a:pt x="68" y="346"/>
                      <a:pt x="58" y="343"/>
                    </a:cubicBezTo>
                    <a:cubicBezTo>
                      <a:pt x="50" y="341"/>
                      <a:pt x="44" y="338"/>
                      <a:pt x="40" y="332"/>
                    </a:cubicBezTo>
                    <a:cubicBezTo>
                      <a:pt x="37" y="331"/>
                      <a:pt x="37" y="328"/>
                      <a:pt x="37" y="325"/>
                    </a:cubicBezTo>
                    <a:cubicBezTo>
                      <a:pt x="35" y="321"/>
                      <a:pt x="37" y="318"/>
                      <a:pt x="38" y="315"/>
                    </a:cubicBezTo>
                    <a:cubicBezTo>
                      <a:pt x="40" y="309"/>
                      <a:pt x="44" y="303"/>
                      <a:pt x="50" y="298"/>
                    </a:cubicBezTo>
                    <a:cubicBezTo>
                      <a:pt x="58" y="294"/>
                      <a:pt x="67" y="289"/>
                      <a:pt x="77" y="288"/>
                    </a:cubicBezTo>
                    <a:lnTo>
                      <a:pt x="107" y="282"/>
                    </a:lnTo>
                    <a:cubicBezTo>
                      <a:pt x="113" y="280"/>
                      <a:pt x="116" y="274"/>
                      <a:pt x="114" y="268"/>
                    </a:cubicBezTo>
                    <a:cubicBezTo>
                      <a:pt x="114" y="267"/>
                      <a:pt x="114" y="265"/>
                      <a:pt x="113" y="264"/>
                    </a:cubicBezTo>
                    <a:cubicBezTo>
                      <a:pt x="113" y="255"/>
                      <a:pt x="111" y="246"/>
                      <a:pt x="110" y="236"/>
                    </a:cubicBezTo>
                    <a:cubicBezTo>
                      <a:pt x="110" y="227"/>
                      <a:pt x="108" y="213"/>
                      <a:pt x="107" y="203"/>
                    </a:cubicBezTo>
                    <a:cubicBezTo>
                      <a:pt x="107" y="182"/>
                      <a:pt x="105" y="159"/>
                      <a:pt x="105" y="139"/>
                    </a:cubicBezTo>
                    <a:cubicBezTo>
                      <a:pt x="105" y="118"/>
                      <a:pt x="105" y="95"/>
                      <a:pt x="107" y="74"/>
                    </a:cubicBezTo>
                    <a:cubicBezTo>
                      <a:pt x="107" y="54"/>
                      <a:pt x="107" y="30"/>
                      <a:pt x="108" y="9"/>
                    </a:cubicBezTo>
                    <a:cubicBezTo>
                      <a:pt x="107" y="3"/>
                      <a:pt x="103" y="0"/>
                      <a:pt x="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9" name="Google Shape;1899;p46"/>
              <p:cNvSpPr/>
              <p:nvPr/>
            </p:nvSpPr>
            <p:spPr>
              <a:xfrm>
                <a:off x="7334826" y="2242388"/>
                <a:ext cx="93" cy="93"/>
              </a:xfrm>
              <a:custGeom>
                <a:avLst/>
                <a:gdLst/>
                <a:ahLst/>
                <a:cxnLst/>
                <a:rect l="l" t="t" r="r" b="b"/>
                <a:pathLst>
                  <a:path w="1" h="1" extrusionOk="0">
                    <a:moveTo>
                      <a:pt x="0" y="1"/>
                    </a:moveTo>
                    <a:close/>
                  </a:path>
                </a:pathLst>
              </a:custGeom>
              <a:solidFill>
                <a:srgbClr val="AE4C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0" name="Google Shape;1900;p46"/>
              <p:cNvSpPr/>
              <p:nvPr/>
            </p:nvSpPr>
            <p:spPr>
              <a:xfrm>
                <a:off x="7350230" y="2296817"/>
                <a:ext cx="19605" cy="30902"/>
              </a:xfrm>
              <a:custGeom>
                <a:avLst/>
                <a:gdLst/>
                <a:ahLst/>
                <a:cxnLst/>
                <a:rect l="l" t="t" r="r" b="b"/>
                <a:pathLst>
                  <a:path w="210" h="331" extrusionOk="0">
                    <a:moveTo>
                      <a:pt x="87" y="1"/>
                    </a:moveTo>
                    <a:cubicBezTo>
                      <a:pt x="85" y="1"/>
                      <a:pt x="84" y="1"/>
                      <a:pt x="83" y="1"/>
                    </a:cubicBezTo>
                    <a:cubicBezTo>
                      <a:pt x="44" y="4"/>
                      <a:pt x="2" y="31"/>
                      <a:pt x="1" y="72"/>
                    </a:cubicBezTo>
                    <a:cubicBezTo>
                      <a:pt x="1" y="79"/>
                      <a:pt x="5" y="83"/>
                      <a:pt x="11" y="83"/>
                    </a:cubicBezTo>
                    <a:cubicBezTo>
                      <a:pt x="13" y="83"/>
                      <a:pt x="15" y="82"/>
                      <a:pt x="17" y="81"/>
                    </a:cubicBezTo>
                    <a:cubicBezTo>
                      <a:pt x="24" y="117"/>
                      <a:pt x="33" y="154"/>
                      <a:pt x="42" y="190"/>
                    </a:cubicBezTo>
                    <a:cubicBezTo>
                      <a:pt x="51" y="232"/>
                      <a:pt x="59" y="277"/>
                      <a:pt x="72" y="317"/>
                    </a:cubicBezTo>
                    <a:cubicBezTo>
                      <a:pt x="74" y="325"/>
                      <a:pt x="82" y="330"/>
                      <a:pt x="90" y="330"/>
                    </a:cubicBezTo>
                    <a:cubicBezTo>
                      <a:pt x="94" y="330"/>
                      <a:pt x="99" y="329"/>
                      <a:pt x="102" y="324"/>
                    </a:cubicBezTo>
                    <a:cubicBezTo>
                      <a:pt x="117" y="305"/>
                      <a:pt x="138" y="287"/>
                      <a:pt x="153" y="266"/>
                    </a:cubicBezTo>
                    <a:cubicBezTo>
                      <a:pt x="169" y="247"/>
                      <a:pt x="181" y="224"/>
                      <a:pt x="190" y="201"/>
                    </a:cubicBezTo>
                    <a:cubicBezTo>
                      <a:pt x="209" y="157"/>
                      <a:pt x="208" y="107"/>
                      <a:pt x="187" y="63"/>
                    </a:cubicBezTo>
                    <a:cubicBezTo>
                      <a:pt x="168" y="24"/>
                      <a:pt x="130" y="1"/>
                      <a:pt x="87" y="1"/>
                    </a:cubicBezTo>
                    <a:close/>
                  </a:path>
                </a:pathLst>
              </a:custGeom>
              <a:solidFill>
                <a:srgbClr val="FFD5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1" name="Google Shape;1901;p46"/>
              <p:cNvSpPr/>
              <p:nvPr/>
            </p:nvSpPr>
            <p:spPr>
              <a:xfrm>
                <a:off x="7222143" y="2223810"/>
                <a:ext cx="137236" cy="71794"/>
              </a:xfrm>
              <a:custGeom>
                <a:avLst/>
                <a:gdLst/>
                <a:ahLst/>
                <a:cxnLst/>
                <a:rect l="l" t="t" r="r" b="b"/>
                <a:pathLst>
                  <a:path w="1470" h="769" extrusionOk="0">
                    <a:moveTo>
                      <a:pt x="739" y="0"/>
                    </a:moveTo>
                    <a:cubicBezTo>
                      <a:pt x="562" y="0"/>
                      <a:pt x="387" y="44"/>
                      <a:pt x="250" y="164"/>
                    </a:cubicBezTo>
                    <a:cubicBezTo>
                      <a:pt x="248" y="164"/>
                      <a:pt x="245" y="165"/>
                      <a:pt x="244" y="167"/>
                    </a:cubicBezTo>
                    <a:cubicBezTo>
                      <a:pt x="174" y="218"/>
                      <a:pt x="118" y="286"/>
                      <a:pt x="83" y="364"/>
                    </a:cubicBezTo>
                    <a:cubicBezTo>
                      <a:pt x="78" y="364"/>
                      <a:pt x="75" y="365"/>
                      <a:pt x="74" y="367"/>
                    </a:cubicBezTo>
                    <a:cubicBezTo>
                      <a:pt x="48" y="395"/>
                      <a:pt x="29" y="428"/>
                      <a:pt x="17" y="464"/>
                    </a:cubicBezTo>
                    <a:cubicBezTo>
                      <a:pt x="11" y="480"/>
                      <a:pt x="7" y="498"/>
                      <a:pt x="5" y="516"/>
                    </a:cubicBezTo>
                    <a:cubicBezTo>
                      <a:pt x="4" y="525"/>
                      <a:pt x="2" y="535"/>
                      <a:pt x="2" y="544"/>
                    </a:cubicBezTo>
                    <a:cubicBezTo>
                      <a:pt x="1" y="553"/>
                      <a:pt x="4" y="564"/>
                      <a:pt x="10" y="569"/>
                    </a:cubicBezTo>
                    <a:cubicBezTo>
                      <a:pt x="11" y="571"/>
                      <a:pt x="13" y="572"/>
                      <a:pt x="15" y="572"/>
                    </a:cubicBezTo>
                    <a:cubicBezTo>
                      <a:pt x="17" y="572"/>
                      <a:pt x="19" y="571"/>
                      <a:pt x="20" y="569"/>
                    </a:cubicBezTo>
                    <a:lnTo>
                      <a:pt x="20" y="569"/>
                    </a:lnTo>
                    <a:cubicBezTo>
                      <a:pt x="20" y="574"/>
                      <a:pt x="20" y="577"/>
                      <a:pt x="19" y="580"/>
                    </a:cubicBezTo>
                    <a:cubicBezTo>
                      <a:pt x="17" y="602"/>
                      <a:pt x="16" y="625"/>
                      <a:pt x="16" y="647"/>
                    </a:cubicBezTo>
                    <a:cubicBezTo>
                      <a:pt x="13" y="669"/>
                      <a:pt x="17" y="693"/>
                      <a:pt x="26" y="714"/>
                    </a:cubicBezTo>
                    <a:cubicBezTo>
                      <a:pt x="29" y="718"/>
                      <a:pt x="33" y="720"/>
                      <a:pt x="37" y="720"/>
                    </a:cubicBezTo>
                    <a:cubicBezTo>
                      <a:pt x="42" y="720"/>
                      <a:pt x="47" y="717"/>
                      <a:pt x="50" y="711"/>
                    </a:cubicBezTo>
                    <a:cubicBezTo>
                      <a:pt x="54" y="687"/>
                      <a:pt x="56" y="662"/>
                      <a:pt x="53" y="637"/>
                    </a:cubicBezTo>
                    <a:cubicBezTo>
                      <a:pt x="54" y="572"/>
                      <a:pt x="66" y="507"/>
                      <a:pt x="89" y="446"/>
                    </a:cubicBezTo>
                    <a:lnTo>
                      <a:pt x="89" y="446"/>
                    </a:lnTo>
                    <a:cubicBezTo>
                      <a:pt x="87" y="456"/>
                      <a:pt x="86" y="465"/>
                      <a:pt x="86" y="474"/>
                    </a:cubicBezTo>
                    <a:cubicBezTo>
                      <a:pt x="66" y="544"/>
                      <a:pt x="63" y="617"/>
                      <a:pt x="75" y="689"/>
                    </a:cubicBezTo>
                    <a:cubicBezTo>
                      <a:pt x="76" y="698"/>
                      <a:pt x="82" y="702"/>
                      <a:pt x="89" y="702"/>
                    </a:cubicBezTo>
                    <a:cubicBezTo>
                      <a:pt x="93" y="702"/>
                      <a:pt x="98" y="701"/>
                      <a:pt x="102" y="698"/>
                    </a:cubicBezTo>
                    <a:cubicBezTo>
                      <a:pt x="121" y="696"/>
                      <a:pt x="141" y="693"/>
                      <a:pt x="160" y="689"/>
                    </a:cubicBezTo>
                    <a:lnTo>
                      <a:pt x="238" y="672"/>
                    </a:lnTo>
                    <a:cubicBezTo>
                      <a:pt x="290" y="662"/>
                      <a:pt x="341" y="653"/>
                      <a:pt x="393" y="641"/>
                    </a:cubicBezTo>
                    <a:lnTo>
                      <a:pt x="699" y="578"/>
                    </a:lnTo>
                    <a:lnTo>
                      <a:pt x="867" y="543"/>
                    </a:lnTo>
                    <a:cubicBezTo>
                      <a:pt x="870" y="545"/>
                      <a:pt x="873" y="546"/>
                      <a:pt x="876" y="546"/>
                    </a:cubicBezTo>
                    <a:cubicBezTo>
                      <a:pt x="882" y="546"/>
                      <a:pt x="888" y="542"/>
                      <a:pt x="889" y="534"/>
                    </a:cubicBezTo>
                    <a:lnTo>
                      <a:pt x="889" y="531"/>
                    </a:lnTo>
                    <a:cubicBezTo>
                      <a:pt x="891" y="526"/>
                      <a:pt x="891" y="520"/>
                      <a:pt x="889" y="516"/>
                    </a:cubicBezTo>
                    <a:cubicBezTo>
                      <a:pt x="889" y="490"/>
                      <a:pt x="888" y="464"/>
                      <a:pt x="886" y="437"/>
                    </a:cubicBezTo>
                    <a:lnTo>
                      <a:pt x="886" y="437"/>
                    </a:lnTo>
                    <a:lnTo>
                      <a:pt x="892" y="449"/>
                    </a:lnTo>
                    <a:cubicBezTo>
                      <a:pt x="898" y="462"/>
                      <a:pt x="906" y="477"/>
                      <a:pt x="913" y="490"/>
                    </a:cubicBezTo>
                    <a:cubicBezTo>
                      <a:pt x="919" y="507"/>
                      <a:pt x="927" y="522"/>
                      <a:pt x="936" y="537"/>
                    </a:cubicBezTo>
                    <a:cubicBezTo>
                      <a:pt x="940" y="542"/>
                      <a:pt x="946" y="546"/>
                      <a:pt x="953" y="546"/>
                    </a:cubicBezTo>
                    <a:cubicBezTo>
                      <a:pt x="955" y="546"/>
                      <a:pt x="958" y="545"/>
                      <a:pt x="961" y="544"/>
                    </a:cubicBezTo>
                    <a:cubicBezTo>
                      <a:pt x="964" y="543"/>
                      <a:pt x="965" y="541"/>
                      <a:pt x="968" y="538"/>
                    </a:cubicBezTo>
                    <a:cubicBezTo>
                      <a:pt x="982" y="540"/>
                      <a:pt x="995" y="541"/>
                      <a:pt x="1009" y="543"/>
                    </a:cubicBezTo>
                    <a:cubicBezTo>
                      <a:pt x="1031" y="546"/>
                      <a:pt x="1052" y="549"/>
                      <a:pt x="1074" y="553"/>
                    </a:cubicBezTo>
                    <a:cubicBezTo>
                      <a:pt x="1118" y="562"/>
                      <a:pt x="1161" y="574"/>
                      <a:pt x="1203" y="589"/>
                    </a:cubicBezTo>
                    <a:cubicBezTo>
                      <a:pt x="1244" y="604"/>
                      <a:pt x="1285" y="620"/>
                      <a:pt x="1323" y="641"/>
                    </a:cubicBezTo>
                    <a:cubicBezTo>
                      <a:pt x="1343" y="651"/>
                      <a:pt x="1362" y="663"/>
                      <a:pt x="1381" y="675"/>
                    </a:cubicBezTo>
                    <a:cubicBezTo>
                      <a:pt x="1390" y="681"/>
                      <a:pt x="1399" y="687"/>
                      <a:pt x="1408" y="693"/>
                    </a:cubicBezTo>
                    <a:lnTo>
                      <a:pt x="1416" y="698"/>
                    </a:lnTo>
                    <a:cubicBezTo>
                      <a:pt x="1416" y="701"/>
                      <a:pt x="1417" y="704"/>
                      <a:pt x="1422" y="707"/>
                    </a:cubicBezTo>
                    <a:cubicBezTo>
                      <a:pt x="1417" y="723"/>
                      <a:pt x="1417" y="742"/>
                      <a:pt x="1422" y="760"/>
                    </a:cubicBezTo>
                    <a:cubicBezTo>
                      <a:pt x="1423" y="766"/>
                      <a:pt x="1429" y="769"/>
                      <a:pt x="1434" y="769"/>
                    </a:cubicBezTo>
                    <a:cubicBezTo>
                      <a:pt x="1438" y="769"/>
                      <a:pt x="1442" y="767"/>
                      <a:pt x="1444" y="763"/>
                    </a:cubicBezTo>
                    <a:cubicBezTo>
                      <a:pt x="1455" y="742"/>
                      <a:pt x="1459" y="722"/>
                      <a:pt x="1459" y="699"/>
                    </a:cubicBezTo>
                    <a:cubicBezTo>
                      <a:pt x="1461" y="696"/>
                      <a:pt x="1461" y="692"/>
                      <a:pt x="1461" y="689"/>
                    </a:cubicBezTo>
                    <a:lnTo>
                      <a:pt x="1461" y="687"/>
                    </a:lnTo>
                    <a:cubicBezTo>
                      <a:pt x="1458" y="680"/>
                      <a:pt x="1459" y="672"/>
                      <a:pt x="1459" y="663"/>
                    </a:cubicBezTo>
                    <a:cubicBezTo>
                      <a:pt x="1462" y="643"/>
                      <a:pt x="1464" y="622"/>
                      <a:pt x="1466" y="604"/>
                    </a:cubicBezTo>
                    <a:cubicBezTo>
                      <a:pt x="1469" y="561"/>
                      <a:pt x="1469" y="516"/>
                      <a:pt x="1466" y="473"/>
                    </a:cubicBezTo>
                    <a:lnTo>
                      <a:pt x="1466" y="467"/>
                    </a:lnTo>
                    <a:lnTo>
                      <a:pt x="1466" y="453"/>
                    </a:lnTo>
                    <a:cubicBezTo>
                      <a:pt x="1466" y="402"/>
                      <a:pt x="1461" y="353"/>
                      <a:pt x="1446" y="306"/>
                    </a:cubicBezTo>
                    <a:cubicBezTo>
                      <a:pt x="1432" y="267"/>
                      <a:pt x="1411" y="222"/>
                      <a:pt x="1373" y="203"/>
                    </a:cubicBezTo>
                    <a:cubicBezTo>
                      <a:pt x="1372" y="202"/>
                      <a:pt x="1371" y="202"/>
                      <a:pt x="1370" y="202"/>
                    </a:cubicBezTo>
                    <a:cubicBezTo>
                      <a:pt x="1368" y="202"/>
                      <a:pt x="1367" y="202"/>
                      <a:pt x="1367" y="203"/>
                    </a:cubicBezTo>
                    <a:cubicBezTo>
                      <a:pt x="1296" y="119"/>
                      <a:pt x="1191" y="74"/>
                      <a:pt x="1085" y="48"/>
                    </a:cubicBezTo>
                    <a:cubicBezTo>
                      <a:pt x="975" y="19"/>
                      <a:pt x="856" y="0"/>
                      <a:pt x="7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2" name="Google Shape;1902;p46"/>
              <p:cNvSpPr/>
              <p:nvPr/>
            </p:nvSpPr>
            <p:spPr>
              <a:xfrm>
                <a:off x="7356298" y="2262741"/>
                <a:ext cx="45185" cy="40518"/>
              </a:xfrm>
              <a:custGeom>
                <a:avLst/>
                <a:gdLst/>
                <a:ahLst/>
                <a:cxnLst/>
                <a:rect l="l" t="t" r="r" b="b"/>
                <a:pathLst>
                  <a:path w="484" h="434" extrusionOk="0">
                    <a:moveTo>
                      <a:pt x="17" y="0"/>
                    </a:moveTo>
                    <a:cubicBezTo>
                      <a:pt x="7" y="0"/>
                      <a:pt x="0" y="15"/>
                      <a:pt x="10" y="23"/>
                    </a:cubicBezTo>
                    <a:cubicBezTo>
                      <a:pt x="97" y="73"/>
                      <a:pt x="177" y="135"/>
                      <a:pt x="250" y="203"/>
                    </a:cubicBezTo>
                    <a:cubicBezTo>
                      <a:pt x="286" y="237"/>
                      <a:pt x="320" y="275"/>
                      <a:pt x="352" y="312"/>
                    </a:cubicBezTo>
                    <a:cubicBezTo>
                      <a:pt x="366" y="331"/>
                      <a:pt x="381" y="352"/>
                      <a:pt x="396" y="372"/>
                    </a:cubicBezTo>
                    <a:cubicBezTo>
                      <a:pt x="410" y="393"/>
                      <a:pt x="426" y="413"/>
                      <a:pt x="444" y="431"/>
                    </a:cubicBezTo>
                    <a:cubicBezTo>
                      <a:pt x="446" y="433"/>
                      <a:pt x="448" y="434"/>
                      <a:pt x="450" y="434"/>
                    </a:cubicBezTo>
                    <a:cubicBezTo>
                      <a:pt x="455" y="434"/>
                      <a:pt x="460" y="429"/>
                      <a:pt x="459" y="422"/>
                    </a:cubicBezTo>
                    <a:cubicBezTo>
                      <a:pt x="450" y="397"/>
                      <a:pt x="438" y="375"/>
                      <a:pt x="423" y="354"/>
                    </a:cubicBezTo>
                    <a:cubicBezTo>
                      <a:pt x="410" y="333"/>
                      <a:pt x="395" y="314"/>
                      <a:pt x="380" y="294"/>
                    </a:cubicBezTo>
                    <a:cubicBezTo>
                      <a:pt x="347" y="254"/>
                      <a:pt x="313" y="215"/>
                      <a:pt x="276" y="179"/>
                    </a:cubicBezTo>
                    <a:cubicBezTo>
                      <a:pt x="234" y="141"/>
                      <a:pt x="191" y="105"/>
                      <a:pt x="144" y="72"/>
                    </a:cubicBezTo>
                    <a:lnTo>
                      <a:pt x="144" y="72"/>
                    </a:lnTo>
                    <a:cubicBezTo>
                      <a:pt x="189" y="91"/>
                      <a:pt x="232" y="112"/>
                      <a:pt x="274" y="136"/>
                    </a:cubicBezTo>
                    <a:cubicBezTo>
                      <a:pt x="308" y="155"/>
                      <a:pt x="341" y="178"/>
                      <a:pt x="372" y="200"/>
                    </a:cubicBezTo>
                    <a:cubicBezTo>
                      <a:pt x="402" y="227"/>
                      <a:pt x="435" y="252"/>
                      <a:pt x="469" y="273"/>
                    </a:cubicBezTo>
                    <a:cubicBezTo>
                      <a:pt x="471" y="274"/>
                      <a:pt x="472" y="275"/>
                      <a:pt x="473" y="275"/>
                    </a:cubicBezTo>
                    <a:cubicBezTo>
                      <a:pt x="479" y="275"/>
                      <a:pt x="483" y="269"/>
                      <a:pt x="480" y="264"/>
                    </a:cubicBezTo>
                    <a:cubicBezTo>
                      <a:pt x="456" y="232"/>
                      <a:pt x="428" y="203"/>
                      <a:pt x="393" y="179"/>
                    </a:cubicBezTo>
                    <a:cubicBezTo>
                      <a:pt x="361" y="155"/>
                      <a:pt x="325" y="132"/>
                      <a:pt x="289" y="111"/>
                    </a:cubicBezTo>
                    <a:cubicBezTo>
                      <a:pt x="216" y="69"/>
                      <a:pt x="138" y="38"/>
                      <a:pt x="58" y="17"/>
                    </a:cubicBezTo>
                    <a:cubicBezTo>
                      <a:pt x="57" y="16"/>
                      <a:pt x="56" y="16"/>
                      <a:pt x="56" y="16"/>
                    </a:cubicBezTo>
                    <a:cubicBezTo>
                      <a:pt x="55" y="16"/>
                      <a:pt x="54" y="16"/>
                      <a:pt x="53" y="17"/>
                    </a:cubicBezTo>
                    <a:cubicBezTo>
                      <a:pt x="43" y="11"/>
                      <a:pt x="32" y="6"/>
                      <a:pt x="24" y="2"/>
                    </a:cubicBezTo>
                    <a:cubicBezTo>
                      <a:pt x="21" y="1"/>
                      <a:pt x="19" y="0"/>
                      <a:pt x="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3" name="Google Shape;1903;p46"/>
              <p:cNvSpPr/>
              <p:nvPr/>
            </p:nvSpPr>
            <p:spPr>
              <a:xfrm>
                <a:off x="7187508" y="2446379"/>
                <a:ext cx="235448" cy="82250"/>
              </a:xfrm>
              <a:custGeom>
                <a:avLst/>
                <a:gdLst/>
                <a:ahLst/>
                <a:cxnLst/>
                <a:rect l="l" t="t" r="r" b="b"/>
                <a:pathLst>
                  <a:path w="2522" h="881" extrusionOk="0">
                    <a:moveTo>
                      <a:pt x="2503" y="0"/>
                    </a:moveTo>
                    <a:cubicBezTo>
                      <a:pt x="2501" y="0"/>
                      <a:pt x="2499" y="1"/>
                      <a:pt x="2497" y="2"/>
                    </a:cubicBezTo>
                    <a:cubicBezTo>
                      <a:pt x="2424" y="41"/>
                      <a:pt x="2355" y="88"/>
                      <a:pt x="2283" y="131"/>
                    </a:cubicBezTo>
                    <a:cubicBezTo>
                      <a:pt x="2212" y="176"/>
                      <a:pt x="2143" y="213"/>
                      <a:pt x="2070" y="251"/>
                    </a:cubicBezTo>
                    <a:cubicBezTo>
                      <a:pt x="1922" y="327"/>
                      <a:pt x="1770" y="392"/>
                      <a:pt x="1614" y="451"/>
                    </a:cubicBezTo>
                    <a:cubicBezTo>
                      <a:pt x="1286" y="573"/>
                      <a:pt x="946" y="659"/>
                      <a:pt x="604" y="732"/>
                    </a:cubicBezTo>
                    <a:cubicBezTo>
                      <a:pt x="506" y="755"/>
                      <a:pt x="407" y="774"/>
                      <a:pt x="309" y="795"/>
                    </a:cubicBezTo>
                    <a:cubicBezTo>
                      <a:pt x="258" y="804"/>
                      <a:pt x="209" y="814"/>
                      <a:pt x="160" y="823"/>
                    </a:cubicBezTo>
                    <a:cubicBezTo>
                      <a:pt x="109" y="832"/>
                      <a:pt x="60" y="844"/>
                      <a:pt x="11" y="861"/>
                    </a:cubicBezTo>
                    <a:cubicBezTo>
                      <a:pt x="0" y="864"/>
                      <a:pt x="2" y="880"/>
                      <a:pt x="14" y="880"/>
                    </a:cubicBezTo>
                    <a:cubicBezTo>
                      <a:pt x="58" y="879"/>
                      <a:pt x="103" y="873"/>
                      <a:pt x="146" y="864"/>
                    </a:cubicBezTo>
                    <a:cubicBezTo>
                      <a:pt x="191" y="856"/>
                      <a:pt x="236" y="847"/>
                      <a:pt x="281" y="838"/>
                    </a:cubicBezTo>
                    <a:cubicBezTo>
                      <a:pt x="370" y="822"/>
                      <a:pt x="460" y="804"/>
                      <a:pt x="549" y="786"/>
                    </a:cubicBezTo>
                    <a:cubicBezTo>
                      <a:pt x="727" y="749"/>
                      <a:pt x="904" y="710"/>
                      <a:pt x="1080" y="662"/>
                    </a:cubicBezTo>
                    <a:cubicBezTo>
                      <a:pt x="1408" y="576"/>
                      <a:pt x="1732" y="465"/>
                      <a:pt x="2037" y="315"/>
                    </a:cubicBezTo>
                    <a:cubicBezTo>
                      <a:pt x="2121" y="273"/>
                      <a:pt x="2203" y="230"/>
                      <a:pt x="2282" y="184"/>
                    </a:cubicBezTo>
                    <a:cubicBezTo>
                      <a:pt x="2361" y="136"/>
                      <a:pt x="2444" y="87"/>
                      <a:pt x="2513" y="23"/>
                    </a:cubicBezTo>
                    <a:cubicBezTo>
                      <a:pt x="2522" y="13"/>
                      <a:pt x="2514" y="0"/>
                      <a:pt x="2503" y="0"/>
                    </a:cubicBezTo>
                    <a:close/>
                  </a:path>
                </a:pathLst>
              </a:custGeom>
              <a:solidFill>
                <a:srgbClr val="5344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4" name="Google Shape;1904;p46"/>
              <p:cNvSpPr/>
              <p:nvPr/>
            </p:nvSpPr>
            <p:spPr>
              <a:xfrm>
                <a:off x="7325210" y="2361422"/>
                <a:ext cx="58068" cy="39211"/>
              </a:xfrm>
              <a:custGeom>
                <a:avLst/>
                <a:gdLst/>
                <a:ahLst/>
                <a:cxnLst/>
                <a:rect l="l" t="t" r="r" b="b"/>
                <a:pathLst>
                  <a:path w="622" h="420" extrusionOk="0">
                    <a:moveTo>
                      <a:pt x="587" y="1"/>
                    </a:moveTo>
                    <a:cubicBezTo>
                      <a:pt x="581" y="1"/>
                      <a:pt x="576" y="7"/>
                      <a:pt x="579" y="13"/>
                    </a:cubicBezTo>
                    <a:cubicBezTo>
                      <a:pt x="585" y="30"/>
                      <a:pt x="585" y="48"/>
                      <a:pt x="582" y="66"/>
                    </a:cubicBezTo>
                    <a:cubicBezTo>
                      <a:pt x="574" y="87"/>
                      <a:pt x="561" y="105"/>
                      <a:pt x="541" y="117"/>
                    </a:cubicBezTo>
                    <a:cubicBezTo>
                      <a:pt x="503" y="145"/>
                      <a:pt x="462" y="172"/>
                      <a:pt x="421" y="194"/>
                    </a:cubicBezTo>
                    <a:cubicBezTo>
                      <a:pt x="334" y="244"/>
                      <a:pt x="246" y="287"/>
                      <a:pt x="157" y="326"/>
                    </a:cubicBezTo>
                    <a:lnTo>
                      <a:pt x="82" y="359"/>
                    </a:lnTo>
                    <a:cubicBezTo>
                      <a:pt x="55" y="367"/>
                      <a:pt x="30" y="381"/>
                      <a:pt x="8" y="397"/>
                    </a:cubicBezTo>
                    <a:cubicBezTo>
                      <a:pt x="0" y="406"/>
                      <a:pt x="5" y="418"/>
                      <a:pt x="17" y="420"/>
                    </a:cubicBezTo>
                    <a:cubicBezTo>
                      <a:pt x="42" y="415"/>
                      <a:pt x="67" y="408"/>
                      <a:pt x="91" y="396"/>
                    </a:cubicBezTo>
                    <a:lnTo>
                      <a:pt x="166" y="364"/>
                    </a:lnTo>
                    <a:cubicBezTo>
                      <a:pt x="215" y="342"/>
                      <a:pt x="266" y="320"/>
                      <a:pt x="315" y="296"/>
                    </a:cubicBezTo>
                    <a:cubicBezTo>
                      <a:pt x="364" y="272"/>
                      <a:pt x="410" y="247"/>
                      <a:pt x="456" y="218"/>
                    </a:cubicBezTo>
                    <a:cubicBezTo>
                      <a:pt x="479" y="205"/>
                      <a:pt x="501" y="190"/>
                      <a:pt x="524" y="175"/>
                    </a:cubicBezTo>
                    <a:cubicBezTo>
                      <a:pt x="546" y="162"/>
                      <a:pt x="567" y="145"/>
                      <a:pt x="585" y="127"/>
                    </a:cubicBezTo>
                    <a:cubicBezTo>
                      <a:pt x="603" y="109"/>
                      <a:pt x="613" y="87"/>
                      <a:pt x="617" y="62"/>
                    </a:cubicBezTo>
                    <a:cubicBezTo>
                      <a:pt x="622" y="39"/>
                      <a:pt x="612" y="14"/>
                      <a:pt x="592" y="2"/>
                    </a:cubicBezTo>
                    <a:cubicBezTo>
                      <a:pt x="591" y="1"/>
                      <a:pt x="589" y="1"/>
                      <a:pt x="587" y="1"/>
                    </a:cubicBezTo>
                    <a:close/>
                  </a:path>
                </a:pathLst>
              </a:custGeom>
              <a:solidFill>
                <a:srgbClr val="5344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5" name="Google Shape;1905;p46"/>
              <p:cNvSpPr/>
              <p:nvPr/>
            </p:nvSpPr>
            <p:spPr>
              <a:xfrm>
                <a:off x="6861877" y="2467385"/>
                <a:ext cx="54894" cy="61618"/>
              </a:xfrm>
              <a:custGeom>
                <a:avLst/>
                <a:gdLst/>
                <a:ahLst/>
                <a:cxnLst/>
                <a:rect l="l" t="t" r="r" b="b"/>
                <a:pathLst>
                  <a:path w="588" h="660" extrusionOk="0">
                    <a:moveTo>
                      <a:pt x="564" y="0"/>
                    </a:moveTo>
                    <a:lnTo>
                      <a:pt x="123" y="73"/>
                    </a:lnTo>
                    <a:cubicBezTo>
                      <a:pt x="123" y="73"/>
                      <a:pt x="0" y="610"/>
                      <a:pt x="74" y="636"/>
                    </a:cubicBezTo>
                    <a:cubicBezTo>
                      <a:pt x="147" y="660"/>
                      <a:pt x="466" y="660"/>
                      <a:pt x="466" y="660"/>
                    </a:cubicBezTo>
                    <a:lnTo>
                      <a:pt x="515" y="269"/>
                    </a:lnTo>
                    <a:lnTo>
                      <a:pt x="442" y="269"/>
                    </a:lnTo>
                    <a:lnTo>
                      <a:pt x="588" y="170"/>
                    </a:lnTo>
                    <a:lnTo>
                      <a:pt x="564" y="0"/>
                    </a:lnTo>
                    <a:close/>
                  </a:path>
                </a:pathLst>
              </a:custGeom>
              <a:solidFill>
                <a:srgbClr val="A48EF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6" name="Google Shape;1906;p46"/>
              <p:cNvSpPr/>
              <p:nvPr/>
            </p:nvSpPr>
            <p:spPr>
              <a:xfrm>
                <a:off x="8089435" y="2963311"/>
                <a:ext cx="202399" cy="158992"/>
              </a:xfrm>
              <a:custGeom>
                <a:avLst/>
                <a:gdLst/>
                <a:ahLst/>
                <a:cxnLst/>
                <a:rect l="l" t="t" r="r" b="b"/>
                <a:pathLst>
                  <a:path w="2168" h="1703" extrusionOk="0">
                    <a:moveTo>
                      <a:pt x="970" y="1"/>
                    </a:moveTo>
                    <a:cubicBezTo>
                      <a:pt x="968" y="1"/>
                      <a:pt x="967" y="1"/>
                      <a:pt x="966" y="1"/>
                    </a:cubicBezTo>
                    <a:cubicBezTo>
                      <a:pt x="878" y="45"/>
                      <a:pt x="724" y="309"/>
                      <a:pt x="724" y="309"/>
                    </a:cubicBezTo>
                    <a:lnTo>
                      <a:pt x="1" y="702"/>
                    </a:lnTo>
                    <a:cubicBezTo>
                      <a:pt x="1" y="702"/>
                      <a:pt x="264" y="1474"/>
                      <a:pt x="363" y="1474"/>
                    </a:cubicBezTo>
                    <a:cubicBezTo>
                      <a:pt x="367" y="1474"/>
                      <a:pt x="370" y="1473"/>
                      <a:pt x="374" y="1470"/>
                    </a:cubicBezTo>
                    <a:cubicBezTo>
                      <a:pt x="460" y="1405"/>
                      <a:pt x="921" y="1010"/>
                      <a:pt x="921" y="1010"/>
                    </a:cubicBezTo>
                    <a:cubicBezTo>
                      <a:pt x="921" y="1010"/>
                      <a:pt x="1379" y="1367"/>
                      <a:pt x="1731" y="1569"/>
                    </a:cubicBezTo>
                    <a:cubicBezTo>
                      <a:pt x="1869" y="1648"/>
                      <a:pt x="1990" y="1702"/>
                      <a:pt x="2063" y="1702"/>
                    </a:cubicBezTo>
                    <a:cubicBezTo>
                      <a:pt x="2095" y="1702"/>
                      <a:pt x="2117" y="1692"/>
                      <a:pt x="2127" y="1667"/>
                    </a:cubicBezTo>
                    <a:cubicBezTo>
                      <a:pt x="2167" y="1566"/>
                      <a:pt x="1942" y="1194"/>
                      <a:pt x="1678" y="828"/>
                    </a:cubicBezTo>
                    <a:cubicBezTo>
                      <a:pt x="1379" y="411"/>
                      <a:pt x="1031" y="1"/>
                      <a:pt x="9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7" name="Google Shape;1907;p46"/>
              <p:cNvSpPr/>
              <p:nvPr/>
            </p:nvSpPr>
            <p:spPr>
              <a:xfrm>
                <a:off x="8082246" y="3019140"/>
                <a:ext cx="64977" cy="89812"/>
              </a:xfrm>
              <a:custGeom>
                <a:avLst/>
                <a:gdLst/>
                <a:ahLst/>
                <a:cxnLst/>
                <a:rect l="l" t="t" r="r" b="b"/>
                <a:pathLst>
                  <a:path w="696" h="962" extrusionOk="0">
                    <a:moveTo>
                      <a:pt x="103" y="1"/>
                    </a:moveTo>
                    <a:cubicBezTo>
                      <a:pt x="48" y="1"/>
                      <a:pt x="1" y="20"/>
                      <a:pt x="36" y="103"/>
                    </a:cubicBezTo>
                    <a:cubicBezTo>
                      <a:pt x="99" y="249"/>
                      <a:pt x="244" y="961"/>
                      <a:pt x="390" y="961"/>
                    </a:cubicBezTo>
                    <a:cubicBezTo>
                      <a:pt x="396" y="961"/>
                      <a:pt x="403" y="960"/>
                      <a:pt x="409" y="957"/>
                    </a:cubicBezTo>
                    <a:cubicBezTo>
                      <a:pt x="512" y="911"/>
                      <a:pt x="607" y="853"/>
                      <a:pt x="695" y="781"/>
                    </a:cubicBezTo>
                    <a:lnTo>
                      <a:pt x="212" y="15"/>
                    </a:lnTo>
                    <a:cubicBezTo>
                      <a:pt x="202" y="15"/>
                      <a:pt x="150" y="1"/>
                      <a:pt x="103" y="1"/>
                    </a:cubicBezTo>
                    <a:close/>
                  </a:path>
                </a:pathLst>
              </a:custGeom>
              <a:solidFill>
                <a:srgbClr val="C0A0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8" name="Google Shape;1908;p46"/>
              <p:cNvSpPr/>
              <p:nvPr/>
            </p:nvSpPr>
            <p:spPr>
              <a:xfrm>
                <a:off x="8147130" y="3041640"/>
                <a:ext cx="57415" cy="38184"/>
              </a:xfrm>
              <a:custGeom>
                <a:avLst/>
                <a:gdLst/>
                <a:ahLst/>
                <a:cxnLst/>
                <a:rect l="l" t="t" r="r" b="b"/>
                <a:pathLst>
                  <a:path w="615" h="409" extrusionOk="0">
                    <a:moveTo>
                      <a:pt x="245" y="0"/>
                    </a:moveTo>
                    <a:cubicBezTo>
                      <a:pt x="244" y="0"/>
                      <a:pt x="244" y="0"/>
                      <a:pt x="243" y="1"/>
                    </a:cubicBezTo>
                    <a:cubicBezTo>
                      <a:pt x="230" y="4"/>
                      <a:pt x="234" y="26"/>
                      <a:pt x="236" y="35"/>
                    </a:cubicBezTo>
                    <a:cubicBezTo>
                      <a:pt x="245" y="62"/>
                      <a:pt x="255" y="89"/>
                      <a:pt x="269" y="114"/>
                    </a:cubicBezTo>
                    <a:cubicBezTo>
                      <a:pt x="276" y="130"/>
                      <a:pt x="285" y="147"/>
                      <a:pt x="295" y="163"/>
                    </a:cubicBezTo>
                    <a:cubicBezTo>
                      <a:pt x="210" y="251"/>
                      <a:pt x="113" y="329"/>
                      <a:pt x="8" y="391"/>
                    </a:cubicBezTo>
                    <a:cubicBezTo>
                      <a:pt x="1" y="397"/>
                      <a:pt x="6" y="408"/>
                      <a:pt x="14" y="408"/>
                    </a:cubicBezTo>
                    <a:cubicBezTo>
                      <a:pt x="15" y="408"/>
                      <a:pt x="16" y="408"/>
                      <a:pt x="16" y="408"/>
                    </a:cubicBezTo>
                    <a:cubicBezTo>
                      <a:pt x="48" y="393"/>
                      <a:pt x="76" y="378"/>
                      <a:pt x="104" y="361"/>
                    </a:cubicBezTo>
                    <a:cubicBezTo>
                      <a:pt x="133" y="344"/>
                      <a:pt x="160" y="326"/>
                      <a:pt x="185" y="305"/>
                    </a:cubicBezTo>
                    <a:cubicBezTo>
                      <a:pt x="233" y="269"/>
                      <a:pt x="276" y="230"/>
                      <a:pt x="318" y="187"/>
                    </a:cubicBezTo>
                    <a:lnTo>
                      <a:pt x="321" y="190"/>
                    </a:lnTo>
                    <a:cubicBezTo>
                      <a:pt x="322" y="191"/>
                      <a:pt x="324" y="191"/>
                      <a:pt x="325" y="191"/>
                    </a:cubicBezTo>
                    <a:cubicBezTo>
                      <a:pt x="329" y="191"/>
                      <a:pt x="332" y="189"/>
                      <a:pt x="333" y="185"/>
                    </a:cubicBezTo>
                    <a:cubicBezTo>
                      <a:pt x="346" y="202"/>
                      <a:pt x="361" y="218"/>
                      <a:pt x="376" y="232"/>
                    </a:cubicBezTo>
                    <a:cubicBezTo>
                      <a:pt x="398" y="253"/>
                      <a:pt x="422" y="272"/>
                      <a:pt x="446" y="290"/>
                    </a:cubicBezTo>
                    <a:cubicBezTo>
                      <a:pt x="471" y="308"/>
                      <a:pt x="497" y="324"/>
                      <a:pt x="522" y="339"/>
                    </a:cubicBezTo>
                    <a:cubicBezTo>
                      <a:pt x="535" y="346"/>
                      <a:pt x="549" y="354"/>
                      <a:pt x="564" y="360"/>
                    </a:cubicBezTo>
                    <a:cubicBezTo>
                      <a:pt x="573" y="367"/>
                      <a:pt x="585" y="371"/>
                      <a:pt x="596" y="371"/>
                    </a:cubicBezTo>
                    <a:cubicBezTo>
                      <a:pt x="599" y="371"/>
                      <a:pt x="602" y="371"/>
                      <a:pt x="606" y="370"/>
                    </a:cubicBezTo>
                    <a:cubicBezTo>
                      <a:pt x="611" y="369"/>
                      <a:pt x="614" y="361"/>
                      <a:pt x="611" y="355"/>
                    </a:cubicBezTo>
                    <a:cubicBezTo>
                      <a:pt x="604" y="345"/>
                      <a:pt x="592" y="338"/>
                      <a:pt x="579" y="333"/>
                    </a:cubicBezTo>
                    <a:cubicBezTo>
                      <a:pt x="567" y="327"/>
                      <a:pt x="553" y="320"/>
                      <a:pt x="540" y="312"/>
                    </a:cubicBezTo>
                    <a:cubicBezTo>
                      <a:pt x="513" y="299"/>
                      <a:pt x="488" y="282"/>
                      <a:pt x="464" y="266"/>
                    </a:cubicBezTo>
                    <a:cubicBezTo>
                      <a:pt x="438" y="248"/>
                      <a:pt x="416" y="230"/>
                      <a:pt x="394" y="211"/>
                    </a:cubicBezTo>
                    <a:cubicBezTo>
                      <a:pt x="371" y="191"/>
                      <a:pt x="355" y="176"/>
                      <a:pt x="334" y="160"/>
                    </a:cubicBezTo>
                    <a:cubicBezTo>
                      <a:pt x="333" y="153"/>
                      <a:pt x="325" y="147"/>
                      <a:pt x="318" y="145"/>
                    </a:cubicBezTo>
                    <a:lnTo>
                      <a:pt x="315" y="142"/>
                    </a:lnTo>
                    <a:cubicBezTo>
                      <a:pt x="309" y="130"/>
                      <a:pt x="301" y="118"/>
                      <a:pt x="297" y="106"/>
                    </a:cubicBezTo>
                    <a:cubicBezTo>
                      <a:pt x="285" y="81"/>
                      <a:pt x="274" y="56"/>
                      <a:pt x="266" y="29"/>
                    </a:cubicBezTo>
                    <a:cubicBezTo>
                      <a:pt x="261" y="20"/>
                      <a:pt x="257" y="0"/>
                      <a:pt x="2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9" name="Google Shape;1909;p46"/>
              <p:cNvSpPr/>
              <p:nvPr/>
            </p:nvSpPr>
            <p:spPr>
              <a:xfrm>
                <a:off x="7984034" y="3056670"/>
                <a:ext cx="64137" cy="23340"/>
              </a:xfrm>
              <a:custGeom>
                <a:avLst/>
                <a:gdLst/>
                <a:ahLst/>
                <a:cxnLst/>
                <a:rect l="l" t="t" r="r" b="b"/>
                <a:pathLst>
                  <a:path w="687" h="250" extrusionOk="0">
                    <a:moveTo>
                      <a:pt x="675" y="1"/>
                    </a:moveTo>
                    <a:cubicBezTo>
                      <a:pt x="653" y="1"/>
                      <a:pt x="632" y="5"/>
                      <a:pt x="611" y="14"/>
                    </a:cubicBezTo>
                    <a:lnTo>
                      <a:pt x="544" y="38"/>
                    </a:lnTo>
                    <a:lnTo>
                      <a:pt x="415" y="83"/>
                    </a:lnTo>
                    <a:cubicBezTo>
                      <a:pt x="329" y="114"/>
                      <a:pt x="241" y="144"/>
                      <a:pt x="155" y="175"/>
                    </a:cubicBezTo>
                    <a:cubicBezTo>
                      <a:pt x="129" y="184"/>
                      <a:pt x="105" y="191"/>
                      <a:pt x="80" y="202"/>
                    </a:cubicBezTo>
                    <a:cubicBezTo>
                      <a:pt x="55" y="211"/>
                      <a:pt x="34" y="223"/>
                      <a:pt x="10" y="233"/>
                    </a:cubicBezTo>
                    <a:cubicBezTo>
                      <a:pt x="0" y="237"/>
                      <a:pt x="6" y="250"/>
                      <a:pt x="15" y="250"/>
                    </a:cubicBezTo>
                    <a:cubicBezTo>
                      <a:pt x="15" y="250"/>
                      <a:pt x="16" y="250"/>
                      <a:pt x="17" y="250"/>
                    </a:cubicBezTo>
                    <a:cubicBezTo>
                      <a:pt x="40" y="244"/>
                      <a:pt x="62" y="241"/>
                      <a:pt x="83" y="233"/>
                    </a:cubicBezTo>
                    <a:cubicBezTo>
                      <a:pt x="105" y="226"/>
                      <a:pt x="128" y="218"/>
                      <a:pt x="150" y="211"/>
                    </a:cubicBezTo>
                    <a:lnTo>
                      <a:pt x="280" y="166"/>
                    </a:lnTo>
                    <a:lnTo>
                      <a:pt x="541" y="77"/>
                    </a:lnTo>
                    <a:lnTo>
                      <a:pt x="615" y="50"/>
                    </a:lnTo>
                    <a:cubicBezTo>
                      <a:pt x="639" y="45"/>
                      <a:pt x="662" y="33"/>
                      <a:pt x="681" y="17"/>
                    </a:cubicBezTo>
                    <a:cubicBezTo>
                      <a:pt x="687" y="11"/>
                      <a:pt x="684" y="2"/>
                      <a:pt x="6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0" name="Google Shape;1910;p46"/>
              <p:cNvSpPr/>
              <p:nvPr/>
            </p:nvSpPr>
            <p:spPr>
              <a:xfrm>
                <a:off x="8040235" y="3099803"/>
                <a:ext cx="69645" cy="40798"/>
              </a:xfrm>
              <a:custGeom>
                <a:avLst/>
                <a:gdLst/>
                <a:ahLst/>
                <a:cxnLst/>
                <a:rect l="l" t="t" r="r" b="b"/>
                <a:pathLst>
                  <a:path w="746" h="437" extrusionOk="0">
                    <a:moveTo>
                      <a:pt x="729" y="1"/>
                    </a:moveTo>
                    <a:cubicBezTo>
                      <a:pt x="704" y="4"/>
                      <a:pt x="678" y="13"/>
                      <a:pt x="659" y="29"/>
                    </a:cubicBezTo>
                    <a:lnTo>
                      <a:pt x="586" y="71"/>
                    </a:lnTo>
                    <a:lnTo>
                      <a:pt x="447" y="151"/>
                    </a:lnTo>
                    <a:cubicBezTo>
                      <a:pt x="353" y="205"/>
                      <a:pt x="259" y="259"/>
                      <a:pt x="165" y="314"/>
                    </a:cubicBezTo>
                    <a:cubicBezTo>
                      <a:pt x="139" y="329"/>
                      <a:pt x="112" y="344"/>
                      <a:pt x="85" y="360"/>
                    </a:cubicBezTo>
                    <a:cubicBezTo>
                      <a:pt x="58" y="377"/>
                      <a:pt x="34" y="396"/>
                      <a:pt x="10" y="414"/>
                    </a:cubicBezTo>
                    <a:cubicBezTo>
                      <a:pt x="1" y="421"/>
                      <a:pt x="8" y="437"/>
                      <a:pt x="18" y="437"/>
                    </a:cubicBezTo>
                    <a:cubicBezTo>
                      <a:pt x="19" y="437"/>
                      <a:pt x="20" y="437"/>
                      <a:pt x="21" y="436"/>
                    </a:cubicBezTo>
                    <a:cubicBezTo>
                      <a:pt x="46" y="424"/>
                      <a:pt x="70" y="415"/>
                      <a:pt x="94" y="403"/>
                    </a:cubicBezTo>
                    <a:cubicBezTo>
                      <a:pt x="118" y="390"/>
                      <a:pt x="143" y="377"/>
                      <a:pt x="167" y="363"/>
                    </a:cubicBezTo>
                    <a:cubicBezTo>
                      <a:pt x="213" y="336"/>
                      <a:pt x="261" y="310"/>
                      <a:pt x="307" y="283"/>
                    </a:cubicBezTo>
                    <a:lnTo>
                      <a:pt x="589" y="123"/>
                    </a:lnTo>
                    <a:lnTo>
                      <a:pt x="669" y="77"/>
                    </a:lnTo>
                    <a:cubicBezTo>
                      <a:pt x="695" y="62"/>
                      <a:pt x="723" y="49"/>
                      <a:pt x="741" y="22"/>
                    </a:cubicBezTo>
                    <a:cubicBezTo>
                      <a:pt x="745" y="13"/>
                      <a:pt x="739" y="1"/>
                      <a:pt x="7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1" name="Google Shape;1911;p46"/>
              <p:cNvSpPr/>
              <p:nvPr/>
            </p:nvSpPr>
            <p:spPr>
              <a:xfrm>
                <a:off x="8119216" y="3413771"/>
                <a:ext cx="226205" cy="163193"/>
              </a:xfrm>
              <a:custGeom>
                <a:avLst/>
                <a:gdLst/>
                <a:ahLst/>
                <a:cxnLst/>
                <a:rect l="l" t="t" r="r" b="b"/>
                <a:pathLst>
                  <a:path w="2423" h="1748" extrusionOk="0">
                    <a:moveTo>
                      <a:pt x="1807" y="0"/>
                    </a:moveTo>
                    <a:cubicBezTo>
                      <a:pt x="1807" y="0"/>
                      <a:pt x="799" y="241"/>
                      <a:pt x="887" y="439"/>
                    </a:cubicBezTo>
                    <a:lnTo>
                      <a:pt x="1149" y="1009"/>
                    </a:lnTo>
                    <a:cubicBezTo>
                      <a:pt x="1149" y="1009"/>
                      <a:pt x="760" y="1204"/>
                      <a:pt x="454" y="1384"/>
                    </a:cubicBezTo>
                    <a:cubicBezTo>
                      <a:pt x="198" y="1536"/>
                      <a:pt x="1" y="1678"/>
                      <a:pt x="141" y="1688"/>
                    </a:cubicBezTo>
                    <a:cubicBezTo>
                      <a:pt x="312" y="1701"/>
                      <a:pt x="976" y="1747"/>
                      <a:pt x="1537" y="1747"/>
                    </a:cubicBezTo>
                    <a:cubicBezTo>
                      <a:pt x="1767" y="1747"/>
                      <a:pt x="1981" y="1740"/>
                      <a:pt x="2135" y="1718"/>
                    </a:cubicBezTo>
                    <a:cubicBezTo>
                      <a:pt x="2278" y="1700"/>
                      <a:pt x="2369" y="1669"/>
                      <a:pt x="2378" y="1623"/>
                    </a:cubicBezTo>
                    <a:cubicBezTo>
                      <a:pt x="2423" y="1404"/>
                      <a:pt x="1983" y="855"/>
                      <a:pt x="1983" y="834"/>
                    </a:cubicBezTo>
                    <a:cubicBezTo>
                      <a:pt x="1983" y="812"/>
                      <a:pt x="1807" y="0"/>
                      <a:pt x="180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2" name="Google Shape;1912;p46"/>
              <p:cNvSpPr/>
              <p:nvPr/>
            </p:nvSpPr>
            <p:spPr>
              <a:xfrm>
                <a:off x="8119402" y="3543074"/>
                <a:ext cx="199318" cy="33983"/>
              </a:xfrm>
              <a:custGeom>
                <a:avLst/>
                <a:gdLst/>
                <a:ahLst/>
                <a:cxnLst/>
                <a:rect l="l" t="t" r="r" b="b"/>
                <a:pathLst>
                  <a:path w="2135" h="364" extrusionOk="0">
                    <a:moveTo>
                      <a:pt x="454" y="1"/>
                    </a:moveTo>
                    <a:lnTo>
                      <a:pt x="454" y="1"/>
                    </a:lnTo>
                    <a:cubicBezTo>
                      <a:pt x="197" y="153"/>
                      <a:pt x="0" y="295"/>
                      <a:pt x="141" y="303"/>
                    </a:cubicBezTo>
                    <a:cubicBezTo>
                      <a:pt x="313" y="316"/>
                      <a:pt x="983" y="363"/>
                      <a:pt x="1546" y="363"/>
                    </a:cubicBezTo>
                    <a:cubicBezTo>
                      <a:pt x="1773" y="363"/>
                      <a:pt x="1982" y="355"/>
                      <a:pt x="2134" y="335"/>
                    </a:cubicBezTo>
                    <a:cubicBezTo>
                      <a:pt x="2104" y="254"/>
                      <a:pt x="1861" y="233"/>
                      <a:pt x="1578" y="233"/>
                    </a:cubicBezTo>
                    <a:cubicBezTo>
                      <a:pt x="1257" y="233"/>
                      <a:pt x="885" y="260"/>
                      <a:pt x="710" y="260"/>
                    </a:cubicBezTo>
                    <a:cubicBezTo>
                      <a:pt x="488" y="260"/>
                      <a:pt x="451" y="110"/>
                      <a:pt x="4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3" name="Google Shape;1913;p46"/>
              <p:cNvSpPr/>
              <p:nvPr/>
            </p:nvSpPr>
            <p:spPr>
              <a:xfrm>
                <a:off x="7705549" y="1621080"/>
                <a:ext cx="308453" cy="384923"/>
              </a:xfrm>
              <a:custGeom>
                <a:avLst/>
                <a:gdLst/>
                <a:ahLst/>
                <a:cxnLst/>
                <a:rect l="l" t="t" r="r" b="b"/>
                <a:pathLst>
                  <a:path w="3304" h="4123" extrusionOk="0">
                    <a:moveTo>
                      <a:pt x="1874" y="236"/>
                    </a:moveTo>
                    <a:cubicBezTo>
                      <a:pt x="2532" y="236"/>
                      <a:pt x="3067" y="751"/>
                      <a:pt x="3067" y="1383"/>
                    </a:cubicBezTo>
                    <a:cubicBezTo>
                      <a:pt x="3067" y="2014"/>
                      <a:pt x="2532" y="2528"/>
                      <a:pt x="1874" y="2528"/>
                    </a:cubicBezTo>
                    <a:cubicBezTo>
                      <a:pt x="1217" y="2528"/>
                      <a:pt x="682" y="2014"/>
                      <a:pt x="682" y="1383"/>
                    </a:cubicBezTo>
                    <a:cubicBezTo>
                      <a:pt x="682" y="751"/>
                      <a:pt x="1217" y="236"/>
                      <a:pt x="1874" y="236"/>
                    </a:cubicBezTo>
                    <a:close/>
                    <a:moveTo>
                      <a:pt x="1874" y="1"/>
                    </a:moveTo>
                    <a:cubicBezTo>
                      <a:pt x="1087" y="1"/>
                      <a:pt x="446" y="621"/>
                      <a:pt x="446" y="1383"/>
                    </a:cubicBezTo>
                    <a:cubicBezTo>
                      <a:pt x="446" y="1842"/>
                      <a:pt x="680" y="2251"/>
                      <a:pt x="1039" y="2503"/>
                    </a:cubicBezTo>
                    <a:lnTo>
                      <a:pt x="550" y="3214"/>
                    </a:lnTo>
                    <a:lnTo>
                      <a:pt x="201" y="2978"/>
                    </a:lnTo>
                    <a:cubicBezTo>
                      <a:pt x="181" y="2965"/>
                      <a:pt x="158" y="2959"/>
                      <a:pt x="136" y="2959"/>
                    </a:cubicBezTo>
                    <a:cubicBezTo>
                      <a:pt x="97" y="2959"/>
                      <a:pt x="60" y="2977"/>
                      <a:pt x="37" y="3011"/>
                    </a:cubicBezTo>
                    <a:cubicBezTo>
                      <a:pt x="0" y="3065"/>
                      <a:pt x="15" y="3139"/>
                      <a:pt x="69" y="3175"/>
                    </a:cubicBezTo>
                    <a:lnTo>
                      <a:pt x="416" y="3408"/>
                    </a:lnTo>
                    <a:lnTo>
                      <a:pt x="55" y="3934"/>
                    </a:lnTo>
                    <a:cubicBezTo>
                      <a:pt x="15" y="3988"/>
                      <a:pt x="28" y="4064"/>
                      <a:pt x="84" y="4101"/>
                    </a:cubicBezTo>
                    <a:cubicBezTo>
                      <a:pt x="104" y="4116"/>
                      <a:pt x="127" y="4122"/>
                      <a:pt x="150" y="4122"/>
                    </a:cubicBezTo>
                    <a:cubicBezTo>
                      <a:pt x="189" y="4122"/>
                      <a:pt x="228" y="4103"/>
                      <a:pt x="251" y="4067"/>
                    </a:cubicBezTo>
                    <a:lnTo>
                      <a:pt x="613" y="3541"/>
                    </a:lnTo>
                    <a:lnTo>
                      <a:pt x="1071" y="3848"/>
                    </a:lnTo>
                    <a:cubicBezTo>
                      <a:pt x="1091" y="3861"/>
                      <a:pt x="1115" y="3868"/>
                      <a:pt x="1137" y="3868"/>
                    </a:cubicBezTo>
                    <a:cubicBezTo>
                      <a:pt x="1175" y="3868"/>
                      <a:pt x="1212" y="3849"/>
                      <a:pt x="1235" y="3815"/>
                    </a:cubicBezTo>
                    <a:cubicBezTo>
                      <a:pt x="1272" y="3761"/>
                      <a:pt x="1257" y="3688"/>
                      <a:pt x="1203" y="3652"/>
                    </a:cubicBezTo>
                    <a:lnTo>
                      <a:pt x="747" y="3344"/>
                    </a:lnTo>
                    <a:lnTo>
                      <a:pt x="1244" y="2621"/>
                    </a:lnTo>
                    <a:cubicBezTo>
                      <a:pt x="1441" y="2714"/>
                      <a:pt x="1657" y="2764"/>
                      <a:pt x="1874" y="2764"/>
                    </a:cubicBezTo>
                    <a:cubicBezTo>
                      <a:pt x="2662" y="2764"/>
                      <a:pt x="3303" y="2143"/>
                      <a:pt x="3303" y="1381"/>
                    </a:cubicBezTo>
                    <a:cubicBezTo>
                      <a:pt x="3303" y="619"/>
                      <a:pt x="2662" y="1"/>
                      <a:pt x="187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4" name="Google Shape;1914;p46"/>
              <p:cNvSpPr/>
              <p:nvPr/>
            </p:nvSpPr>
            <p:spPr>
              <a:xfrm>
                <a:off x="4050322" y="1102188"/>
                <a:ext cx="374457" cy="360836"/>
              </a:xfrm>
              <a:custGeom>
                <a:avLst/>
                <a:gdLst/>
                <a:ahLst/>
                <a:cxnLst/>
                <a:rect l="l" t="t" r="r" b="b"/>
                <a:pathLst>
                  <a:path w="4011" h="3865" extrusionOk="0">
                    <a:moveTo>
                      <a:pt x="1588" y="1243"/>
                    </a:moveTo>
                    <a:cubicBezTo>
                      <a:pt x="1740" y="1243"/>
                      <a:pt x="1893" y="1272"/>
                      <a:pt x="2039" y="1333"/>
                    </a:cubicBezTo>
                    <a:cubicBezTo>
                      <a:pt x="2477" y="1514"/>
                      <a:pt x="2764" y="1942"/>
                      <a:pt x="2764" y="2418"/>
                    </a:cubicBezTo>
                    <a:cubicBezTo>
                      <a:pt x="2764" y="3067"/>
                      <a:pt x="2237" y="3593"/>
                      <a:pt x="1589" y="3593"/>
                    </a:cubicBezTo>
                    <a:cubicBezTo>
                      <a:pt x="1113" y="3593"/>
                      <a:pt x="685" y="3307"/>
                      <a:pt x="503" y="2868"/>
                    </a:cubicBezTo>
                    <a:cubicBezTo>
                      <a:pt x="321" y="2429"/>
                      <a:pt x="421" y="1923"/>
                      <a:pt x="758" y="1587"/>
                    </a:cubicBezTo>
                    <a:cubicBezTo>
                      <a:pt x="982" y="1362"/>
                      <a:pt x="1283" y="1243"/>
                      <a:pt x="1588" y="1243"/>
                    </a:cubicBezTo>
                    <a:close/>
                    <a:moveTo>
                      <a:pt x="4010" y="1"/>
                    </a:moveTo>
                    <a:lnTo>
                      <a:pt x="2841" y="56"/>
                    </a:lnTo>
                    <a:cubicBezTo>
                      <a:pt x="2770" y="59"/>
                      <a:pt x="2713" y="120"/>
                      <a:pt x="2717" y="192"/>
                    </a:cubicBezTo>
                    <a:cubicBezTo>
                      <a:pt x="2720" y="263"/>
                      <a:pt x="2778" y="317"/>
                      <a:pt x="2848" y="317"/>
                    </a:cubicBezTo>
                    <a:cubicBezTo>
                      <a:pt x="2849" y="317"/>
                      <a:pt x="2851" y="317"/>
                      <a:pt x="2853" y="317"/>
                    </a:cubicBezTo>
                    <a:lnTo>
                      <a:pt x="3579" y="283"/>
                    </a:lnTo>
                    <a:lnTo>
                      <a:pt x="2492" y="1301"/>
                    </a:lnTo>
                    <a:cubicBezTo>
                      <a:pt x="2227" y="1088"/>
                      <a:pt x="1907" y="984"/>
                      <a:pt x="1590" y="984"/>
                    </a:cubicBezTo>
                    <a:cubicBezTo>
                      <a:pt x="1190" y="984"/>
                      <a:pt x="793" y="1150"/>
                      <a:pt x="509" y="1473"/>
                    </a:cubicBezTo>
                    <a:cubicBezTo>
                      <a:pt x="0" y="2050"/>
                      <a:pt x="36" y="2925"/>
                      <a:pt x="589" y="3460"/>
                    </a:cubicBezTo>
                    <a:cubicBezTo>
                      <a:pt x="869" y="3729"/>
                      <a:pt x="1230" y="3864"/>
                      <a:pt x="1591" y="3864"/>
                    </a:cubicBezTo>
                    <a:cubicBezTo>
                      <a:pt x="1946" y="3864"/>
                      <a:pt x="2301" y="3734"/>
                      <a:pt x="2579" y="3471"/>
                    </a:cubicBezTo>
                    <a:cubicBezTo>
                      <a:pt x="3139" y="2941"/>
                      <a:pt x="3183" y="2066"/>
                      <a:pt x="2680" y="1483"/>
                    </a:cubicBezTo>
                    <a:lnTo>
                      <a:pt x="3711" y="518"/>
                    </a:lnTo>
                    <a:lnTo>
                      <a:pt x="3667" y="1101"/>
                    </a:lnTo>
                    <a:cubicBezTo>
                      <a:pt x="3663" y="1174"/>
                      <a:pt x="3717" y="1237"/>
                      <a:pt x="3788" y="1242"/>
                    </a:cubicBezTo>
                    <a:lnTo>
                      <a:pt x="3799" y="1242"/>
                    </a:lnTo>
                    <a:cubicBezTo>
                      <a:pt x="3867" y="1242"/>
                      <a:pt x="3924" y="1189"/>
                      <a:pt x="3928" y="1121"/>
                    </a:cubicBezTo>
                    <a:lnTo>
                      <a:pt x="401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5" name="Google Shape;1915;p46"/>
              <p:cNvSpPr/>
              <p:nvPr/>
            </p:nvSpPr>
            <p:spPr>
              <a:xfrm>
                <a:off x="4180369" y="1609597"/>
                <a:ext cx="90930" cy="103910"/>
              </a:xfrm>
              <a:custGeom>
                <a:avLst/>
                <a:gdLst/>
                <a:ahLst/>
                <a:cxnLst/>
                <a:rect l="l" t="t" r="r" b="b"/>
                <a:pathLst>
                  <a:path w="974" h="1113" extrusionOk="0">
                    <a:moveTo>
                      <a:pt x="516" y="1"/>
                    </a:moveTo>
                    <a:cubicBezTo>
                      <a:pt x="515" y="1"/>
                      <a:pt x="513" y="1"/>
                      <a:pt x="512" y="1"/>
                    </a:cubicBezTo>
                    <a:lnTo>
                      <a:pt x="506" y="4"/>
                    </a:lnTo>
                    <a:cubicBezTo>
                      <a:pt x="504" y="4"/>
                      <a:pt x="501" y="4"/>
                      <a:pt x="499" y="4"/>
                    </a:cubicBezTo>
                    <a:cubicBezTo>
                      <a:pt x="315" y="4"/>
                      <a:pt x="132" y="127"/>
                      <a:pt x="90" y="313"/>
                    </a:cubicBezTo>
                    <a:cubicBezTo>
                      <a:pt x="88" y="322"/>
                      <a:pt x="94" y="329"/>
                      <a:pt x="103" y="329"/>
                    </a:cubicBezTo>
                    <a:cubicBezTo>
                      <a:pt x="52" y="414"/>
                      <a:pt x="21" y="510"/>
                      <a:pt x="12" y="608"/>
                    </a:cubicBezTo>
                    <a:cubicBezTo>
                      <a:pt x="0" y="726"/>
                      <a:pt x="26" y="844"/>
                      <a:pt x="87" y="944"/>
                    </a:cubicBezTo>
                    <a:cubicBezTo>
                      <a:pt x="152" y="1050"/>
                      <a:pt x="267" y="1112"/>
                      <a:pt x="391" y="1112"/>
                    </a:cubicBezTo>
                    <a:cubicBezTo>
                      <a:pt x="527" y="1112"/>
                      <a:pt x="658" y="1045"/>
                      <a:pt x="756" y="954"/>
                    </a:cubicBezTo>
                    <a:cubicBezTo>
                      <a:pt x="852" y="865"/>
                      <a:pt x="917" y="748"/>
                      <a:pt x="947" y="622"/>
                    </a:cubicBezTo>
                    <a:cubicBezTo>
                      <a:pt x="974" y="498"/>
                      <a:pt x="955" y="368"/>
                      <a:pt x="895" y="256"/>
                    </a:cubicBezTo>
                    <a:cubicBezTo>
                      <a:pt x="837" y="147"/>
                      <a:pt x="740" y="64"/>
                      <a:pt x="622" y="24"/>
                    </a:cubicBezTo>
                    <a:cubicBezTo>
                      <a:pt x="592" y="13"/>
                      <a:pt x="559" y="7"/>
                      <a:pt x="528" y="6"/>
                    </a:cubicBezTo>
                    <a:cubicBezTo>
                      <a:pt x="525" y="2"/>
                      <a:pt x="521" y="1"/>
                      <a:pt x="51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6" name="Google Shape;1916;p46"/>
              <p:cNvSpPr/>
              <p:nvPr/>
            </p:nvSpPr>
            <p:spPr>
              <a:xfrm>
                <a:off x="4270739" y="1736659"/>
                <a:ext cx="60309" cy="55082"/>
              </a:xfrm>
              <a:custGeom>
                <a:avLst/>
                <a:gdLst/>
                <a:ahLst/>
                <a:cxnLst/>
                <a:rect l="l" t="t" r="r" b="b"/>
                <a:pathLst>
                  <a:path w="646" h="590" extrusionOk="0">
                    <a:moveTo>
                      <a:pt x="324" y="0"/>
                    </a:moveTo>
                    <a:cubicBezTo>
                      <a:pt x="165" y="0"/>
                      <a:pt x="35" y="143"/>
                      <a:pt x="3" y="289"/>
                    </a:cubicBezTo>
                    <a:cubicBezTo>
                      <a:pt x="0" y="300"/>
                      <a:pt x="8" y="306"/>
                      <a:pt x="16" y="306"/>
                    </a:cubicBezTo>
                    <a:cubicBezTo>
                      <a:pt x="22" y="306"/>
                      <a:pt x="28" y="302"/>
                      <a:pt x="30" y="295"/>
                    </a:cubicBezTo>
                    <a:cubicBezTo>
                      <a:pt x="34" y="281"/>
                      <a:pt x="40" y="266"/>
                      <a:pt x="46" y="251"/>
                    </a:cubicBezTo>
                    <a:lnTo>
                      <a:pt x="46" y="251"/>
                    </a:lnTo>
                    <a:cubicBezTo>
                      <a:pt x="36" y="315"/>
                      <a:pt x="45" y="380"/>
                      <a:pt x="73" y="439"/>
                    </a:cubicBezTo>
                    <a:cubicBezTo>
                      <a:pt x="101" y="500"/>
                      <a:pt x="152" y="547"/>
                      <a:pt x="215" y="571"/>
                    </a:cubicBezTo>
                    <a:cubicBezTo>
                      <a:pt x="248" y="583"/>
                      <a:pt x="284" y="589"/>
                      <a:pt x="320" y="589"/>
                    </a:cubicBezTo>
                    <a:cubicBezTo>
                      <a:pt x="351" y="589"/>
                      <a:pt x="382" y="585"/>
                      <a:pt x="412" y="576"/>
                    </a:cubicBezTo>
                    <a:cubicBezTo>
                      <a:pt x="544" y="537"/>
                      <a:pt x="646" y="413"/>
                      <a:pt x="625" y="272"/>
                    </a:cubicBezTo>
                    <a:cubicBezTo>
                      <a:pt x="602" y="128"/>
                      <a:pt x="479" y="5"/>
                      <a:pt x="331" y="0"/>
                    </a:cubicBezTo>
                    <a:cubicBezTo>
                      <a:pt x="329" y="0"/>
                      <a:pt x="326" y="0"/>
                      <a:pt x="32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7" name="Google Shape;1917;p46"/>
              <p:cNvSpPr/>
              <p:nvPr/>
            </p:nvSpPr>
            <p:spPr>
              <a:xfrm>
                <a:off x="4343932" y="1791742"/>
                <a:ext cx="57975" cy="53775"/>
              </a:xfrm>
              <a:custGeom>
                <a:avLst/>
                <a:gdLst/>
                <a:ahLst/>
                <a:cxnLst/>
                <a:rect l="l" t="t" r="r" b="b"/>
                <a:pathLst>
                  <a:path w="621" h="576" extrusionOk="0">
                    <a:moveTo>
                      <a:pt x="365" y="1"/>
                    </a:moveTo>
                    <a:cubicBezTo>
                      <a:pt x="304" y="1"/>
                      <a:pt x="244" y="27"/>
                      <a:pt x="202" y="72"/>
                    </a:cubicBezTo>
                    <a:cubicBezTo>
                      <a:pt x="149" y="83"/>
                      <a:pt x="102" y="113"/>
                      <a:pt x="67" y="154"/>
                    </a:cubicBezTo>
                    <a:cubicBezTo>
                      <a:pt x="18" y="212"/>
                      <a:pt x="0" y="289"/>
                      <a:pt x="18" y="362"/>
                    </a:cubicBezTo>
                    <a:cubicBezTo>
                      <a:pt x="33" y="427"/>
                      <a:pt x="72" y="484"/>
                      <a:pt x="126" y="523"/>
                    </a:cubicBezTo>
                    <a:cubicBezTo>
                      <a:pt x="174" y="557"/>
                      <a:pt x="232" y="576"/>
                      <a:pt x="291" y="576"/>
                    </a:cubicBezTo>
                    <a:cubicBezTo>
                      <a:pt x="303" y="576"/>
                      <a:pt x="315" y="575"/>
                      <a:pt x="327" y="573"/>
                    </a:cubicBezTo>
                    <a:cubicBezTo>
                      <a:pt x="473" y="557"/>
                      <a:pt x="591" y="444"/>
                      <a:pt x="612" y="297"/>
                    </a:cubicBezTo>
                    <a:cubicBezTo>
                      <a:pt x="621" y="230"/>
                      <a:pt x="603" y="162"/>
                      <a:pt x="564" y="108"/>
                    </a:cubicBezTo>
                    <a:cubicBezTo>
                      <a:pt x="525" y="53"/>
                      <a:pt x="466" y="16"/>
                      <a:pt x="400" y="4"/>
                    </a:cubicBezTo>
                    <a:cubicBezTo>
                      <a:pt x="388" y="2"/>
                      <a:pt x="377" y="1"/>
                      <a:pt x="36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8" name="Google Shape;1918;p46"/>
              <p:cNvSpPr/>
              <p:nvPr/>
            </p:nvSpPr>
            <p:spPr>
              <a:xfrm>
                <a:off x="7502403" y="2272637"/>
                <a:ext cx="59282" cy="49948"/>
              </a:xfrm>
              <a:custGeom>
                <a:avLst/>
                <a:gdLst/>
                <a:ahLst/>
                <a:cxnLst/>
                <a:rect l="l" t="t" r="r" b="b"/>
                <a:pathLst>
                  <a:path w="635" h="535" extrusionOk="0">
                    <a:moveTo>
                      <a:pt x="371" y="1"/>
                    </a:moveTo>
                    <a:cubicBezTo>
                      <a:pt x="319" y="1"/>
                      <a:pt x="267" y="12"/>
                      <a:pt x="221" y="36"/>
                    </a:cubicBezTo>
                    <a:cubicBezTo>
                      <a:pt x="163" y="63"/>
                      <a:pt x="115" y="108"/>
                      <a:pt x="84" y="163"/>
                    </a:cubicBezTo>
                    <a:cubicBezTo>
                      <a:pt x="73" y="179"/>
                      <a:pt x="65" y="197"/>
                      <a:pt x="59" y="215"/>
                    </a:cubicBezTo>
                    <a:cubicBezTo>
                      <a:pt x="57" y="211"/>
                      <a:pt x="53" y="209"/>
                      <a:pt x="49" y="209"/>
                    </a:cubicBezTo>
                    <a:cubicBezTo>
                      <a:pt x="47" y="209"/>
                      <a:pt x="45" y="210"/>
                      <a:pt x="44" y="212"/>
                    </a:cubicBezTo>
                    <a:cubicBezTo>
                      <a:pt x="8" y="261"/>
                      <a:pt x="0" y="325"/>
                      <a:pt x="23" y="382"/>
                    </a:cubicBezTo>
                    <a:cubicBezTo>
                      <a:pt x="45" y="434"/>
                      <a:pt x="84" y="477"/>
                      <a:pt x="135" y="504"/>
                    </a:cubicBezTo>
                    <a:cubicBezTo>
                      <a:pt x="174" y="524"/>
                      <a:pt x="216" y="534"/>
                      <a:pt x="260" y="534"/>
                    </a:cubicBezTo>
                    <a:cubicBezTo>
                      <a:pt x="274" y="534"/>
                      <a:pt x="289" y="533"/>
                      <a:pt x="303" y="531"/>
                    </a:cubicBezTo>
                    <a:cubicBezTo>
                      <a:pt x="366" y="519"/>
                      <a:pt x="425" y="489"/>
                      <a:pt x="473" y="446"/>
                    </a:cubicBezTo>
                    <a:cubicBezTo>
                      <a:pt x="566" y="363"/>
                      <a:pt x="634" y="216"/>
                      <a:pt x="567" y="97"/>
                    </a:cubicBezTo>
                    <a:cubicBezTo>
                      <a:pt x="533" y="43"/>
                      <a:pt x="475" y="9"/>
                      <a:pt x="412" y="3"/>
                    </a:cubicBezTo>
                    <a:cubicBezTo>
                      <a:pt x="398" y="2"/>
                      <a:pt x="385" y="1"/>
                      <a:pt x="37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9" name="Google Shape;1919;p46"/>
              <p:cNvSpPr/>
              <p:nvPr/>
            </p:nvSpPr>
            <p:spPr>
              <a:xfrm>
                <a:off x="7583997" y="2209152"/>
                <a:ext cx="48639" cy="60777"/>
              </a:xfrm>
              <a:custGeom>
                <a:avLst/>
                <a:gdLst/>
                <a:ahLst/>
                <a:cxnLst/>
                <a:rect l="l" t="t" r="r" b="b"/>
                <a:pathLst>
                  <a:path w="521" h="651" extrusionOk="0">
                    <a:moveTo>
                      <a:pt x="244" y="0"/>
                    </a:moveTo>
                    <a:cubicBezTo>
                      <a:pt x="193" y="0"/>
                      <a:pt x="143" y="17"/>
                      <a:pt x="103" y="48"/>
                    </a:cubicBezTo>
                    <a:cubicBezTo>
                      <a:pt x="51" y="88"/>
                      <a:pt x="21" y="148"/>
                      <a:pt x="18" y="214"/>
                    </a:cubicBezTo>
                    <a:cubicBezTo>
                      <a:pt x="17" y="228"/>
                      <a:pt x="20" y="242"/>
                      <a:pt x="23" y="255"/>
                    </a:cubicBezTo>
                    <a:cubicBezTo>
                      <a:pt x="23" y="260"/>
                      <a:pt x="21" y="263"/>
                      <a:pt x="21" y="267"/>
                    </a:cubicBezTo>
                    <a:cubicBezTo>
                      <a:pt x="5" y="316"/>
                      <a:pt x="0" y="370"/>
                      <a:pt x="9" y="422"/>
                    </a:cubicBezTo>
                    <a:cubicBezTo>
                      <a:pt x="17" y="485"/>
                      <a:pt x="46" y="545"/>
                      <a:pt x="90" y="591"/>
                    </a:cubicBezTo>
                    <a:cubicBezTo>
                      <a:pt x="126" y="629"/>
                      <a:pt x="176" y="650"/>
                      <a:pt x="228" y="650"/>
                    </a:cubicBezTo>
                    <a:cubicBezTo>
                      <a:pt x="245" y="650"/>
                      <a:pt x="262" y="648"/>
                      <a:pt x="279" y="643"/>
                    </a:cubicBezTo>
                    <a:cubicBezTo>
                      <a:pt x="348" y="621"/>
                      <a:pt x="406" y="565"/>
                      <a:pt x="446" y="507"/>
                    </a:cubicBezTo>
                    <a:cubicBezTo>
                      <a:pt x="486" y="451"/>
                      <a:pt x="510" y="385"/>
                      <a:pt x="516" y="316"/>
                    </a:cubicBezTo>
                    <a:cubicBezTo>
                      <a:pt x="521" y="242"/>
                      <a:pt x="501" y="169"/>
                      <a:pt x="458" y="109"/>
                    </a:cubicBezTo>
                    <a:cubicBezTo>
                      <a:pt x="418" y="54"/>
                      <a:pt x="357" y="17"/>
                      <a:pt x="290" y="5"/>
                    </a:cubicBezTo>
                    <a:cubicBezTo>
                      <a:pt x="274" y="2"/>
                      <a:pt x="259" y="0"/>
                      <a:pt x="24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0" name="Google Shape;1920;p46"/>
              <p:cNvSpPr/>
              <p:nvPr/>
            </p:nvSpPr>
            <p:spPr>
              <a:xfrm>
                <a:off x="7637118" y="2100575"/>
                <a:ext cx="87849" cy="94574"/>
              </a:xfrm>
              <a:custGeom>
                <a:avLst/>
                <a:gdLst/>
                <a:ahLst/>
                <a:cxnLst/>
                <a:rect l="l" t="t" r="r" b="b"/>
                <a:pathLst>
                  <a:path w="941" h="1013" extrusionOk="0">
                    <a:moveTo>
                      <a:pt x="426" y="1"/>
                    </a:moveTo>
                    <a:cubicBezTo>
                      <a:pt x="341" y="1"/>
                      <a:pt x="258" y="26"/>
                      <a:pt x="187" y="73"/>
                    </a:cubicBezTo>
                    <a:cubicBezTo>
                      <a:pt x="107" y="128"/>
                      <a:pt x="50" y="212"/>
                      <a:pt x="28" y="309"/>
                    </a:cubicBezTo>
                    <a:cubicBezTo>
                      <a:pt x="26" y="319"/>
                      <a:pt x="25" y="330"/>
                      <a:pt x="23" y="340"/>
                    </a:cubicBezTo>
                    <a:cubicBezTo>
                      <a:pt x="4" y="416"/>
                      <a:pt x="1" y="495"/>
                      <a:pt x="11" y="571"/>
                    </a:cubicBezTo>
                    <a:cubicBezTo>
                      <a:pt x="26" y="676"/>
                      <a:pt x="71" y="774"/>
                      <a:pt x="143" y="852"/>
                    </a:cubicBezTo>
                    <a:cubicBezTo>
                      <a:pt x="208" y="926"/>
                      <a:pt x="298" y="978"/>
                      <a:pt x="395" y="1002"/>
                    </a:cubicBezTo>
                    <a:cubicBezTo>
                      <a:pt x="427" y="1009"/>
                      <a:pt x="459" y="1013"/>
                      <a:pt x="492" y="1013"/>
                    </a:cubicBezTo>
                    <a:cubicBezTo>
                      <a:pt x="562" y="1013"/>
                      <a:pt x="632" y="997"/>
                      <a:pt x="696" y="965"/>
                    </a:cubicBezTo>
                    <a:cubicBezTo>
                      <a:pt x="790" y="919"/>
                      <a:pt x="861" y="838"/>
                      <a:pt x="899" y="740"/>
                    </a:cubicBezTo>
                    <a:cubicBezTo>
                      <a:pt x="934" y="641"/>
                      <a:pt x="940" y="534"/>
                      <a:pt x="916" y="431"/>
                    </a:cubicBezTo>
                    <a:cubicBezTo>
                      <a:pt x="893" y="324"/>
                      <a:pt x="839" y="224"/>
                      <a:pt x="763" y="145"/>
                    </a:cubicBezTo>
                    <a:cubicBezTo>
                      <a:pt x="687" y="69"/>
                      <a:pt x="588" y="20"/>
                      <a:pt x="483" y="5"/>
                    </a:cubicBezTo>
                    <a:cubicBezTo>
                      <a:pt x="464" y="2"/>
                      <a:pt x="445" y="1"/>
                      <a:pt x="42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1" name="Google Shape;1921;p46"/>
              <p:cNvSpPr/>
              <p:nvPr/>
            </p:nvSpPr>
            <p:spPr>
              <a:xfrm>
                <a:off x="7765951" y="2934463"/>
                <a:ext cx="30435" cy="258701"/>
              </a:xfrm>
              <a:custGeom>
                <a:avLst/>
                <a:gdLst/>
                <a:ahLst/>
                <a:cxnLst/>
                <a:rect l="l" t="t" r="r" b="b"/>
                <a:pathLst>
                  <a:path w="326" h="2771" extrusionOk="0">
                    <a:moveTo>
                      <a:pt x="24" y="1"/>
                    </a:moveTo>
                    <a:cubicBezTo>
                      <a:pt x="12" y="1"/>
                      <a:pt x="0" y="9"/>
                      <a:pt x="2" y="24"/>
                    </a:cubicBezTo>
                    <a:cubicBezTo>
                      <a:pt x="42" y="378"/>
                      <a:pt x="81" y="731"/>
                      <a:pt x="118" y="1084"/>
                    </a:cubicBezTo>
                    <a:cubicBezTo>
                      <a:pt x="154" y="1438"/>
                      <a:pt x="188" y="1791"/>
                      <a:pt x="221" y="2146"/>
                    </a:cubicBezTo>
                    <a:cubicBezTo>
                      <a:pt x="239" y="2346"/>
                      <a:pt x="257" y="2546"/>
                      <a:pt x="275" y="2747"/>
                    </a:cubicBezTo>
                    <a:cubicBezTo>
                      <a:pt x="276" y="2763"/>
                      <a:pt x="289" y="2771"/>
                      <a:pt x="301" y="2771"/>
                    </a:cubicBezTo>
                    <a:cubicBezTo>
                      <a:pt x="314" y="2771"/>
                      <a:pt x="325" y="2763"/>
                      <a:pt x="324" y="2747"/>
                    </a:cubicBezTo>
                    <a:cubicBezTo>
                      <a:pt x="294" y="2392"/>
                      <a:pt x="261" y="2039"/>
                      <a:pt x="227" y="1684"/>
                    </a:cubicBezTo>
                    <a:cubicBezTo>
                      <a:pt x="193" y="1330"/>
                      <a:pt x="157" y="976"/>
                      <a:pt x="118" y="624"/>
                    </a:cubicBezTo>
                    <a:cubicBezTo>
                      <a:pt x="97" y="424"/>
                      <a:pt x="75" y="224"/>
                      <a:pt x="52" y="24"/>
                    </a:cubicBezTo>
                    <a:cubicBezTo>
                      <a:pt x="50" y="9"/>
                      <a:pt x="37" y="1"/>
                      <a:pt x="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2" name="Google Shape;1922;p46"/>
              <p:cNvSpPr/>
              <p:nvPr/>
            </p:nvSpPr>
            <p:spPr>
              <a:xfrm>
                <a:off x="7810016" y="3090187"/>
                <a:ext cx="240396" cy="103816"/>
              </a:xfrm>
              <a:custGeom>
                <a:avLst/>
                <a:gdLst/>
                <a:ahLst/>
                <a:cxnLst/>
                <a:rect l="l" t="t" r="r" b="b"/>
                <a:pathLst>
                  <a:path w="2575" h="1112" extrusionOk="0">
                    <a:moveTo>
                      <a:pt x="2536" y="0"/>
                    </a:moveTo>
                    <a:cubicBezTo>
                      <a:pt x="2531" y="0"/>
                      <a:pt x="2526" y="2"/>
                      <a:pt x="2521" y="5"/>
                    </a:cubicBezTo>
                    <a:cubicBezTo>
                      <a:pt x="2223" y="204"/>
                      <a:pt x="1920" y="395"/>
                      <a:pt x="1604" y="560"/>
                    </a:cubicBezTo>
                    <a:cubicBezTo>
                      <a:pt x="1291" y="724"/>
                      <a:pt x="966" y="863"/>
                      <a:pt x="624" y="954"/>
                    </a:cubicBezTo>
                    <a:cubicBezTo>
                      <a:pt x="432" y="1006"/>
                      <a:pt x="235" y="1039"/>
                      <a:pt x="38" y="1055"/>
                    </a:cubicBezTo>
                    <a:cubicBezTo>
                      <a:pt x="3" y="1058"/>
                      <a:pt x="1" y="1112"/>
                      <a:pt x="37" y="1112"/>
                    </a:cubicBezTo>
                    <a:cubicBezTo>
                      <a:pt x="37" y="1112"/>
                      <a:pt x="38" y="1112"/>
                      <a:pt x="38" y="1112"/>
                    </a:cubicBezTo>
                    <a:lnTo>
                      <a:pt x="38" y="1110"/>
                    </a:lnTo>
                    <a:cubicBezTo>
                      <a:pt x="393" y="1081"/>
                      <a:pt x="742" y="997"/>
                      <a:pt x="1073" y="864"/>
                    </a:cubicBezTo>
                    <a:cubicBezTo>
                      <a:pt x="1409" y="735"/>
                      <a:pt x="1728" y="565"/>
                      <a:pt x="2036" y="380"/>
                    </a:cubicBezTo>
                    <a:cubicBezTo>
                      <a:pt x="2209" y="275"/>
                      <a:pt x="2381" y="166"/>
                      <a:pt x="2549" y="53"/>
                    </a:cubicBezTo>
                    <a:cubicBezTo>
                      <a:pt x="2574" y="37"/>
                      <a:pt x="2559" y="0"/>
                      <a:pt x="25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3" name="Google Shape;1923;p46"/>
              <p:cNvSpPr/>
              <p:nvPr/>
            </p:nvSpPr>
            <p:spPr>
              <a:xfrm>
                <a:off x="7761190" y="2756239"/>
                <a:ext cx="82155" cy="63858"/>
              </a:xfrm>
              <a:custGeom>
                <a:avLst/>
                <a:gdLst/>
                <a:ahLst/>
                <a:cxnLst/>
                <a:rect l="l" t="t" r="r" b="b"/>
                <a:pathLst>
                  <a:path w="880" h="684" extrusionOk="0">
                    <a:moveTo>
                      <a:pt x="282" y="1"/>
                    </a:moveTo>
                    <a:cubicBezTo>
                      <a:pt x="270" y="16"/>
                      <a:pt x="261" y="30"/>
                      <a:pt x="251" y="45"/>
                    </a:cubicBezTo>
                    <a:cubicBezTo>
                      <a:pt x="239" y="63"/>
                      <a:pt x="227" y="81"/>
                      <a:pt x="214" y="99"/>
                    </a:cubicBezTo>
                    <a:cubicBezTo>
                      <a:pt x="169" y="165"/>
                      <a:pt x="123" y="227"/>
                      <a:pt x="72" y="290"/>
                    </a:cubicBezTo>
                    <a:cubicBezTo>
                      <a:pt x="60" y="305"/>
                      <a:pt x="47" y="320"/>
                      <a:pt x="35" y="335"/>
                    </a:cubicBezTo>
                    <a:cubicBezTo>
                      <a:pt x="24" y="348"/>
                      <a:pt x="15" y="361"/>
                      <a:pt x="8" y="378"/>
                    </a:cubicBezTo>
                    <a:cubicBezTo>
                      <a:pt x="2" y="391"/>
                      <a:pt x="1" y="406"/>
                      <a:pt x="5" y="421"/>
                    </a:cubicBezTo>
                    <a:cubicBezTo>
                      <a:pt x="8" y="429"/>
                      <a:pt x="14" y="436"/>
                      <a:pt x="21" y="441"/>
                    </a:cubicBezTo>
                    <a:cubicBezTo>
                      <a:pt x="50" y="478"/>
                      <a:pt x="83" y="511"/>
                      <a:pt x="120" y="539"/>
                    </a:cubicBezTo>
                    <a:cubicBezTo>
                      <a:pt x="187" y="593"/>
                      <a:pt x="264" y="631"/>
                      <a:pt x="346" y="655"/>
                    </a:cubicBezTo>
                    <a:cubicBezTo>
                      <a:pt x="390" y="667"/>
                      <a:pt x="433" y="676"/>
                      <a:pt x="478" y="679"/>
                    </a:cubicBezTo>
                    <a:cubicBezTo>
                      <a:pt x="500" y="682"/>
                      <a:pt x="522" y="684"/>
                      <a:pt x="546" y="684"/>
                    </a:cubicBezTo>
                    <a:cubicBezTo>
                      <a:pt x="561" y="684"/>
                      <a:pt x="578" y="682"/>
                      <a:pt x="593" y="681"/>
                    </a:cubicBezTo>
                    <a:cubicBezTo>
                      <a:pt x="594" y="682"/>
                      <a:pt x="595" y="683"/>
                      <a:pt x="597" y="683"/>
                    </a:cubicBezTo>
                    <a:cubicBezTo>
                      <a:pt x="598" y="683"/>
                      <a:pt x="599" y="683"/>
                      <a:pt x="600" y="682"/>
                    </a:cubicBezTo>
                    <a:cubicBezTo>
                      <a:pt x="613" y="678"/>
                      <a:pt x="628" y="672"/>
                      <a:pt x="640" y="663"/>
                    </a:cubicBezTo>
                    <a:cubicBezTo>
                      <a:pt x="652" y="654"/>
                      <a:pt x="666" y="645"/>
                      <a:pt x="678" y="636"/>
                    </a:cubicBezTo>
                    <a:cubicBezTo>
                      <a:pt x="763" y="575"/>
                      <a:pt x="831" y="493"/>
                      <a:pt x="877" y="397"/>
                    </a:cubicBezTo>
                    <a:cubicBezTo>
                      <a:pt x="879" y="393"/>
                      <a:pt x="875" y="389"/>
                      <a:pt x="872" y="389"/>
                    </a:cubicBezTo>
                    <a:cubicBezTo>
                      <a:pt x="870" y="389"/>
                      <a:pt x="868" y="390"/>
                      <a:pt x="867" y="393"/>
                    </a:cubicBezTo>
                    <a:cubicBezTo>
                      <a:pt x="852" y="418"/>
                      <a:pt x="836" y="442"/>
                      <a:pt x="819" y="466"/>
                    </a:cubicBezTo>
                    <a:cubicBezTo>
                      <a:pt x="789" y="508"/>
                      <a:pt x="755" y="546"/>
                      <a:pt x="718" y="581"/>
                    </a:cubicBezTo>
                    <a:cubicBezTo>
                      <a:pt x="698" y="597"/>
                      <a:pt x="678" y="613"/>
                      <a:pt x="657" y="628"/>
                    </a:cubicBezTo>
                    <a:cubicBezTo>
                      <a:pt x="646" y="636"/>
                      <a:pt x="636" y="643"/>
                      <a:pt x="624" y="651"/>
                    </a:cubicBezTo>
                    <a:cubicBezTo>
                      <a:pt x="616" y="655"/>
                      <a:pt x="609" y="661"/>
                      <a:pt x="601" y="666"/>
                    </a:cubicBezTo>
                    <a:lnTo>
                      <a:pt x="540" y="666"/>
                    </a:lnTo>
                    <a:cubicBezTo>
                      <a:pt x="430" y="663"/>
                      <a:pt x="321" y="634"/>
                      <a:pt x="224" y="584"/>
                    </a:cubicBezTo>
                    <a:cubicBezTo>
                      <a:pt x="156" y="548"/>
                      <a:pt x="96" y="497"/>
                      <a:pt x="47" y="438"/>
                    </a:cubicBezTo>
                    <a:cubicBezTo>
                      <a:pt x="48" y="436"/>
                      <a:pt x="48" y="432"/>
                      <a:pt x="47" y="430"/>
                    </a:cubicBezTo>
                    <a:cubicBezTo>
                      <a:pt x="72" y="406"/>
                      <a:pt x="96" y="382"/>
                      <a:pt x="118" y="356"/>
                    </a:cubicBezTo>
                    <a:cubicBezTo>
                      <a:pt x="165" y="305"/>
                      <a:pt x="205" y="251"/>
                      <a:pt x="241" y="193"/>
                    </a:cubicBezTo>
                    <a:cubicBezTo>
                      <a:pt x="258" y="165"/>
                      <a:pt x="275" y="135"/>
                      <a:pt x="290" y="105"/>
                    </a:cubicBezTo>
                    <a:cubicBezTo>
                      <a:pt x="297" y="90"/>
                      <a:pt x="305" y="75"/>
                      <a:pt x="311" y="59"/>
                    </a:cubicBezTo>
                    <a:cubicBezTo>
                      <a:pt x="317" y="47"/>
                      <a:pt x="321" y="33"/>
                      <a:pt x="326" y="21"/>
                    </a:cubicBezTo>
                    <a:lnTo>
                      <a:pt x="314" y="16"/>
                    </a:lnTo>
                    <a:cubicBezTo>
                      <a:pt x="305" y="29"/>
                      <a:pt x="299" y="44"/>
                      <a:pt x="291" y="60"/>
                    </a:cubicBezTo>
                    <a:cubicBezTo>
                      <a:pt x="282" y="77"/>
                      <a:pt x="275" y="93"/>
                      <a:pt x="266" y="109"/>
                    </a:cubicBezTo>
                    <a:cubicBezTo>
                      <a:pt x="235" y="168"/>
                      <a:pt x="199" y="224"/>
                      <a:pt x="159" y="276"/>
                    </a:cubicBezTo>
                    <a:cubicBezTo>
                      <a:pt x="138" y="303"/>
                      <a:pt x="115" y="329"/>
                      <a:pt x="93" y="354"/>
                    </a:cubicBezTo>
                    <a:cubicBezTo>
                      <a:pt x="72" y="375"/>
                      <a:pt x="51" y="396"/>
                      <a:pt x="30" y="417"/>
                    </a:cubicBezTo>
                    <a:cubicBezTo>
                      <a:pt x="27" y="411"/>
                      <a:pt x="24" y="403"/>
                      <a:pt x="26" y="396"/>
                    </a:cubicBezTo>
                    <a:cubicBezTo>
                      <a:pt x="29" y="379"/>
                      <a:pt x="38" y="364"/>
                      <a:pt x="48" y="353"/>
                    </a:cubicBezTo>
                    <a:cubicBezTo>
                      <a:pt x="94" y="296"/>
                      <a:pt x="139" y="238"/>
                      <a:pt x="181" y="180"/>
                    </a:cubicBezTo>
                    <a:cubicBezTo>
                      <a:pt x="203" y="150"/>
                      <a:pt x="223" y="120"/>
                      <a:pt x="244" y="89"/>
                    </a:cubicBezTo>
                    <a:cubicBezTo>
                      <a:pt x="263" y="63"/>
                      <a:pt x="279" y="35"/>
                      <a:pt x="293" y="7"/>
                    </a:cubicBezTo>
                    <a:cubicBezTo>
                      <a:pt x="290" y="5"/>
                      <a:pt x="287" y="2"/>
                      <a:pt x="2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 name="Google Shape;1924;p46"/>
              <p:cNvSpPr/>
              <p:nvPr/>
            </p:nvSpPr>
            <p:spPr>
              <a:xfrm>
                <a:off x="7678195" y="2865750"/>
                <a:ext cx="83835" cy="14284"/>
              </a:xfrm>
              <a:custGeom>
                <a:avLst/>
                <a:gdLst/>
                <a:ahLst/>
                <a:cxnLst/>
                <a:rect l="l" t="t" r="r" b="b"/>
                <a:pathLst>
                  <a:path w="898" h="153" extrusionOk="0">
                    <a:moveTo>
                      <a:pt x="28" y="1"/>
                    </a:moveTo>
                    <a:cubicBezTo>
                      <a:pt x="11" y="1"/>
                      <a:pt x="1" y="28"/>
                      <a:pt x="22" y="37"/>
                    </a:cubicBezTo>
                    <a:cubicBezTo>
                      <a:pt x="81" y="67"/>
                      <a:pt x="145" y="89"/>
                      <a:pt x="210" y="107"/>
                    </a:cubicBezTo>
                    <a:cubicBezTo>
                      <a:pt x="314" y="136"/>
                      <a:pt x="425" y="152"/>
                      <a:pt x="533" y="152"/>
                    </a:cubicBezTo>
                    <a:cubicBezTo>
                      <a:pt x="656" y="152"/>
                      <a:pt x="777" y="132"/>
                      <a:pt x="887" y="88"/>
                    </a:cubicBezTo>
                    <a:cubicBezTo>
                      <a:pt x="898" y="82"/>
                      <a:pt x="892" y="66"/>
                      <a:pt x="882" y="66"/>
                    </a:cubicBezTo>
                    <a:cubicBezTo>
                      <a:pt x="881" y="66"/>
                      <a:pt x="880" y="67"/>
                      <a:pt x="879" y="67"/>
                    </a:cubicBezTo>
                    <a:cubicBezTo>
                      <a:pt x="818" y="83"/>
                      <a:pt x="757" y="97"/>
                      <a:pt x="696" y="104"/>
                    </a:cubicBezTo>
                    <a:cubicBezTo>
                      <a:pt x="643" y="112"/>
                      <a:pt x="590" y="116"/>
                      <a:pt x="537" y="116"/>
                    </a:cubicBezTo>
                    <a:cubicBezTo>
                      <a:pt x="479" y="116"/>
                      <a:pt x="421" y="111"/>
                      <a:pt x="363" y="103"/>
                    </a:cubicBezTo>
                    <a:cubicBezTo>
                      <a:pt x="250" y="85"/>
                      <a:pt x="141" y="50"/>
                      <a:pt x="37" y="3"/>
                    </a:cubicBezTo>
                    <a:cubicBezTo>
                      <a:pt x="34" y="1"/>
                      <a:pt x="31" y="1"/>
                      <a:pt x="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5" name="Google Shape;1925;p46"/>
              <p:cNvSpPr/>
              <p:nvPr/>
            </p:nvSpPr>
            <p:spPr>
              <a:xfrm>
                <a:off x="7308219" y="2319223"/>
                <a:ext cx="22312" cy="16805"/>
              </a:xfrm>
              <a:custGeom>
                <a:avLst/>
                <a:gdLst/>
                <a:ahLst/>
                <a:cxnLst/>
                <a:rect l="l" t="t" r="r" b="b"/>
                <a:pathLst>
                  <a:path w="239" h="180" extrusionOk="0">
                    <a:moveTo>
                      <a:pt x="119" y="1"/>
                    </a:moveTo>
                    <a:cubicBezTo>
                      <a:pt x="54" y="1"/>
                      <a:pt x="0" y="41"/>
                      <a:pt x="0" y="90"/>
                    </a:cubicBezTo>
                    <a:cubicBezTo>
                      <a:pt x="0" y="139"/>
                      <a:pt x="54" y="180"/>
                      <a:pt x="119" y="180"/>
                    </a:cubicBezTo>
                    <a:cubicBezTo>
                      <a:pt x="185" y="180"/>
                      <a:pt x="239" y="139"/>
                      <a:pt x="239" y="90"/>
                    </a:cubicBezTo>
                    <a:cubicBezTo>
                      <a:pt x="239" y="41"/>
                      <a:pt x="185" y="1"/>
                      <a:pt x="119" y="1"/>
                    </a:cubicBezTo>
                    <a:close/>
                  </a:path>
                </a:pathLst>
              </a:custGeom>
              <a:solidFill>
                <a:srgbClr val="D996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6" name="Google Shape;1926;p46"/>
              <p:cNvSpPr/>
              <p:nvPr/>
            </p:nvSpPr>
            <p:spPr>
              <a:xfrm>
                <a:off x="7295803" y="2302232"/>
                <a:ext cx="13724" cy="12697"/>
              </a:xfrm>
              <a:custGeom>
                <a:avLst/>
                <a:gdLst/>
                <a:ahLst/>
                <a:cxnLst/>
                <a:rect l="l" t="t" r="r" b="b"/>
                <a:pathLst>
                  <a:path w="147" h="136" extrusionOk="0">
                    <a:moveTo>
                      <a:pt x="73" y="0"/>
                    </a:moveTo>
                    <a:cubicBezTo>
                      <a:pt x="69" y="0"/>
                      <a:pt x="65" y="0"/>
                      <a:pt x="62" y="1"/>
                    </a:cubicBezTo>
                    <a:cubicBezTo>
                      <a:pt x="26" y="7"/>
                      <a:pt x="0" y="43"/>
                      <a:pt x="6" y="80"/>
                    </a:cubicBezTo>
                    <a:cubicBezTo>
                      <a:pt x="12" y="112"/>
                      <a:pt x="40" y="136"/>
                      <a:pt x="73" y="136"/>
                    </a:cubicBezTo>
                    <a:cubicBezTo>
                      <a:pt x="77" y="136"/>
                      <a:pt x="80" y="136"/>
                      <a:pt x="84" y="135"/>
                    </a:cubicBezTo>
                    <a:cubicBezTo>
                      <a:pt x="121" y="129"/>
                      <a:pt x="147" y="95"/>
                      <a:pt x="141" y="58"/>
                    </a:cubicBezTo>
                    <a:cubicBezTo>
                      <a:pt x="135" y="24"/>
                      <a:pt x="106" y="0"/>
                      <a:pt x="73" y="0"/>
                    </a:cubicBezTo>
                    <a:close/>
                  </a:path>
                </a:pathLst>
              </a:custGeom>
              <a:solidFill>
                <a:srgbClr val="26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7" name="Google Shape;1927;p46"/>
              <p:cNvSpPr/>
              <p:nvPr/>
            </p:nvSpPr>
            <p:spPr>
              <a:xfrm>
                <a:off x="7291228" y="2286174"/>
                <a:ext cx="32768" cy="11483"/>
              </a:xfrm>
              <a:custGeom>
                <a:avLst/>
                <a:gdLst/>
                <a:ahLst/>
                <a:cxnLst/>
                <a:rect l="l" t="t" r="r" b="b"/>
                <a:pathLst>
                  <a:path w="351" h="123" extrusionOk="0">
                    <a:moveTo>
                      <a:pt x="103" y="0"/>
                    </a:moveTo>
                    <a:cubicBezTo>
                      <a:pt x="44" y="0"/>
                      <a:pt x="0" y="13"/>
                      <a:pt x="0" y="13"/>
                    </a:cubicBezTo>
                    <a:lnTo>
                      <a:pt x="0" y="76"/>
                    </a:lnTo>
                    <a:cubicBezTo>
                      <a:pt x="44" y="56"/>
                      <a:pt x="87" y="49"/>
                      <a:pt x="127" y="49"/>
                    </a:cubicBezTo>
                    <a:cubicBezTo>
                      <a:pt x="252" y="49"/>
                      <a:pt x="351" y="122"/>
                      <a:pt x="351" y="122"/>
                    </a:cubicBezTo>
                    <a:cubicBezTo>
                      <a:pt x="282" y="22"/>
                      <a:pt x="179" y="0"/>
                      <a:pt x="1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8" name="Google Shape;1928;p46"/>
              <p:cNvSpPr/>
              <p:nvPr/>
            </p:nvSpPr>
            <p:spPr>
              <a:xfrm>
                <a:off x="7292348" y="2299151"/>
                <a:ext cx="33609" cy="7936"/>
              </a:xfrm>
              <a:custGeom>
                <a:avLst/>
                <a:gdLst/>
                <a:ahLst/>
                <a:cxnLst/>
                <a:rect l="l" t="t" r="r" b="b"/>
                <a:pathLst>
                  <a:path w="360" h="85" extrusionOk="0">
                    <a:moveTo>
                      <a:pt x="195" y="1"/>
                    </a:moveTo>
                    <a:cubicBezTo>
                      <a:pt x="84" y="1"/>
                      <a:pt x="15" y="55"/>
                      <a:pt x="11" y="58"/>
                    </a:cubicBezTo>
                    <a:cubicBezTo>
                      <a:pt x="0" y="67"/>
                      <a:pt x="6" y="85"/>
                      <a:pt x="21" y="85"/>
                    </a:cubicBezTo>
                    <a:cubicBezTo>
                      <a:pt x="24" y="85"/>
                      <a:pt x="27" y="83"/>
                      <a:pt x="30" y="80"/>
                    </a:cubicBezTo>
                    <a:cubicBezTo>
                      <a:pt x="31" y="80"/>
                      <a:pt x="94" y="31"/>
                      <a:pt x="195" y="31"/>
                    </a:cubicBezTo>
                    <a:cubicBezTo>
                      <a:pt x="236" y="31"/>
                      <a:pt x="283" y="39"/>
                      <a:pt x="336" y="62"/>
                    </a:cubicBezTo>
                    <a:cubicBezTo>
                      <a:pt x="338" y="63"/>
                      <a:pt x="340" y="63"/>
                      <a:pt x="342" y="63"/>
                    </a:cubicBezTo>
                    <a:cubicBezTo>
                      <a:pt x="348" y="63"/>
                      <a:pt x="353" y="60"/>
                      <a:pt x="357" y="55"/>
                    </a:cubicBezTo>
                    <a:cubicBezTo>
                      <a:pt x="360" y="47"/>
                      <a:pt x="357" y="38"/>
                      <a:pt x="348" y="34"/>
                    </a:cubicBezTo>
                    <a:cubicBezTo>
                      <a:pt x="291" y="9"/>
                      <a:pt x="240" y="1"/>
                      <a:pt x="195" y="1"/>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9" name="Google Shape;1929;p46"/>
              <p:cNvSpPr/>
              <p:nvPr/>
            </p:nvSpPr>
            <p:spPr>
              <a:xfrm>
                <a:off x="7244176" y="2307833"/>
                <a:ext cx="13163" cy="12790"/>
              </a:xfrm>
              <a:custGeom>
                <a:avLst/>
                <a:gdLst/>
                <a:ahLst/>
                <a:cxnLst/>
                <a:rect l="l" t="t" r="r" b="b"/>
                <a:pathLst>
                  <a:path w="141" h="137" extrusionOk="0">
                    <a:moveTo>
                      <a:pt x="71" y="0"/>
                    </a:moveTo>
                    <a:cubicBezTo>
                      <a:pt x="69" y="0"/>
                      <a:pt x="68" y="0"/>
                      <a:pt x="66" y="1"/>
                    </a:cubicBezTo>
                    <a:cubicBezTo>
                      <a:pt x="29" y="2"/>
                      <a:pt x="0" y="33"/>
                      <a:pt x="2" y="72"/>
                    </a:cubicBezTo>
                    <a:cubicBezTo>
                      <a:pt x="5" y="108"/>
                      <a:pt x="34" y="136"/>
                      <a:pt x="71" y="136"/>
                    </a:cubicBezTo>
                    <a:cubicBezTo>
                      <a:pt x="71" y="136"/>
                      <a:pt x="72" y="136"/>
                      <a:pt x="73" y="136"/>
                    </a:cubicBezTo>
                    <a:cubicBezTo>
                      <a:pt x="111" y="133"/>
                      <a:pt x="140" y="102"/>
                      <a:pt x="137" y="65"/>
                    </a:cubicBezTo>
                    <a:cubicBezTo>
                      <a:pt x="136" y="28"/>
                      <a:pt x="106" y="0"/>
                      <a:pt x="71" y="0"/>
                    </a:cubicBezTo>
                    <a:close/>
                  </a:path>
                </a:pathLst>
              </a:custGeom>
              <a:solidFill>
                <a:srgbClr val="26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0" name="Google Shape;1930;p46"/>
              <p:cNvSpPr/>
              <p:nvPr/>
            </p:nvSpPr>
            <p:spPr>
              <a:xfrm>
                <a:off x="7229519" y="2290655"/>
                <a:ext cx="30995" cy="16992"/>
              </a:xfrm>
              <a:custGeom>
                <a:avLst/>
                <a:gdLst/>
                <a:ahLst/>
                <a:cxnLst/>
                <a:rect l="l" t="t" r="r" b="b"/>
                <a:pathLst>
                  <a:path w="332" h="182" extrusionOk="0">
                    <a:moveTo>
                      <a:pt x="303" y="1"/>
                    </a:moveTo>
                    <a:cubicBezTo>
                      <a:pt x="250" y="1"/>
                      <a:pt x="70" y="14"/>
                      <a:pt x="1" y="182"/>
                    </a:cubicBezTo>
                    <a:cubicBezTo>
                      <a:pt x="1" y="182"/>
                      <a:pt x="111" y="55"/>
                      <a:pt x="268" y="55"/>
                    </a:cubicBezTo>
                    <a:cubicBezTo>
                      <a:pt x="289" y="55"/>
                      <a:pt x="310" y="57"/>
                      <a:pt x="332" y="62"/>
                    </a:cubicBezTo>
                    <a:lnTo>
                      <a:pt x="318" y="1"/>
                    </a:lnTo>
                    <a:cubicBezTo>
                      <a:pt x="318" y="1"/>
                      <a:pt x="313" y="1"/>
                      <a:pt x="303" y="1"/>
                    </a:cubicBezTo>
                    <a:close/>
                  </a:path>
                </a:pathLst>
              </a:custGeom>
              <a:solidFill>
                <a:srgbClr val="26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1" name="Google Shape;1931;p46"/>
              <p:cNvSpPr/>
              <p:nvPr/>
            </p:nvSpPr>
            <p:spPr>
              <a:xfrm>
                <a:off x="7228212" y="2305593"/>
                <a:ext cx="33702" cy="9616"/>
              </a:xfrm>
              <a:custGeom>
                <a:avLst/>
                <a:gdLst/>
                <a:ahLst/>
                <a:cxnLst/>
                <a:rect l="l" t="t" r="r" b="b"/>
                <a:pathLst>
                  <a:path w="361" h="103" extrusionOk="0">
                    <a:moveTo>
                      <a:pt x="229" y="1"/>
                    </a:moveTo>
                    <a:cubicBezTo>
                      <a:pt x="170" y="1"/>
                      <a:pt x="95" y="16"/>
                      <a:pt x="16" y="74"/>
                    </a:cubicBezTo>
                    <a:cubicBezTo>
                      <a:pt x="1" y="83"/>
                      <a:pt x="10" y="103"/>
                      <a:pt x="23" y="103"/>
                    </a:cubicBezTo>
                    <a:cubicBezTo>
                      <a:pt x="26" y="103"/>
                      <a:pt x="29" y="102"/>
                      <a:pt x="33" y="99"/>
                    </a:cubicBezTo>
                    <a:cubicBezTo>
                      <a:pt x="106" y="46"/>
                      <a:pt x="176" y="31"/>
                      <a:pt x="230" y="31"/>
                    </a:cubicBezTo>
                    <a:cubicBezTo>
                      <a:pt x="294" y="31"/>
                      <a:pt x="336" y="51"/>
                      <a:pt x="337" y="51"/>
                    </a:cubicBezTo>
                    <a:cubicBezTo>
                      <a:pt x="339" y="52"/>
                      <a:pt x="341" y="53"/>
                      <a:pt x="343" y="53"/>
                    </a:cubicBezTo>
                    <a:cubicBezTo>
                      <a:pt x="344" y="53"/>
                      <a:pt x="345" y="53"/>
                      <a:pt x="346" y="53"/>
                    </a:cubicBezTo>
                    <a:cubicBezTo>
                      <a:pt x="350" y="53"/>
                      <a:pt x="355" y="50"/>
                      <a:pt x="356" y="45"/>
                    </a:cubicBezTo>
                    <a:cubicBezTo>
                      <a:pt x="361" y="38"/>
                      <a:pt x="358" y="29"/>
                      <a:pt x="350" y="25"/>
                    </a:cubicBezTo>
                    <a:cubicBezTo>
                      <a:pt x="346" y="23"/>
                      <a:pt x="299" y="1"/>
                      <a:pt x="2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2" name="Google Shape;1932;p46"/>
              <p:cNvSpPr/>
              <p:nvPr/>
            </p:nvSpPr>
            <p:spPr>
              <a:xfrm>
                <a:off x="4647437" y="1808360"/>
                <a:ext cx="13443" cy="13257"/>
              </a:xfrm>
              <a:custGeom>
                <a:avLst/>
                <a:gdLst/>
                <a:ahLst/>
                <a:cxnLst/>
                <a:rect l="l" t="t" r="r" b="b"/>
                <a:pathLst>
                  <a:path w="144" h="142" extrusionOk="0">
                    <a:moveTo>
                      <a:pt x="72" y="0"/>
                    </a:moveTo>
                    <a:cubicBezTo>
                      <a:pt x="33" y="0"/>
                      <a:pt x="0" y="31"/>
                      <a:pt x="0" y="70"/>
                    </a:cubicBezTo>
                    <a:cubicBezTo>
                      <a:pt x="0" y="111"/>
                      <a:pt x="33" y="142"/>
                      <a:pt x="72" y="142"/>
                    </a:cubicBezTo>
                    <a:cubicBezTo>
                      <a:pt x="112" y="142"/>
                      <a:pt x="143" y="111"/>
                      <a:pt x="143" y="70"/>
                    </a:cubicBezTo>
                    <a:cubicBezTo>
                      <a:pt x="143" y="31"/>
                      <a:pt x="112" y="0"/>
                      <a:pt x="72" y="0"/>
                    </a:cubicBezTo>
                    <a:close/>
                  </a:path>
                </a:pathLst>
              </a:custGeom>
              <a:solidFill>
                <a:srgbClr val="26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3" name="Google Shape;1933;p46"/>
              <p:cNvSpPr/>
              <p:nvPr/>
            </p:nvSpPr>
            <p:spPr>
              <a:xfrm>
                <a:off x="4638755" y="1790434"/>
                <a:ext cx="35756" cy="13817"/>
              </a:xfrm>
              <a:custGeom>
                <a:avLst/>
                <a:gdLst/>
                <a:ahLst/>
                <a:cxnLst/>
                <a:rect l="l" t="t" r="r" b="b"/>
                <a:pathLst>
                  <a:path w="383" h="148" extrusionOk="0">
                    <a:moveTo>
                      <a:pt x="190" y="1"/>
                    </a:moveTo>
                    <a:cubicBezTo>
                      <a:pt x="131" y="1"/>
                      <a:pt x="64" y="26"/>
                      <a:pt x="1" y="103"/>
                    </a:cubicBezTo>
                    <a:cubicBezTo>
                      <a:pt x="1" y="103"/>
                      <a:pt x="67" y="75"/>
                      <a:pt x="153" y="75"/>
                    </a:cubicBezTo>
                    <a:cubicBezTo>
                      <a:pt x="219" y="75"/>
                      <a:pt x="297" y="91"/>
                      <a:pt x="366" y="147"/>
                    </a:cubicBezTo>
                    <a:lnTo>
                      <a:pt x="382" y="83"/>
                    </a:lnTo>
                    <a:cubicBezTo>
                      <a:pt x="382" y="83"/>
                      <a:pt x="298" y="1"/>
                      <a:pt x="1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4" name="Google Shape;1934;p46"/>
              <p:cNvSpPr/>
              <p:nvPr/>
            </p:nvSpPr>
            <p:spPr>
              <a:xfrm>
                <a:off x="4635114" y="1804999"/>
                <a:ext cx="34822" cy="10643"/>
              </a:xfrm>
              <a:custGeom>
                <a:avLst/>
                <a:gdLst/>
                <a:ahLst/>
                <a:cxnLst/>
                <a:rect l="l" t="t" r="r" b="b"/>
                <a:pathLst>
                  <a:path w="373" h="114" extrusionOk="0">
                    <a:moveTo>
                      <a:pt x="130" y="0"/>
                    </a:moveTo>
                    <a:cubicBezTo>
                      <a:pt x="63" y="0"/>
                      <a:pt x="18" y="20"/>
                      <a:pt x="14" y="21"/>
                    </a:cubicBezTo>
                    <a:cubicBezTo>
                      <a:pt x="1" y="27"/>
                      <a:pt x="2" y="47"/>
                      <a:pt x="17" y="51"/>
                    </a:cubicBezTo>
                    <a:cubicBezTo>
                      <a:pt x="20" y="51"/>
                      <a:pt x="23" y="51"/>
                      <a:pt x="28" y="50"/>
                    </a:cubicBezTo>
                    <a:cubicBezTo>
                      <a:pt x="29" y="50"/>
                      <a:pt x="68" y="33"/>
                      <a:pt x="129" y="33"/>
                    </a:cubicBezTo>
                    <a:cubicBezTo>
                      <a:pt x="187" y="33"/>
                      <a:pt x="264" y="48"/>
                      <a:pt x="344" y="111"/>
                    </a:cubicBezTo>
                    <a:cubicBezTo>
                      <a:pt x="347" y="113"/>
                      <a:pt x="351" y="114"/>
                      <a:pt x="354" y="114"/>
                    </a:cubicBezTo>
                    <a:cubicBezTo>
                      <a:pt x="359" y="114"/>
                      <a:pt x="363" y="112"/>
                      <a:pt x="366" y="108"/>
                    </a:cubicBezTo>
                    <a:cubicBezTo>
                      <a:pt x="372" y="100"/>
                      <a:pt x="371" y="91"/>
                      <a:pt x="363" y="85"/>
                    </a:cubicBezTo>
                    <a:cubicBezTo>
                      <a:pt x="277" y="18"/>
                      <a:pt x="194" y="0"/>
                      <a:pt x="13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5" name="Google Shape;1935;p46"/>
              <p:cNvSpPr/>
              <p:nvPr/>
            </p:nvSpPr>
            <p:spPr>
              <a:xfrm>
                <a:off x="4697383" y="1816388"/>
                <a:ext cx="10363" cy="13070"/>
              </a:xfrm>
              <a:custGeom>
                <a:avLst/>
                <a:gdLst/>
                <a:ahLst/>
                <a:cxnLst/>
                <a:rect l="l" t="t" r="r" b="b"/>
                <a:pathLst>
                  <a:path w="111" h="140" extrusionOk="0">
                    <a:moveTo>
                      <a:pt x="69" y="1"/>
                    </a:moveTo>
                    <a:cubicBezTo>
                      <a:pt x="47" y="1"/>
                      <a:pt x="23" y="23"/>
                      <a:pt x="12" y="56"/>
                    </a:cubicBezTo>
                    <a:cubicBezTo>
                      <a:pt x="0" y="93"/>
                      <a:pt x="9" y="130"/>
                      <a:pt x="33" y="138"/>
                    </a:cubicBezTo>
                    <a:cubicBezTo>
                      <a:pt x="36" y="139"/>
                      <a:pt x="39" y="139"/>
                      <a:pt x="42" y="139"/>
                    </a:cubicBezTo>
                    <a:cubicBezTo>
                      <a:pt x="64" y="139"/>
                      <a:pt x="87" y="117"/>
                      <a:pt x="97" y="84"/>
                    </a:cubicBezTo>
                    <a:cubicBezTo>
                      <a:pt x="111" y="47"/>
                      <a:pt x="100" y="10"/>
                      <a:pt x="78" y="2"/>
                    </a:cubicBezTo>
                    <a:cubicBezTo>
                      <a:pt x="75" y="1"/>
                      <a:pt x="72" y="1"/>
                      <a:pt x="69" y="1"/>
                    </a:cubicBezTo>
                    <a:close/>
                  </a:path>
                </a:pathLst>
              </a:custGeom>
              <a:solidFill>
                <a:srgbClr val="26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6" name="Google Shape;1936;p46"/>
              <p:cNvSpPr/>
              <p:nvPr/>
            </p:nvSpPr>
            <p:spPr>
              <a:xfrm>
                <a:off x="4698037" y="1798837"/>
                <a:ext cx="19605" cy="18112"/>
              </a:xfrm>
              <a:custGeom>
                <a:avLst/>
                <a:gdLst/>
                <a:ahLst/>
                <a:cxnLst/>
                <a:rect l="l" t="t" r="r" b="b"/>
                <a:pathLst>
                  <a:path w="210" h="194" extrusionOk="0">
                    <a:moveTo>
                      <a:pt x="87" y="1"/>
                    </a:moveTo>
                    <a:cubicBezTo>
                      <a:pt x="52" y="1"/>
                      <a:pt x="22" y="14"/>
                      <a:pt x="22" y="14"/>
                    </a:cubicBezTo>
                    <a:lnTo>
                      <a:pt x="1" y="75"/>
                    </a:lnTo>
                    <a:cubicBezTo>
                      <a:pt x="18" y="70"/>
                      <a:pt x="33" y="68"/>
                      <a:pt x="48" y="68"/>
                    </a:cubicBezTo>
                    <a:cubicBezTo>
                      <a:pt x="154" y="68"/>
                      <a:pt x="204" y="193"/>
                      <a:pt x="204" y="193"/>
                    </a:cubicBezTo>
                    <a:cubicBezTo>
                      <a:pt x="209" y="32"/>
                      <a:pt x="141" y="1"/>
                      <a:pt x="87" y="1"/>
                    </a:cubicBezTo>
                    <a:close/>
                  </a:path>
                </a:pathLst>
              </a:custGeom>
              <a:solidFill>
                <a:srgbClr val="26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7" name="Google Shape;1937;p46"/>
              <p:cNvSpPr/>
              <p:nvPr/>
            </p:nvSpPr>
            <p:spPr>
              <a:xfrm>
                <a:off x="4694862" y="1814335"/>
                <a:ext cx="20539" cy="12043"/>
              </a:xfrm>
              <a:custGeom>
                <a:avLst/>
                <a:gdLst/>
                <a:ahLst/>
                <a:cxnLst/>
                <a:rect l="l" t="t" r="r" b="b"/>
                <a:pathLst>
                  <a:path w="220" h="129" extrusionOk="0">
                    <a:moveTo>
                      <a:pt x="71" y="0"/>
                    </a:moveTo>
                    <a:cubicBezTo>
                      <a:pt x="53" y="0"/>
                      <a:pt x="34" y="3"/>
                      <a:pt x="13" y="9"/>
                    </a:cubicBezTo>
                    <a:cubicBezTo>
                      <a:pt x="5" y="14"/>
                      <a:pt x="1" y="20"/>
                      <a:pt x="1" y="29"/>
                    </a:cubicBezTo>
                    <a:cubicBezTo>
                      <a:pt x="1" y="35"/>
                      <a:pt x="4" y="41"/>
                      <a:pt x="9" y="41"/>
                    </a:cubicBezTo>
                    <a:cubicBezTo>
                      <a:pt x="10" y="41"/>
                      <a:pt x="10" y="41"/>
                      <a:pt x="11" y="41"/>
                    </a:cubicBezTo>
                    <a:cubicBezTo>
                      <a:pt x="31" y="34"/>
                      <a:pt x="50" y="32"/>
                      <a:pt x="66" y="32"/>
                    </a:cubicBezTo>
                    <a:cubicBezTo>
                      <a:pt x="163" y="32"/>
                      <a:pt x="197" y="121"/>
                      <a:pt x="197" y="123"/>
                    </a:cubicBezTo>
                    <a:cubicBezTo>
                      <a:pt x="197" y="126"/>
                      <a:pt x="200" y="127"/>
                      <a:pt x="203" y="129"/>
                    </a:cubicBezTo>
                    <a:cubicBezTo>
                      <a:pt x="206" y="129"/>
                      <a:pt x="209" y="127"/>
                      <a:pt x="212" y="124"/>
                    </a:cubicBezTo>
                    <a:cubicBezTo>
                      <a:pt x="217" y="118"/>
                      <a:pt x="220" y="111"/>
                      <a:pt x="218" y="103"/>
                    </a:cubicBezTo>
                    <a:cubicBezTo>
                      <a:pt x="216" y="98"/>
                      <a:pt x="178" y="0"/>
                      <a:pt x="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8" name="Google Shape;1938;p46"/>
              <p:cNvSpPr/>
              <p:nvPr/>
            </p:nvSpPr>
            <p:spPr>
              <a:xfrm>
                <a:off x="4608040" y="1820683"/>
                <a:ext cx="23993" cy="17365"/>
              </a:xfrm>
              <a:custGeom>
                <a:avLst/>
                <a:gdLst/>
                <a:ahLst/>
                <a:cxnLst/>
                <a:rect l="l" t="t" r="r" b="b"/>
                <a:pathLst>
                  <a:path w="257" h="186" extrusionOk="0">
                    <a:moveTo>
                      <a:pt x="112" y="1"/>
                    </a:moveTo>
                    <a:cubicBezTo>
                      <a:pt x="65" y="1"/>
                      <a:pt x="25" y="24"/>
                      <a:pt x="15" y="61"/>
                    </a:cubicBezTo>
                    <a:cubicBezTo>
                      <a:pt x="0" y="108"/>
                      <a:pt x="40" y="162"/>
                      <a:pt x="103" y="180"/>
                    </a:cubicBezTo>
                    <a:cubicBezTo>
                      <a:pt x="117" y="184"/>
                      <a:pt x="131" y="186"/>
                      <a:pt x="145" y="186"/>
                    </a:cubicBezTo>
                    <a:cubicBezTo>
                      <a:pt x="191" y="186"/>
                      <a:pt x="231" y="163"/>
                      <a:pt x="242" y="126"/>
                    </a:cubicBezTo>
                    <a:cubicBezTo>
                      <a:pt x="257" y="78"/>
                      <a:pt x="216" y="26"/>
                      <a:pt x="154" y="7"/>
                    </a:cubicBezTo>
                    <a:cubicBezTo>
                      <a:pt x="140" y="3"/>
                      <a:pt x="126" y="1"/>
                      <a:pt x="112" y="1"/>
                    </a:cubicBezTo>
                    <a:close/>
                  </a:path>
                </a:pathLst>
              </a:custGeom>
              <a:solidFill>
                <a:srgbClr val="FF7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39" name="Google Shape;1939;p46"/>
            <p:cNvSpPr/>
            <p:nvPr/>
          </p:nvSpPr>
          <p:spPr>
            <a:xfrm>
              <a:off x="8406026" y="3199869"/>
              <a:ext cx="45745" cy="81783"/>
            </a:xfrm>
            <a:custGeom>
              <a:avLst/>
              <a:gdLst/>
              <a:ahLst/>
              <a:cxnLst/>
              <a:rect l="l" t="t" r="r" b="b"/>
              <a:pathLst>
                <a:path w="490" h="876" extrusionOk="0">
                  <a:moveTo>
                    <a:pt x="0" y="1"/>
                  </a:moveTo>
                  <a:cubicBezTo>
                    <a:pt x="160" y="384"/>
                    <a:pt x="109" y="621"/>
                    <a:pt x="53" y="742"/>
                  </a:cubicBezTo>
                  <a:cubicBezTo>
                    <a:pt x="191" y="821"/>
                    <a:pt x="312" y="875"/>
                    <a:pt x="385" y="875"/>
                  </a:cubicBezTo>
                  <a:cubicBezTo>
                    <a:pt x="417" y="875"/>
                    <a:pt x="439" y="865"/>
                    <a:pt x="449" y="840"/>
                  </a:cubicBezTo>
                  <a:cubicBezTo>
                    <a:pt x="489" y="739"/>
                    <a:pt x="264" y="367"/>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0" name="Google Shape;1940;p46"/>
            <p:cNvSpPr/>
            <p:nvPr/>
          </p:nvSpPr>
          <p:spPr>
            <a:xfrm>
              <a:off x="8358751" y="3581618"/>
              <a:ext cx="108668" cy="64045"/>
            </a:xfrm>
            <a:custGeom>
              <a:avLst/>
              <a:gdLst/>
              <a:ahLst/>
              <a:cxnLst/>
              <a:rect l="l" t="t" r="r" b="b"/>
              <a:pathLst>
                <a:path w="1164" h="686" extrusionOk="0">
                  <a:moveTo>
                    <a:pt x="1076" y="1"/>
                  </a:moveTo>
                  <a:lnTo>
                    <a:pt x="0" y="351"/>
                  </a:lnTo>
                  <a:cubicBezTo>
                    <a:pt x="0" y="351"/>
                    <a:pt x="87" y="685"/>
                    <a:pt x="155" y="685"/>
                  </a:cubicBezTo>
                  <a:cubicBezTo>
                    <a:pt x="161" y="685"/>
                    <a:pt x="166" y="683"/>
                    <a:pt x="172" y="678"/>
                  </a:cubicBezTo>
                  <a:cubicBezTo>
                    <a:pt x="242" y="614"/>
                    <a:pt x="1164" y="395"/>
                    <a:pt x="1141" y="286"/>
                  </a:cubicBezTo>
                  <a:cubicBezTo>
                    <a:pt x="1119" y="175"/>
                    <a:pt x="1076" y="1"/>
                    <a:pt x="1076" y="1"/>
                  </a:cubicBezTo>
                  <a:close/>
                </a:path>
              </a:pathLst>
            </a:custGeom>
            <a:solidFill>
              <a:srgbClr val="C0A0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1" name="Google Shape;1941;p46"/>
            <p:cNvSpPr/>
            <p:nvPr/>
          </p:nvSpPr>
          <p:spPr>
            <a:xfrm>
              <a:off x="8375785" y="3657765"/>
              <a:ext cx="37997" cy="35570"/>
            </a:xfrm>
            <a:custGeom>
              <a:avLst/>
              <a:gdLst/>
              <a:ahLst/>
              <a:cxnLst/>
              <a:rect l="l" t="t" r="r" b="b"/>
              <a:pathLst>
                <a:path w="407" h="381" extrusionOk="0">
                  <a:moveTo>
                    <a:pt x="13" y="1"/>
                  </a:moveTo>
                  <a:cubicBezTo>
                    <a:pt x="8" y="1"/>
                    <a:pt x="5" y="4"/>
                    <a:pt x="4" y="8"/>
                  </a:cubicBezTo>
                  <a:cubicBezTo>
                    <a:pt x="1" y="20"/>
                    <a:pt x="2" y="33"/>
                    <a:pt x="8" y="45"/>
                  </a:cubicBezTo>
                  <a:cubicBezTo>
                    <a:pt x="13" y="60"/>
                    <a:pt x="17" y="73"/>
                    <a:pt x="23" y="87"/>
                  </a:cubicBezTo>
                  <a:cubicBezTo>
                    <a:pt x="32" y="114"/>
                    <a:pt x="44" y="141"/>
                    <a:pt x="55" y="166"/>
                  </a:cubicBezTo>
                  <a:cubicBezTo>
                    <a:pt x="75" y="218"/>
                    <a:pt x="101" y="269"/>
                    <a:pt x="131" y="317"/>
                  </a:cubicBezTo>
                  <a:cubicBezTo>
                    <a:pt x="125" y="320"/>
                    <a:pt x="119" y="323"/>
                    <a:pt x="113" y="324"/>
                  </a:cubicBezTo>
                  <a:cubicBezTo>
                    <a:pt x="80" y="334"/>
                    <a:pt x="52" y="349"/>
                    <a:pt x="23" y="369"/>
                  </a:cubicBezTo>
                  <a:cubicBezTo>
                    <a:pt x="17" y="373"/>
                    <a:pt x="25" y="381"/>
                    <a:pt x="31" y="381"/>
                  </a:cubicBezTo>
                  <a:cubicBezTo>
                    <a:pt x="62" y="373"/>
                    <a:pt x="93" y="361"/>
                    <a:pt x="123" y="348"/>
                  </a:cubicBezTo>
                  <a:cubicBezTo>
                    <a:pt x="154" y="336"/>
                    <a:pt x="186" y="325"/>
                    <a:pt x="217" y="315"/>
                  </a:cubicBezTo>
                  <a:cubicBezTo>
                    <a:pt x="248" y="305"/>
                    <a:pt x="278" y="296"/>
                    <a:pt x="310" y="285"/>
                  </a:cubicBezTo>
                  <a:lnTo>
                    <a:pt x="356" y="272"/>
                  </a:lnTo>
                  <a:cubicBezTo>
                    <a:pt x="372" y="269"/>
                    <a:pt x="387" y="263"/>
                    <a:pt x="400" y="254"/>
                  </a:cubicBezTo>
                  <a:cubicBezTo>
                    <a:pt x="406" y="246"/>
                    <a:pt x="403" y="238"/>
                    <a:pt x="396" y="235"/>
                  </a:cubicBezTo>
                  <a:cubicBezTo>
                    <a:pt x="392" y="234"/>
                    <a:pt x="388" y="234"/>
                    <a:pt x="384" y="234"/>
                  </a:cubicBezTo>
                  <a:cubicBezTo>
                    <a:pt x="372" y="234"/>
                    <a:pt x="360" y="236"/>
                    <a:pt x="348" y="240"/>
                  </a:cubicBezTo>
                  <a:cubicBezTo>
                    <a:pt x="332" y="246"/>
                    <a:pt x="317" y="251"/>
                    <a:pt x="301" y="255"/>
                  </a:cubicBezTo>
                  <a:cubicBezTo>
                    <a:pt x="268" y="266"/>
                    <a:pt x="236" y="276"/>
                    <a:pt x="204" y="288"/>
                  </a:cubicBezTo>
                  <a:cubicBezTo>
                    <a:pt x="189" y="294"/>
                    <a:pt x="172" y="302"/>
                    <a:pt x="156" y="308"/>
                  </a:cubicBezTo>
                  <a:cubicBezTo>
                    <a:pt x="134" y="255"/>
                    <a:pt x="107" y="205"/>
                    <a:pt x="84" y="153"/>
                  </a:cubicBezTo>
                  <a:cubicBezTo>
                    <a:pt x="72" y="127"/>
                    <a:pt x="62" y="100"/>
                    <a:pt x="52" y="73"/>
                  </a:cubicBezTo>
                  <a:cubicBezTo>
                    <a:pt x="47" y="60"/>
                    <a:pt x="43" y="48"/>
                    <a:pt x="38" y="35"/>
                  </a:cubicBezTo>
                  <a:cubicBezTo>
                    <a:pt x="34" y="23"/>
                    <a:pt x="28" y="11"/>
                    <a:pt x="17" y="2"/>
                  </a:cubicBezTo>
                  <a:cubicBezTo>
                    <a:pt x="16" y="1"/>
                    <a:pt x="14" y="1"/>
                    <a:pt x="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5240982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32"/>
        <p:cNvGrpSpPr/>
        <p:nvPr/>
      </p:nvGrpSpPr>
      <p:grpSpPr>
        <a:xfrm>
          <a:off x="0" y="0"/>
          <a:ext cx="0" cy="0"/>
          <a:chOff x="0" y="0"/>
          <a:chExt cx="0" cy="0"/>
        </a:xfrm>
      </p:grpSpPr>
      <p:sp>
        <p:nvSpPr>
          <p:cNvPr id="833" name="Google Shape;833;p24"/>
          <p:cNvSpPr/>
          <p:nvPr/>
        </p:nvSpPr>
        <p:spPr>
          <a:xfrm>
            <a:off x="513599" y="1699395"/>
            <a:ext cx="3582900" cy="26991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34" name="Google Shape;834;p24"/>
          <p:cNvSpPr/>
          <p:nvPr/>
        </p:nvSpPr>
        <p:spPr>
          <a:xfrm>
            <a:off x="4886338" y="1711375"/>
            <a:ext cx="3582900" cy="26991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35" name="Google Shape;835;p24"/>
          <p:cNvSpPr txBox="1">
            <a:spLocks noGrp="1"/>
          </p:cNvSpPr>
          <p:nvPr>
            <p:ph type="title"/>
          </p:nvPr>
        </p:nvSpPr>
        <p:spPr>
          <a:xfrm>
            <a:off x="773434" y="354511"/>
            <a:ext cx="7597131" cy="841775"/>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US" sz="5000" dirty="0" err="1"/>
              <a:t>Gewalt</a:t>
            </a:r>
            <a:endParaRPr sz="5000" dirty="0"/>
          </a:p>
        </p:txBody>
      </p:sp>
      <p:grpSp>
        <p:nvGrpSpPr>
          <p:cNvPr id="842" name="Google Shape;842;p24"/>
          <p:cNvGrpSpPr/>
          <p:nvPr/>
        </p:nvGrpSpPr>
        <p:grpSpPr>
          <a:xfrm>
            <a:off x="5361838" y="2284850"/>
            <a:ext cx="2631900" cy="1277100"/>
            <a:chOff x="5366324" y="2284850"/>
            <a:chExt cx="2631900" cy="1277100"/>
          </a:xfrm>
        </p:grpSpPr>
        <p:sp>
          <p:nvSpPr>
            <p:cNvPr id="843" name="Google Shape;843;p24"/>
            <p:cNvSpPr txBox="1"/>
            <p:nvPr/>
          </p:nvSpPr>
          <p:spPr>
            <a:xfrm>
              <a:off x="5366324" y="2480600"/>
              <a:ext cx="2631900" cy="4428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endParaRPr sz="1800" dirty="0">
                <a:solidFill>
                  <a:schemeClr val="dk1"/>
                </a:solidFill>
                <a:latin typeface="Montserrat ExtraBold"/>
                <a:ea typeface="Montserrat ExtraBold"/>
                <a:cs typeface="Montserrat ExtraBold"/>
                <a:sym typeface="Montserrat ExtraBold"/>
              </a:endParaRPr>
            </a:p>
          </p:txBody>
        </p:sp>
        <p:sp>
          <p:nvSpPr>
            <p:cNvPr id="844" name="Google Shape;844;p24"/>
            <p:cNvSpPr txBox="1"/>
            <p:nvPr/>
          </p:nvSpPr>
          <p:spPr>
            <a:xfrm>
              <a:off x="5366324" y="2284850"/>
              <a:ext cx="2631900" cy="1277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de-DE" sz="1700" dirty="0">
                  <a:solidFill>
                    <a:schemeClr val="dk1"/>
                  </a:solidFill>
                  <a:latin typeface="Libre Baskerville"/>
                  <a:ea typeface="Libre Baskerville"/>
                  <a:cs typeface="Libre Baskerville"/>
                  <a:sym typeface="Libre Baskerville"/>
                </a:rPr>
                <a:t>21 % der Frauen in Bulgarien haben in ihrem Leben psychische, physische oder sexuelle Gewalt erlebt</a:t>
              </a:r>
              <a:endParaRPr sz="1700" dirty="0">
                <a:solidFill>
                  <a:schemeClr val="dk1"/>
                </a:solidFill>
                <a:latin typeface="Libre Baskerville"/>
                <a:ea typeface="Libre Baskerville"/>
                <a:cs typeface="Libre Baskerville"/>
                <a:sym typeface="Libre Baskerville"/>
              </a:endParaRPr>
            </a:p>
          </p:txBody>
        </p:sp>
      </p:grpSp>
      <p:cxnSp>
        <p:nvCxnSpPr>
          <p:cNvPr id="845" name="Google Shape;845;p24"/>
          <p:cNvCxnSpPr>
            <a:cxnSpLocks/>
            <a:stCxn id="835" idx="2"/>
            <a:endCxn id="834" idx="0"/>
          </p:cNvCxnSpPr>
          <p:nvPr/>
        </p:nvCxnSpPr>
        <p:spPr>
          <a:xfrm rot="16200000" flipH="1">
            <a:off x="5367350" y="400936"/>
            <a:ext cx="515089" cy="2105788"/>
          </a:xfrm>
          <a:prstGeom prst="bentConnector3">
            <a:avLst>
              <a:gd name="adj1" fmla="val 50000"/>
            </a:avLst>
          </a:prstGeom>
          <a:noFill/>
          <a:ln w="9525" cap="flat" cmpd="sng">
            <a:solidFill>
              <a:schemeClr val="lt2"/>
            </a:solidFill>
            <a:prstDash val="solid"/>
            <a:round/>
            <a:headEnd type="none" w="med" len="med"/>
            <a:tailEnd type="oval" w="med" len="med"/>
          </a:ln>
        </p:spPr>
      </p:cxnSp>
      <p:cxnSp>
        <p:nvCxnSpPr>
          <p:cNvPr id="846" name="Google Shape;846;p24"/>
          <p:cNvCxnSpPr>
            <a:cxnSpLocks/>
            <a:stCxn id="835" idx="2"/>
            <a:endCxn id="833" idx="0"/>
          </p:cNvCxnSpPr>
          <p:nvPr/>
        </p:nvCxnSpPr>
        <p:spPr>
          <a:xfrm rot="5400000">
            <a:off x="3186971" y="314365"/>
            <a:ext cx="503109" cy="2266951"/>
          </a:xfrm>
          <a:prstGeom prst="bentConnector3">
            <a:avLst>
              <a:gd name="adj1" fmla="val 50000"/>
            </a:avLst>
          </a:prstGeom>
          <a:noFill/>
          <a:ln w="9525" cap="flat" cmpd="sng">
            <a:solidFill>
              <a:schemeClr val="lt2"/>
            </a:solidFill>
            <a:prstDash val="solid"/>
            <a:round/>
            <a:headEnd type="none" w="med" len="med"/>
            <a:tailEnd type="oval" w="med" len="med"/>
          </a:ln>
        </p:spPr>
      </p:cxnSp>
      <p:sp>
        <p:nvSpPr>
          <p:cNvPr id="15" name="TextBox 14">
            <a:extLst>
              <a:ext uri="{FF2B5EF4-FFF2-40B4-BE49-F238E27FC236}">
                <a16:creationId xmlns:a16="http://schemas.microsoft.com/office/drawing/2014/main" id="{21836B5C-E2A5-71D0-2AE9-8BECFE463EE4}"/>
              </a:ext>
            </a:extLst>
          </p:cNvPr>
          <p:cNvSpPr txBox="1"/>
          <p:nvPr/>
        </p:nvSpPr>
        <p:spPr>
          <a:xfrm>
            <a:off x="717190" y="2627481"/>
            <a:ext cx="3175719" cy="1015663"/>
          </a:xfrm>
          <a:prstGeom prst="rect">
            <a:avLst/>
          </a:prstGeom>
          <a:noFill/>
        </p:spPr>
        <p:txBody>
          <a:bodyPr wrap="square">
            <a:spAutoFit/>
          </a:bodyPr>
          <a:lstStyle/>
          <a:p>
            <a:r>
              <a:rPr lang="en-US" sz="2000" b="0" i="0" dirty="0" err="1">
                <a:solidFill>
                  <a:srgbClr val="222222"/>
                </a:solidFill>
                <a:effectLst/>
                <a:latin typeface="Libre Baskerville" panose="02000000000000000000" pitchFamily="2" charset="0"/>
              </a:rPr>
              <a:t>Anhaltende</a:t>
            </a:r>
            <a:r>
              <a:rPr lang="en-US" sz="2000" b="0" i="0" dirty="0">
                <a:solidFill>
                  <a:srgbClr val="222222"/>
                </a:solidFill>
                <a:effectLst/>
                <a:latin typeface="Libre Baskerville" panose="02000000000000000000" pitchFamily="2" charset="0"/>
              </a:rPr>
              <a:t> </a:t>
            </a:r>
            <a:r>
              <a:rPr lang="en-US" sz="2000" b="0" i="0" dirty="0" err="1">
                <a:solidFill>
                  <a:srgbClr val="222222"/>
                </a:solidFill>
                <a:effectLst/>
                <a:latin typeface="Libre Baskerville" panose="02000000000000000000" pitchFamily="2" charset="0"/>
              </a:rPr>
              <a:t>geschlechtsspezifische</a:t>
            </a:r>
            <a:r>
              <a:rPr lang="en-US" sz="2000" b="0" i="0" dirty="0">
                <a:solidFill>
                  <a:srgbClr val="222222"/>
                </a:solidFill>
                <a:effectLst/>
                <a:latin typeface="Libre Baskerville" panose="02000000000000000000" pitchFamily="2" charset="0"/>
              </a:rPr>
              <a:t> </a:t>
            </a:r>
            <a:r>
              <a:rPr lang="en-US" sz="2000" b="0" i="0" dirty="0" err="1">
                <a:solidFill>
                  <a:srgbClr val="222222"/>
                </a:solidFill>
                <a:effectLst/>
                <a:latin typeface="Libre Baskerville" panose="02000000000000000000" pitchFamily="2" charset="0"/>
              </a:rPr>
              <a:t>Gewalt</a:t>
            </a:r>
            <a:endParaRPr lang="bg-BG" sz="2000" dirty="0"/>
          </a:p>
        </p:txBody>
      </p:sp>
      <p:grpSp>
        <p:nvGrpSpPr>
          <p:cNvPr id="20" name="Google Shape;1960;p47">
            <a:extLst>
              <a:ext uri="{FF2B5EF4-FFF2-40B4-BE49-F238E27FC236}">
                <a16:creationId xmlns:a16="http://schemas.microsoft.com/office/drawing/2014/main" id="{3D8F383B-3C69-2A6C-9190-C886B4E52A25}"/>
              </a:ext>
            </a:extLst>
          </p:cNvPr>
          <p:cNvGrpSpPr/>
          <p:nvPr/>
        </p:nvGrpSpPr>
        <p:grpSpPr>
          <a:xfrm>
            <a:off x="2121914" y="1980072"/>
            <a:ext cx="366269" cy="366732"/>
            <a:chOff x="-61784125" y="1931250"/>
            <a:chExt cx="316650" cy="317050"/>
          </a:xfrm>
        </p:grpSpPr>
        <p:sp>
          <p:nvSpPr>
            <p:cNvPr id="21" name="Google Shape;1961;p47">
              <a:extLst>
                <a:ext uri="{FF2B5EF4-FFF2-40B4-BE49-F238E27FC236}">
                  <a16:creationId xmlns:a16="http://schemas.microsoft.com/office/drawing/2014/main" id="{16E1BD2B-E511-9250-AC7D-DE345E08FBD8}"/>
                </a:ext>
              </a:extLst>
            </p:cNvPr>
            <p:cNvSpPr/>
            <p:nvPr/>
          </p:nvSpPr>
          <p:spPr>
            <a:xfrm>
              <a:off x="-61688025" y="1931250"/>
              <a:ext cx="124450" cy="134300"/>
            </a:xfrm>
            <a:custGeom>
              <a:avLst/>
              <a:gdLst/>
              <a:ahLst/>
              <a:cxnLst/>
              <a:rect l="l" t="t" r="r" b="b"/>
              <a:pathLst>
                <a:path w="4978" h="5372" extrusionOk="0">
                  <a:moveTo>
                    <a:pt x="2497" y="845"/>
                  </a:moveTo>
                  <a:cubicBezTo>
                    <a:pt x="2709" y="845"/>
                    <a:pt x="2922" y="922"/>
                    <a:pt x="3088" y="1087"/>
                  </a:cubicBezTo>
                  <a:cubicBezTo>
                    <a:pt x="3277" y="1276"/>
                    <a:pt x="3340" y="1591"/>
                    <a:pt x="3277" y="1906"/>
                  </a:cubicBezTo>
                  <a:cubicBezTo>
                    <a:pt x="3182" y="2190"/>
                    <a:pt x="2993" y="2410"/>
                    <a:pt x="2709" y="2442"/>
                  </a:cubicBezTo>
                  <a:cubicBezTo>
                    <a:pt x="2625" y="2467"/>
                    <a:pt x="2545" y="2479"/>
                    <a:pt x="2469" y="2479"/>
                  </a:cubicBezTo>
                  <a:cubicBezTo>
                    <a:pt x="2259" y="2479"/>
                    <a:pt x="2075" y="2391"/>
                    <a:pt x="1890" y="2253"/>
                  </a:cubicBezTo>
                  <a:cubicBezTo>
                    <a:pt x="1701" y="2032"/>
                    <a:pt x="1607" y="1717"/>
                    <a:pt x="1701" y="1434"/>
                  </a:cubicBezTo>
                  <a:cubicBezTo>
                    <a:pt x="1800" y="1059"/>
                    <a:pt x="2145" y="845"/>
                    <a:pt x="2497" y="845"/>
                  </a:cubicBezTo>
                  <a:close/>
                  <a:moveTo>
                    <a:pt x="2520" y="3324"/>
                  </a:moveTo>
                  <a:cubicBezTo>
                    <a:pt x="3277" y="3324"/>
                    <a:pt x="3907" y="3828"/>
                    <a:pt x="4096" y="4553"/>
                  </a:cubicBezTo>
                  <a:lnTo>
                    <a:pt x="914" y="4553"/>
                  </a:lnTo>
                  <a:cubicBezTo>
                    <a:pt x="1103" y="3828"/>
                    <a:pt x="1733" y="3324"/>
                    <a:pt x="2520" y="3324"/>
                  </a:cubicBezTo>
                  <a:close/>
                  <a:moveTo>
                    <a:pt x="2510" y="1"/>
                  </a:moveTo>
                  <a:cubicBezTo>
                    <a:pt x="1805" y="1"/>
                    <a:pt x="1113" y="455"/>
                    <a:pt x="914" y="1213"/>
                  </a:cubicBezTo>
                  <a:cubicBezTo>
                    <a:pt x="756" y="1780"/>
                    <a:pt x="914" y="2347"/>
                    <a:pt x="1292" y="2789"/>
                  </a:cubicBezTo>
                  <a:cubicBezTo>
                    <a:pt x="567" y="3198"/>
                    <a:pt x="0" y="3986"/>
                    <a:pt x="0" y="4931"/>
                  </a:cubicBezTo>
                  <a:cubicBezTo>
                    <a:pt x="0" y="5183"/>
                    <a:pt x="189" y="5372"/>
                    <a:pt x="441" y="5372"/>
                  </a:cubicBezTo>
                  <a:lnTo>
                    <a:pt x="4568" y="5372"/>
                  </a:lnTo>
                  <a:cubicBezTo>
                    <a:pt x="4820" y="5372"/>
                    <a:pt x="4978" y="5183"/>
                    <a:pt x="4978" y="4931"/>
                  </a:cubicBezTo>
                  <a:cubicBezTo>
                    <a:pt x="4978" y="3986"/>
                    <a:pt x="4442" y="3198"/>
                    <a:pt x="3718" y="2789"/>
                  </a:cubicBezTo>
                  <a:cubicBezTo>
                    <a:pt x="3907" y="2568"/>
                    <a:pt x="4033" y="2347"/>
                    <a:pt x="4096" y="2064"/>
                  </a:cubicBezTo>
                  <a:cubicBezTo>
                    <a:pt x="4253" y="1528"/>
                    <a:pt x="4096" y="930"/>
                    <a:pt x="3655" y="489"/>
                  </a:cubicBezTo>
                  <a:cubicBezTo>
                    <a:pt x="3331" y="153"/>
                    <a:pt x="2918" y="1"/>
                    <a:pt x="251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962;p47">
              <a:extLst>
                <a:ext uri="{FF2B5EF4-FFF2-40B4-BE49-F238E27FC236}">
                  <a16:creationId xmlns:a16="http://schemas.microsoft.com/office/drawing/2014/main" id="{B390C3B1-B917-192C-62A5-1221AE288080}"/>
                </a:ext>
              </a:extLst>
            </p:cNvPr>
            <p:cNvSpPr/>
            <p:nvPr/>
          </p:nvSpPr>
          <p:spPr>
            <a:xfrm>
              <a:off x="-61784125" y="2113325"/>
              <a:ext cx="124450" cy="134975"/>
            </a:xfrm>
            <a:custGeom>
              <a:avLst/>
              <a:gdLst/>
              <a:ahLst/>
              <a:cxnLst/>
              <a:rect l="l" t="t" r="r" b="b"/>
              <a:pathLst>
                <a:path w="4978" h="5399" extrusionOk="0">
                  <a:moveTo>
                    <a:pt x="2482" y="848"/>
                  </a:moveTo>
                  <a:cubicBezTo>
                    <a:pt x="2688" y="848"/>
                    <a:pt x="2895" y="921"/>
                    <a:pt x="3056" y="1082"/>
                  </a:cubicBezTo>
                  <a:cubicBezTo>
                    <a:pt x="3245" y="1271"/>
                    <a:pt x="3340" y="1586"/>
                    <a:pt x="3245" y="1901"/>
                  </a:cubicBezTo>
                  <a:cubicBezTo>
                    <a:pt x="3182" y="2185"/>
                    <a:pt x="2993" y="2437"/>
                    <a:pt x="2710" y="2468"/>
                  </a:cubicBezTo>
                  <a:cubicBezTo>
                    <a:pt x="2633" y="2483"/>
                    <a:pt x="2559" y="2491"/>
                    <a:pt x="2487" y="2491"/>
                  </a:cubicBezTo>
                  <a:cubicBezTo>
                    <a:pt x="2261" y="2491"/>
                    <a:pt x="2058" y="2415"/>
                    <a:pt x="1891" y="2248"/>
                  </a:cubicBezTo>
                  <a:cubicBezTo>
                    <a:pt x="1670" y="2059"/>
                    <a:pt x="1607" y="1743"/>
                    <a:pt x="1670" y="1428"/>
                  </a:cubicBezTo>
                  <a:cubicBezTo>
                    <a:pt x="1770" y="1068"/>
                    <a:pt x="2124" y="848"/>
                    <a:pt x="2482" y="848"/>
                  </a:cubicBezTo>
                  <a:close/>
                  <a:moveTo>
                    <a:pt x="2458" y="3319"/>
                  </a:moveTo>
                  <a:cubicBezTo>
                    <a:pt x="3245" y="3319"/>
                    <a:pt x="3907" y="3854"/>
                    <a:pt x="4096" y="4547"/>
                  </a:cubicBezTo>
                  <a:lnTo>
                    <a:pt x="883" y="4547"/>
                  </a:lnTo>
                  <a:cubicBezTo>
                    <a:pt x="1040" y="3886"/>
                    <a:pt x="1733" y="3319"/>
                    <a:pt x="2458" y="3319"/>
                  </a:cubicBezTo>
                  <a:close/>
                  <a:moveTo>
                    <a:pt x="2509" y="1"/>
                  </a:moveTo>
                  <a:cubicBezTo>
                    <a:pt x="1812" y="1"/>
                    <a:pt x="1143" y="437"/>
                    <a:pt x="946" y="1208"/>
                  </a:cubicBezTo>
                  <a:cubicBezTo>
                    <a:pt x="788" y="1806"/>
                    <a:pt x="946" y="2342"/>
                    <a:pt x="1324" y="2783"/>
                  </a:cubicBezTo>
                  <a:cubicBezTo>
                    <a:pt x="568" y="3224"/>
                    <a:pt x="32" y="4012"/>
                    <a:pt x="32" y="4957"/>
                  </a:cubicBezTo>
                  <a:cubicBezTo>
                    <a:pt x="0" y="5209"/>
                    <a:pt x="189" y="5398"/>
                    <a:pt x="410" y="5398"/>
                  </a:cubicBezTo>
                  <a:lnTo>
                    <a:pt x="4569" y="5398"/>
                  </a:lnTo>
                  <a:cubicBezTo>
                    <a:pt x="4789" y="5398"/>
                    <a:pt x="4978" y="5209"/>
                    <a:pt x="4978" y="4988"/>
                  </a:cubicBezTo>
                  <a:cubicBezTo>
                    <a:pt x="4978" y="4043"/>
                    <a:pt x="4474" y="3256"/>
                    <a:pt x="3718" y="2815"/>
                  </a:cubicBezTo>
                  <a:cubicBezTo>
                    <a:pt x="3939" y="2626"/>
                    <a:pt x="4033" y="2374"/>
                    <a:pt x="4128" y="2090"/>
                  </a:cubicBezTo>
                  <a:cubicBezTo>
                    <a:pt x="4285" y="1523"/>
                    <a:pt x="4128" y="924"/>
                    <a:pt x="3687" y="483"/>
                  </a:cubicBezTo>
                  <a:cubicBezTo>
                    <a:pt x="3346" y="155"/>
                    <a:pt x="2923" y="1"/>
                    <a:pt x="250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963;p47">
              <a:extLst>
                <a:ext uri="{FF2B5EF4-FFF2-40B4-BE49-F238E27FC236}">
                  <a16:creationId xmlns:a16="http://schemas.microsoft.com/office/drawing/2014/main" id="{70467FAB-6F42-7B25-7806-6B47C037F8F5}"/>
                </a:ext>
              </a:extLst>
            </p:cNvPr>
            <p:cNvSpPr/>
            <p:nvPr/>
          </p:nvSpPr>
          <p:spPr>
            <a:xfrm>
              <a:off x="-61591150" y="2113325"/>
              <a:ext cx="123675" cy="134175"/>
            </a:xfrm>
            <a:custGeom>
              <a:avLst/>
              <a:gdLst/>
              <a:ahLst/>
              <a:cxnLst/>
              <a:rect l="l" t="t" r="r" b="b"/>
              <a:pathLst>
                <a:path w="4947" h="5367" extrusionOk="0">
                  <a:moveTo>
                    <a:pt x="2482" y="848"/>
                  </a:moveTo>
                  <a:cubicBezTo>
                    <a:pt x="2688" y="848"/>
                    <a:pt x="2895" y="921"/>
                    <a:pt x="3056" y="1082"/>
                  </a:cubicBezTo>
                  <a:cubicBezTo>
                    <a:pt x="3245" y="1271"/>
                    <a:pt x="3340" y="1586"/>
                    <a:pt x="3245" y="1901"/>
                  </a:cubicBezTo>
                  <a:cubicBezTo>
                    <a:pt x="3182" y="2185"/>
                    <a:pt x="2993" y="2437"/>
                    <a:pt x="2710" y="2468"/>
                  </a:cubicBezTo>
                  <a:cubicBezTo>
                    <a:pt x="2633" y="2483"/>
                    <a:pt x="2559" y="2491"/>
                    <a:pt x="2486" y="2491"/>
                  </a:cubicBezTo>
                  <a:cubicBezTo>
                    <a:pt x="2261" y="2491"/>
                    <a:pt x="2057" y="2415"/>
                    <a:pt x="1890" y="2248"/>
                  </a:cubicBezTo>
                  <a:cubicBezTo>
                    <a:pt x="1670" y="2059"/>
                    <a:pt x="1607" y="1743"/>
                    <a:pt x="1670" y="1428"/>
                  </a:cubicBezTo>
                  <a:cubicBezTo>
                    <a:pt x="1770" y="1068"/>
                    <a:pt x="2124" y="848"/>
                    <a:pt x="2482" y="848"/>
                  </a:cubicBezTo>
                  <a:close/>
                  <a:moveTo>
                    <a:pt x="2521" y="3382"/>
                  </a:moveTo>
                  <a:cubicBezTo>
                    <a:pt x="3308" y="3382"/>
                    <a:pt x="3938" y="3886"/>
                    <a:pt x="4127" y="4579"/>
                  </a:cubicBezTo>
                  <a:lnTo>
                    <a:pt x="882" y="4579"/>
                  </a:lnTo>
                  <a:cubicBezTo>
                    <a:pt x="1103" y="3886"/>
                    <a:pt x="1733" y="3382"/>
                    <a:pt x="2521" y="3382"/>
                  </a:cubicBezTo>
                  <a:close/>
                  <a:moveTo>
                    <a:pt x="2467" y="1"/>
                  </a:moveTo>
                  <a:cubicBezTo>
                    <a:pt x="1761" y="1"/>
                    <a:pt x="1080" y="437"/>
                    <a:pt x="882" y="1208"/>
                  </a:cubicBezTo>
                  <a:cubicBezTo>
                    <a:pt x="725" y="1806"/>
                    <a:pt x="882" y="2342"/>
                    <a:pt x="1292" y="2783"/>
                  </a:cubicBezTo>
                  <a:cubicBezTo>
                    <a:pt x="536" y="3224"/>
                    <a:pt x="0" y="4012"/>
                    <a:pt x="0" y="4957"/>
                  </a:cubicBezTo>
                  <a:cubicBezTo>
                    <a:pt x="0" y="5178"/>
                    <a:pt x="189" y="5367"/>
                    <a:pt x="378" y="5367"/>
                  </a:cubicBezTo>
                  <a:lnTo>
                    <a:pt x="4505" y="5367"/>
                  </a:lnTo>
                  <a:cubicBezTo>
                    <a:pt x="4757" y="5367"/>
                    <a:pt x="4946" y="5178"/>
                    <a:pt x="4946" y="4957"/>
                  </a:cubicBezTo>
                  <a:cubicBezTo>
                    <a:pt x="4946" y="4075"/>
                    <a:pt x="4442" y="3256"/>
                    <a:pt x="3686" y="2815"/>
                  </a:cubicBezTo>
                  <a:cubicBezTo>
                    <a:pt x="3875" y="2626"/>
                    <a:pt x="4001" y="2374"/>
                    <a:pt x="4096" y="2090"/>
                  </a:cubicBezTo>
                  <a:cubicBezTo>
                    <a:pt x="4253" y="1523"/>
                    <a:pt x="4096" y="924"/>
                    <a:pt x="3655" y="483"/>
                  </a:cubicBezTo>
                  <a:cubicBezTo>
                    <a:pt x="3314" y="155"/>
                    <a:pt x="2887" y="1"/>
                    <a:pt x="24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964;p47">
              <a:extLst>
                <a:ext uri="{FF2B5EF4-FFF2-40B4-BE49-F238E27FC236}">
                  <a16:creationId xmlns:a16="http://schemas.microsoft.com/office/drawing/2014/main" id="{CB26FF52-5020-82EF-6911-97250A991843}"/>
                </a:ext>
              </a:extLst>
            </p:cNvPr>
            <p:cNvSpPr/>
            <p:nvPr/>
          </p:nvSpPr>
          <p:spPr>
            <a:xfrm>
              <a:off x="-61677800" y="2072225"/>
              <a:ext cx="106350" cy="62450"/>
            </a:xfrm>
            <a:custGeom>
              <a:avLst/>
              <a:gdLst/>
              <a:ahLst/>
              <a:cxnLst/>
              <a:rect l="l" t="t" r="r" b="b"/>
              <a:pathLst>
                <a:path w="4254" h="2498" extrusionOk="0">
                  <a:moveTo>
                    <a:pt x="2096" y="1"/>
                  </a:moveTo>
                  <a:cubicBezTo>
                    <a:pt x="1985" y="1"/>
                    <a:pt x="1875" y="48"/>
                    <a:pt x="1796" y="142"/>
                  </a:cubicBezTo>
                  <a:lnTo>
                    <a:pt x="158" y="1781"/>
                  </a:lnTo>
                  <a:cubicBezTo>
                    <a:pt x="1" y="1938"/>
                    <a:pt x="1" y="2222"/>
                    <a:pt x="158" y="2379"/>
                  </a:cubicBezTo>
                  <a:cubicBezTo>
                    <a:pt x="237" y="2458"/>
                    <a:pt x="339" y="2497"/>
                    <a:pt x="442" y="2497"/>
                  </a:cubicBezTo>
                  <a:cubicBezTo>
                    <a:pt x="544" y="2497"/>
                    <a:pt x="646" y="2458"/>
                    <a:pt x="725" y="2379"/>
                  </a:cubicBezTo>
                  <a:lnTo>
                    <a:pt x="2111" y="993"/>
                  </a:lnTo>
                  <a:lnTo>
                    <a:pt x="3498" y="2379"/>
                  </a:lnTo>
                  <a:cubicBezTo>
                    <a:pt x="3576" y="2458"/>
                    <a:pt x="3687" y="2497"/>
                    <a:pt x="3797" y="2497"/>
                  </a:cubicBezTo>
                  <a:cubicBezTo>
                    <a:pt x="3907" y="2497"/>
                    <a:pt x="4017" y="2458"/>
                    <a:pt x="4096" y="2379"/>
                  </a:cubicBezTo>
                  <a:cubicBezTo>
                    <a:pt x="4254" y="2222"/>
                    <a:pt x="4254" y="1938"/>
                    <a:pt x="4096" y="1781"/>
                  </a:cubicBezTo>
                  <a:lnTo>
                    <a:pt x="2395" y="142"/>
                  </a:lnTo>
                  <a:cubicBezTo>
                    <a:pt x="2316" y="48"/>
                    <a:pt x="2206" y="1"/>
                    <a:pt x="209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45"/>
        <p:cNvGrpSpPr/>
        <p:nvPr/>
      </p:nvGrpSpPr>
      <p:grpSpPr>
        <a:xfrm>
          <a:off x="0" y="0"/>
          <a:ext cx="0" cy="0"/>
          <a:chOff x="0" y="0"/>
          <a:chExt cx="0" cy="0"/>
        </a:xfrm>
      </p:grpSpPr>
      <p:sp>
        <p:nvSpPr>
          <p:cNvPr id="1946" name="Google Shape;1946;p47"/>
          <p:cNvSpPr txBox="1">
            <a:spLocks noGrp="1"/>
          </p:cNvSpPr>
          <p:nvPr>
            <p:ph type="title"/>
          </p:nvPr>
        </p:nvSpPr>
        <p:spPr>
          <a:xfrm>
            <a:off x="295250" y="2076489"/>
            <a:ext cx="3590228" cy="692882"/>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500" dirty="0"/>
              <a:t>Stiftung</a:t>
            </a:r>
            <a:endParaRPr sz="3500" dirty="0"/>
          </a:p>
        </p:txBody>
      </p:sp>
      <p:sp>
        <p:nvSpPr>
          <p:cNvPr id="1949" name="Google Shape;1949;p47"/>
          <p:cNvSpPr txBox="1">
            <a:spLocks noGrp="1"/>
          </p:cNvSpPr>
          <p:nvPr>
            <p:ph type="subTitle" idx="2"/>
          </p:nvPr>
        </p:nvSpPr>
        <p:spPr>
          <a:xfrm>
            <a:off x="5088804" y="675168"/>
            <a:ext cx="3826596" cy="3671888"/>
          </a:xfrm>
          <a:prstGeom prst="rect">
            <a:avLst/>
          </a:prstGeom>
        </p:spPr>
        <p:txBody>
          <a:bodyPr spcFirstLastPara="1" wrap="square" lIns="91425" tIns="91425" rIns="91425" bIns="91425" anchor="ctr" anchorCtr="0">
            <a:noAutofit/>
          </a:bodyPr>
          <a:lstStyle/>
          <a:p>
            <a:pPr algn="l">
              <a:buFont typeface="Arial" panose="020B0604020202020204" pitchFamily="34" charset="0"/>
              <a:buChar char="•"/>
            </a:pPr>
            <a:r>
              <a:rPr lang="de-DE" sz="1800" b="0" i="0" dirty="0">
                <a:solidFill>
                  <a:srgbClr val="222222"/>
                </a:solidFill>
                <a:effectLst/>
                <a:latin typeface="Libre Baskerville" panose="02000000000000000000" pitchFamily="2" charset="0"/>
              </a:rPr>
              <a:t>Einzige bulgarische Stiftung mit feministischem Fokus</a:t>
            </a:r>
          </a:p>
          <a:p>
            <a:pPr marL="139700" indent="0" algn="l"/>
            <a:endParaRPr lang="de-DE" sz="1800" b="0" i="0" dirty="0">
              <a:solidFill>
                <a:srgbClr val="222222"/>
              </a:solidFill>
              <a:effectLst/>
              <a:latin typeface="Libre Baskerville" panose="02000000000000000000" pitchFamily="2" charset="0"/>
            </a:endParaRPr>
          </a:p>
          <a:p>
            <a:pPr algn="l">
              <a:buFont typeface="Arial" panose="020B0604020202020204" pitchFamily="34" charset="0"/>
              <a:buChar char="•"/>
            </a:pPr>
            <a:r>
              <a:rPr lang="de-DE" sz="1800" b="0" i="0" dirty="0">
                <a:solidFill>
                  <a:srgbClr val="222222"/>
                </a:solidFill>
                <a:effectLst/>
                <a:latin typeface="Libre Baskerville" panose="02000000000000000000" pitchFamily="2" charset="0"/>
              </a:rPr>
              <a:t>Ziel: Förderung der Geschlechtergleichstellung</a:t>
            </a:r>
          </a:p>
          <a:p>
            <a:pPr marL="139700" indent="0" algn="l"/>
            <a:endParaRPr lang="de-DE" sz="1800" b="0" i="0" dirty="0">
              <a:solidFill>
                <a:srgbClr val="222222"/>
              </a:solidFill>
              <a:effectLst/>
              <a:latin typeface="Libre Baskerville" panose="02000000000000000000" pitchFamily="2" charset="0"/>
            </a:endParaRPr>
          </a:p>
          <a:p>
            <a:pPr algn="l">
              <a:buFont typeface="Arial" panose="020B0604020202020204" pitchFamily="34" charset="0"/>
              <a:buChar char="•"/>
            </a:pPr>
            <a:r>
              <a:rPr lang="de-DE" sz="1800" b="0" i="0" dirty="0">
                <a:solidFill>
                  <a:srgbClr val="222222"/>
                </a:solidFill>
                <a:effectLst/>
                <a:latin typeface="Libre Baskerville" panose="02000000000000000000" pitchFamily="2" charset="0"/>
              </a:rPr>
              <a:t> Strategie: Entwicklung von Philanthropie für sozialen Wandel</a:t>
            </a:r>
          </a:p>
          <a:p>
            <a:pPr marL="285750" lvl="0" indent="-285750" algn="l" rtl="0">
              <a:spcBef>
                <a:spcPts val="0"/>
              </a:spcBef>
              <a:spcAft>
                <a:spcPts val="0"/>
              </a:spcAft>
              <a:buFont typeface="Arial" panose="020B0604020202020204" pitchFamily="34" charset="0"/>
              <a:buChar char="•"/>
            </a:pPr>
            <a:endParaRPr lang="de-DE" sz="1300" dirty="0"/>
          </a:p>
          <a:p>
            <a:pPr marL="0" lvl="0" indent="0" algn="l" rtl="0">
              <a:spcBef>
                <a:spcPts val="0"/>
              </a:spcBef>
              <a:spcAft>
                <a:spcPts val="0"/>
              </a:spcAft>
            </a:pPr>
            <a:endParaRPr lang="de-DE" sz="1300" dirty="0"/>
          </a:p>
        </p:txBody>
      </p:sp>
      <p:sp>
        <p:nvSpPr>
          <p:cNvPr id="1953" name="Google Shape;1953;p47"/>
          <p:cNvSpPr/>
          <p:nvPr/>
        </p:nvSpPr>
        <p:spPr>
          <a:xfrm>
            <a:off x="3791676" y="635013"/>
            <a:ext cx="987449" cy="762121"/>
          </a:xfrm>
          <a:custGeom>
            <a:avLst/>
            <a:gdLst/>
            <a:ahLst/>
            <a:cxnLst/>
            <a:rect l="l" t="t" r="r" b="b"/>
            <a:pathLst>
              <a:path w="8059" h="6220" extrusionOk="0">
                <a:moveTo>
                  <a:pt x="4030" y="0"/>
                </a:moveTo>
                <a:cubicBezTo>
                  <a:pt x="1803" y="0"/>
                  <a:pt x="0" y="1391"/>
                  <a:pt x="0" y="3111"/>
                </a:cubicBezTo>
                <a:cubicBezTo>
                  <a:pt x="0" y="4829"/>
                  <a:pt x="1805" y="6220"/>
                  <a:pt x="4030" y="6220"/>
                </a:cubicBezTo>
                <a:cubicBezTo>
                  <a:pt x="4265" y="6220"/>
                  <a:pt x="4499" y="6203"/>
                  <a:pt x="4732" y="6172"/>
                </a:cubicBezTo>
                <a:lnTo>
                  <a:pt x="5276" y="6062"/>
                </a:lnTo>
                <a:lnTo>
                  <a:pt x="5967" y="5837"/>
                </a:lnTo>
                <a:cubicBezTo>
                  <a:pt x="7213" y="5309"/>
                  <a:pt x="8059" y="4286"/>
                  <a:pt x="8059" y="3111"/>
                </a:cubicBezTo>
                <a:cubicBezTo>
                  <a:pt x="8059" y="1393"/>
                  <a:pt x="6255" y="0"/>
                  <a:pt x="40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4" name="Google Shape;1954;p47"/>
          <p:cNvSpPr/>
          <p:nvPr/>
        </p:nvSpPr>
        <p:spPr>
          <a:xfrm>
            <a:off x="3791676" y="1947612"/>
            <a:ext cx="987449" cy="762121"/>
          </a:xfrm>
          <a:custGeom>
            <a:avLst/>
            <a:gdLst/>
            <a:ahLst/>
            <a:cxnLst/>
            <a:rect l="l" t="t" r="r" b="b"/>
            <a:pathLst>
              <a:path w="8059" h="6220" extrusionOk="0">
                <a:moveTo>
                  <a:pt x="4030" y="0"/>
                </a:moveTo>
                <a:cubicBezTo>
                  <a:pt x="1803" y="0"/>
                  <a:pt x="0" y="1391"/>
                  <a:pt x="0" y="3111"/>
                </a:cubicBezTo>
                <a:cubicBezTo>
                  <a:pt x="0" y="4829"/>
                  <a:pt x="1805" y="6220"/>
                  <a:pt x="4030" y="6220"/>
                </a:cubicBezTo>
                <a:cubicBezTo>
                  <a:pt x="4265" y="6220"/>
                  <a:pt x="4499" y="6203"/>
                  <a:pt x="4732" y="6172"/>
                </a:cubicBezTo>
                <a:lnTo>
                  <a:pt x="5276" y="6062"/>
                </a:lnTo>
                <a:lnTo>
                  <a:pt x="5967" y="5837"/>
                </a:lnTo>
                <a:cubicBezTo>
                  <a:pt x="7213" y="5309"/>
                  <a:pt x="8059" y="4286"/>
                  <a:pt x="8059" y="3111"/>
                </a:cubicBezTo>
                <a:cubicBezTo>
                  <a:pt x="8059" y="1393"/>
                  <a:pt x="6255" y="0"/>
                  <a:pt x="40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5" name="Google Shape;1955;p47"/>
          <p:cNvSpPr/>
          <p:nvPr/>
        </p:nvSpPr>
        <p:spPr>
          <a:xfrm>
            <a:off x="3791676" y="3260210"/>
            <a:ext cx="987449" cy="762121"/>
          </a:xfrm>
          <a:custGeom>
            <a:avLst/>
            <a:gdLst/>
            <a:ahLst/>
            <a:cxnLst/>
            <a:rect l="l" t="t" r="r" b="b"/>
            <a:pathLst>
              <a:path w="8059" h="6220" extrusionOk="0">
                <a:moveTo>
                  <a:pt x="4030" y="0"/>
                </a:moveTo>
                <a:cubicBezTo>
                  <a:pt x="1803" y="0"/>
                  <a:pt x="0" y="1391"/>
                  <a:pt x="0" y="3111"/>
                </a:cubicBezTo>
                <a:cubicBezTo>
                  <a:pt x="0" y="4829"/>
                  <a:pt x="1805" y="6220"/>
                  <a:pt x="4030" y="6220"/>
                </a:cubicBezTo>
                <a:cubicBezTo>
                  <a:pt x="4265" y="6220"/>
                  <a:pt x="4499" y="6203"/>
                  <a:pt x="4732" y="6172"/>
                </a:cubicBezTo>
                <a:lnTo>
                  <a:pt x="5276" y="6062"/>
                </a:lnTo>
                <a:lnTo>
                  <a:pt x="5967" y="5837"/>
                </a:lnTo>
                <a:cubicBezTo>
                  <a:pt x="7213" y="5309"/>
                  <a:pt x="8059" y="4286"/>
                  <a:pt x="8059" y="3111"/>
                </a:cubicBezTo>
                <a:cubicBezTo>
                  <a:pt x="8059" y="1393"/>
                  <a:pt x="6255" y="0"/>
                  <a:pt x="40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6" name="Google Shape;1956;p47"/>
          <p:cNvSpPr/>
          <p:nvPr/>
        </p:nvSpPr>
        <p:spPr>
          <a:xfrm>
            <a:off x="812100" y="2802838"/>
            <a:ext cx="844200" cy="1023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57" name="Google Shape;1957;p47"/>
          <p:cNvGrpSpPr/>
          <p:nvPr/>
        </p:nvGrpSpPr>
        <p:grpSpPr>
          <a:xfrm>
            <a:off x="4102266" y="831120"/>
            <a:ext cx="366269" cy="369913"/>
            <a:chOff x="-64764500" y="2280550"/>
            <a:chExt cx="316650" cy="319800"/>
          </a:xfrm>
        </p:grpSpPr>
        <p:sp>
          <p:nvSpPr>
            <p:cNvPr id="1958" name="Google Shape;1958;p47"/>
            <p:cNvSpPr/>
            <p:nvPr/>
          </p:nvSpPr>
          <p:spPr>
            <a:xfrm>
              <a:off x="-64764500" y="2280550"/>
              <a:ext cx="316650" cy="319800"/>
            </a:xfrm>
            <a:custGeom>
              <a:avLst/>
              <a:gdLst/>
              <a:ahLst/>
              <a:cxnLst/>
              <a:rect l="l" t="t" r="r" b="b"/>
              <a:pathLst>
                <a:path w="12666" h="12792" extrusionOk="0">
                  <a:moveTo>
                    <a:pt x="11405" y="820"/>
                  </a:moveTo>
                  <a:cubicBezTo>
                    <a:pt x="11657" y="820"/>
                    <a:pt x="11815" y="1009"/>
                    <a:pt x="11815" y="1261"/>
                  </a:cubicBezTo>
                  <a:cubicBezTo>
                    <a:pt x="11815" y="1481"/>
                    <a:pt x="11657" y="1670"/>
                    <a:pt x="11405" y="1670"/>
                  </a:cubicBezTo>
                  <a:lnTo>
                    <a:pt x="1229" y="1670"/>
                  </a:lnTo>
                  <a:cubicBezTo>
                    <a:pt x="977" y="1670"/>
                    <a:pt x="788" y="1481"/>
                    <a:pt x="788" y="1261"/>
                  </a:cubicBezTo>
                  <a:cubicBezTo>
                    <a:pt x="788" y="1009"/>
                    <a:pt x="977" y="820"/>
                    <a:pt x="1229" y="820"/>
                  </a:cubicBezTo>
                  <a:close/>
                  <a:moveTo>
                    <a:pt x="10996" y="2521"/>
                  </a:moveTo>
                  <a:lnTo>
                    <a:pt x="10996" y="8286"/>
                  </a:lnTo>
                  <a:lnTo>
                    <a:pt x="1607" y="8286"/>
                  </a:lnTo>
                  <a:lnTo>
                    <a:pt x="1607" y="2521"/>
                  </a:lnTo>
                  <a:close/>
                  <a:moveTo>
                    <a:pt x="6302" y="11027"/>
                  </a:moveTo>
                  <a:cubicBezTo>
                    <a:pt x="6554" y="11027"/>
                    <a:pt x="6743" y="11216"/>
                    <a:pt x="6743" y="11437"/>
                  </a:cubicBezTo>
                  <a:cubicBezTo>
                    <a:pt x="6743" y="11689"/>
                    <a:pt x="6522" y="11878"/>
                    <a:pt x="6302" y="11878"/>
                  </a:cubicBezTo>
                  <a:cubicBezTo>
                    <a:pt x="6050" y="11878"/>
                    <a:pt x="5892" y="11689"/>
                    <a:pt x="5892" y="11437"/>
                  </a:cubicBezTo>
                  <a:cubicBezTo>
                    <a:pt x="5892" y="11216"/>
                    <a:pt x="6113" y="11027"/>
                    <a:pt x="6302" y="11027"/>
                  </a:cubicBezTo>
                  <a:close/>
                  <a:moveTo>
                    <a:pt x="1229" y="1"/>
                  </a:moveTo>
                  <a:cubicBezTo>
                    <a:pt x="536" y="1"/>
                    <a:pt x="1" y="536"/>
                    <a:pt x="1" y="1261"/>
                  </a:cubicBezTo>
                  <a:cubicBezTo>
                    <a:pt x="1" y="1797"/>
                    <a:pt x="347" y="2238"/>
                    <a:pt x="820" y="2427"/>
                  </a:cubicBezTo>
                  <a:lnTo>
                    <a:pt x="820" y="8286"/>
                  </a:lnTo>
                  <a:lnTo>
                    <a:pt x="442" y="8286"/>
                  </a:lnTo>
                  <a:cubicBezTo>
                    <a:pt x="190" y="8286"/>
                    <a:pt x="32" y="8507"/>
                    <a:pt x="32" y="8728"/>
                  </a:cubicBezTo>
                  <a:cubicBezTo>
                    <a:pt x="32" y="8980"/>
                    <a:pt x="221" y="9169"/>
                    <a:pt x="442" y="9169"/>
                  </a:cubicBezTo>
                  <a:lnTo>
                    <a:pt x="5955" y="9169"/>
                  </a:lnTo>
                  <a:lnTo>
                    <a:pt x="5955" y="10334"/>
                  </a:lnTo>
                  <a:cubicBezTo>
                    <a:pt x="5483" y="10492"/>
                    <a:pt x="5104" y="10964"/>
                    <a:pt x="5104" y="11531"/>
                  </a:cubicBezTo>
                  <a:cubicBezTo>
                    <a:pt x="5104" y="12193"/>
                    <a:pt x="5672" y="12792"/>
                    <a:pt x="6333" y="12792"/>
                  </a:cubicBezTo>
                  <a:cubicBezTo>
                    <a:pt x="6995" y="12792"/>
                    <a:pt x="7593" y="12225"/>
                    <a:pt x="7593" y="11531"/>
                  </a:cubicBezTo>
                  <a:cubicBezTo>
                    <a:pt x="7593" y="10964"/>
                    <a:pt x="7247" y="10555"/>
                    <a:pt x="6774" y="10334"/>
                  </a:cubicBezTo>
                  <a:lnTo>
                    <a:pt x="6774" y="9169"/>
                  </a:lnTo>
                  <a:lnTo>
                    <a:pt x="12288" y="9169"/>
                  </a:lnTo>
                  <a:cubicBezTo>
                    <a:pt x="12508" y="9169"/>
                    <a:pt x="12666" y="8980"/>
                    <a:pt x="12666" y="8728"/>
                  </a:cubicBezTo>
                  <a:cubicBezTo>
                    <a:pt x="12666" y="8507"/>
                    <a:pt x="12477" y="8286"/>
                    <a:pt x="12288" y="8286"/>
                  </a:cubicBezTo>
                  <a:lnTo>
                    <a:pt x="11847" y="8286"/>
                  </a:lnTo>
                  <a:lnTo>
                    <a:pt x="11847" y="2427"/>
                  </a:lnTo>
                  <a:cubicBezTo>
                    <a:pt x="12319" y="2238"/>
                    <a:pt x="12634" y="1797"/>
                    <a:pt x="12634" y="1261"/>
                  </a:cubicBezTo>
                  <a:cubicBezTo>
                    <a:pt x="12634" y="568"/>
                    <a:pt x="12099" y="1"/>
                    <a:pt x="1140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9" name="Google Shape;1959;p47"/>
            <p:cNvSpPr/>
            <p:nvPr/>
          </p:nvSpPr>
          <p:spPr>
            <a:xfrm>
              <a:off x="-64679425" y="2364825"/>
              <a:ext cx="146500" cy="102450"/>
            </a:xfrm>
            <a:custGeom>
              <a:avLst/>
              <a:gdLst/>
              <a:ahLst/>
              <a:cxnLst/>
              <a:rect l="l" t="t" r="r" b="b"/>
              <a:pathLst>
                <a:path w="5860" h="4098" extrusionOk="0">
                  <a:moveTo>
                    <a:pt x="3749" y="1"/>
                  </a:moveTo>
                  <a:cubicBezTo>
                    <a:pt x="3529" y="1"/>
                    <a:pt x="3371" y="190"/>
                    <a:pt x="3371" y="442"/>
                  </a:cubicBezTo>
                  <a:cubicBezTo>
                    <a:pt x="3371" y="662"/>
                    <a:pt x="3560" y="820"/>
                    <a:pt x="3749" y="820"/>
                  </a:cubicBezTo>
                  <a:lnTo>
                    <a:pt x="4442" y="820"/>
                  </a:lnTo>
                  <a:lnTo>
                    <a:pt x="2930" y="2332"/>
                  </a:lnTo>
                  <a:lnTo>
                    <a:pt x="2395" y="1765"/>
                  </a:lnTo>
                  <a:cubicBezTo>
                    <a:pt x="2316" y="1686"/>
                    <a:pt x="2206" y="1647"/>
                    <a:pt x="2095" y="1647"/>
                  </a:cubicBezTo>
                  <a:cubicBezTo>
                    <a:pt x="1985" y="1647"/>
                    <a:pt x="1875" y="1686"/>
                    <a:pt x="1796" y="1765"/>
                  </a:cubicBezTo>
                  <a:lnTo>
                    <a:pt x="126" y="3435"/>
                  </a:lnTo>
                  <a:cubicBezTo>
                    <a:pt x="0" y="3592"/>
                    <a:pt x="0" y="3844"/>
                    <a:pt x="126" y="4033"/>
                  </a:cubicBezTo>
                  <a:cubicBezTo>
                    <a:pt x="195" y="4075"/>
                    <a:pt x="288" y="4098"/>
                    <a:pt x="384" y="4098"/>
                  </a:cubicBezTo>
                  <a:cubicBezTo>
                    <a:pt x="507" y="4098"/>
                    <a:pt x="636" y="4059"/>
                    <a:pt x="725" y="3970"/>
                  </a:cubicBezTo>
                  <a:lnTo>
                    <a:pt x="2111" y="2616"/>
                  </a:lnTo>
                  <a:lnTo>
                    <a:pt x="2647" y="3151"/>
                  </a:lnTo>
                  <a:cubicBezTo>
                    <a:pt x="2725" y="3230"/>
                    <a:pt x="2836" y="3269"/>
                    <a:pt x="2946" y="3269"/>
                  </a:cubicBezTo>
                  <a:cubicBezTo>
                    <a:pt x="3056" y="3269"/>
                    <a:pt x="3166" y="3230"/>
                    <a:pt x="3245" y="3151"/>
                  </a:cubicBezTo>
                  <a:lnTo>
                    <a:pt x="5009" y="1387"/>
                  </a:lnTo>
                  <a:lnTo>
                    <a:pt x="5009" y="2049"/>
                  </a:lnTo>
                  <a:cubicBezTo>
                    <a:pt x="5009" y="2269"/>
                    <a:pt x="5230" y="2490"/>
                    <a:pt x="5451" y="2490"/>
                  </a:cubicBezTo>
                  <a:cubicBezTo>
                    <a:pt x="5703" y="2490"/>
                    <a:pt x="5860" y="2269"/>
                    <a:pt x="5860" y="2049"/>
                  </a:cubicBezTo>
                  <a:lnTo>
                    <a:pt x="5860" y="410"/>
                  </a:lnTo>
                  <a:cubicBezTo>
                    <a:pt x="5860" y="158"/>
                    <a:pt x="5640" y="1"/>
                    <a:pt x="541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60" name="Google Shape;1960;p47"/>
          <p:cNvGrpSpPr/>
          <p:nvPr/>
        </p:nvGrpSpPr>
        <p:grpSpPr>
          <a:xfrm>
            <a:off x="4102266" y="2145306"/>
            <a:ext cx="366269" cy="366732"/>
            <a:chOff x="-61784125" y="1931250"/>
            <a:chExt cx="316650" cy="317050"/>
          </a:xfrm>
        </p:grpSpPr>
        <p:sp>
          <p:nvSpPr>
            <p:cNvPr id="1961" name="Google Shape;1961;p47"/>
            <p:cNvSpPr/>
            <p:nvPr/>
          </p:nvSpPr>
          <p:spPr>
            <a:xfrm>
              <a:off x="-61688025" y="1931250"/>
              <a:ext cx="124450" cy="134300"/>
            </a:xfrm>
            <a:custGeom>
              <a:avLst/>
              <a:gdLst/>
              <a:ahLst/>
              <a:cxnLst/>
              <a:rect l="l" t="t" r="r" b="b"/>
              <a:pathLst>
                <a:path w="4978" h="5372" extrusionOk="0">
                  <a:moveTo>
                    <a:pt x="2497" y="845"/>
                  </a:moveTo>
                  <a:cubicBezTo>
                    <a:pt x="2709" y="845"/>
                    <a:pt x="2922" y="922"/>
                    <a:pt x="3088" y="1087"/>
                  </a:cubicBezTo>
                  <a:cubicBezTo>
                    <a:pt x="3277" y="1276"/>
                    <a:pt x="3340" y="1591"/>
                    <a:pt x="3277" y="1906"/>
                  </a:cubicBezTo>
                  <a:cubicBezTo>
                    <a:pt x="3182" y="2190"/>
                    <a:pt x="2993" y="2410"/>
                    <a:pt x="2709" y="2442"/>
                  </a:cubicBezTo>
                  <a:cubicBezTo>
                    <a:pt x="2625" y="2467"/>
                    <a:pt x="2545" y="2479"/>
                    <a:pt x="2469" y="2479"/>
                  </a:cubicBezTo>
                  <a:cubicBezTo>
                    <a:pt x="2259" y="2479"/>
                    <a:pt x="2075" y="2391"/>
                    <a:pt x="1890" y="2253"/>
                  </a:cubicBezTo>
                  <a:cubicBezTo>
                    <a:pt x="1701" y="2032"/>
                    <a:pt x="1607" y="1717"/>
                    <a:pt x="1701" y="1434"/>
                  </a:cubicBezTo>
                  <a:cubicBezTo>
                    <a:pt x="1800" y="1059"/>
                    <a:pt x="2145" y="845"/>
                    <a:pt x="2497" y="845"/>
                  </a:cubicBezTo>
                  <a:close/>
                  <a:moveTo>
                    <a:pt x="2520" y="3324"/>
                  </a:moveTo>
                  <a:cubicBezTo>
                    <a:pt x="3277" y="3324"/>
                    <a:pt x="3907" y="3828"/>
                    <a:pt x="4096" y="4553"/>
                  </a:cubicBezTo>
                  <a:lnTo>
                    <a:pt x="914" y="4553"/>
                  </a:lnTo>
                  <a:cubicBezTo>
                    <a:pt x="1103" y="3828"/>
                    <a:pt x="1733" y="3324"/>
                    <a:pt x="2520" y="3324"/>
                  </a:cubicBezTo>
                  <a:close/>
                  <a:moveTo>
                    <a:pt x="2510" y="1"/>
                  </a:moveTo>
                  <a:cubicBezTo>
                    <a:pt x="1805" y="1"/>
                    <a:pt x="1113" y="455"/>
                    <a:pt x="914" y="1213"/>
                  </a:cubicBezTo>
                  <a:cubicBezTo>
                    <a:pt x="756" y="1780"/>
                    <a:pt x="914" y="2347"/>
                    <a:pt x="1292" y="2789"/>
                  </a:cubicBezTo>
                  <a:cubicBezTo>
                    <a:pt x="567" y="3198"/>
                    <a:pt x="0" y="3986"/>
                    <a:pt x="0" y="4931"/>
                  </a:cubicBezTo>
                  <a:cubicBezTo>
                    <a:pt x="0" y="5183"/>
                    <a:pt x="189" y="5372"/>
                    <a:pt x="441" y="5372"/>
                  </a:cubicBezTo>
                  <a:lnTo>
                    <a:pt x="4568" y="5372"/>
                  </a:lnTo>
                  <a:cubicBezTo>
                    <a:pt x="4820" y="5372"/>
                    <a:pt x="4978" y="5183"/>
                    <a:pt x="4978" y="4931"/>
                  </a:cubicBezTo>
                  <a:cubicBezTo>
                    <a:pt x="4978" y="3986"/>
                    <a:pt x="4442" y="3198"/>
                    <a:pt x="3718" y="2789"/>
                  </a:cubicBezTo>
                  <a:cubicBezTo>
                    <a:pt x="3907" y="2568"/>
                    <a:pt x="4033" y="2347"/>
                    <a:pt x="4096" y="2064"/>
                  </a:cubicBezTo>
                  <a:cubicBezTo>
                    <a:pt x="4253" y="1528"/>
                    <a:pt x="4096" y="930"/>
                    <a:pt x="3655" y="489"/>
                  </a:cubicBezTo>
                  <a:cubicBezTo>
                    <a:pt x="3331" y="153"/>
                    <a:pt x="2918" y="1"/>
                    <a:pt x="251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2" name="Google Shape;1962;p47"/>
            <p:cNvSpPr/>
            <p:nvPr/>
          </p:nvSpPr>
          <p:spPr>
            <a:xfrm>
              <a:off x="-61784125" y="2113325"/>
              <a:ext cx="124450" cy="134975"/>
            </a:xfrm>
            <a:custGeom>
              <a:avLst/>
              <a:gdLst/>
              <a:ahLst/>
              <a:cxnLst/>
              <a:rect l="l" t="t" r="r" b="b"/>
              <a:pathLst>
                <a:path w="4978" h="5399" extrusionOk="0">
                  <a:moveTo>
                    <a:pt x="2482" y="848"/>
                  </a:moveTo>
                  <a:cubicBezTo>
                    <a:pt x="2688" y="848"/>
                    <a:pt x="2895" y="921"/>
                    <a:pt x="3056" y="1082"/>
                  </a:cubicBezTo>
                  <a:cubicBezTo>
                    <a:pt x="3245" y="1271"/>
                    <a:pt x="3340" y="1586"/>
                    <a:pt x="3245" y="1901"/>
                  </a:cubicBezTo>
                  <a:cubicBezTo>
                    <a:pt x="3182" y="2185"/>
                    <a:pt x="2993" y="2437"/>
                    <a:pt x="2710" y="2468"/>
                  </a:cubicBezTo>
                  <a:cubicBezTo>
                    <a:pt x="2633" y="2483"/>
                    <a:pt x="2559" y="2491"/>
                    <a:pt x="2487" y="2491"/>
                  </a:cubicBezTo>
                  <a:cubicBezTo>
                    <a:pt x="2261" y="2491"/>
                    <a:pt x="2058" y="2415"/>
                    <a:pt x="1891" y="2248"/>
                  </a:cubicBezTo>
                  <a:cubicBezTo>
                    <a:pt x="1670" y="2059"/>
                    <a:pt x="1607" y="1743"/>
                    <a:pt x="1670" y="1428"/>
                  </a:cubicBezTo>
                  <a:cubicBezTo>
                    <a:pt x="1770" y="1068"/>
                    <a:pt x="2124" y="848"/>
                    <a:pt x="2482" y="848"/>
                  </a:cubicBezTo>
                  <a:close/>
                  <a:moveTo>
                    <a:pt x="2458" y="3319"/>
                  </a:moveTo>
                  <a:cubicBezTo>
                    <a:pt x="3245" y="3319"/>
                    <a:pt x="3907" y="3854"/>
                    <a:pt x="4096" y="4547"/>
                  </a:cubicBezTo>
                  <a:lnTo>
                    <a:pt x="883" y="4547"/>
                  </a:lnTo>
                  <a:cubicBezTo>
                    <a:pt x="1040" y="3886"/>
                    <a:pt x="1733" y="3319"/>
                    <a:pt x="2458" y="3319"/>
                  </a:cubicBezTo>
                  <a:close/>
                  <a:moveTo>
                    <a:pt x="2509" y="1"/>
                  </a:moveTo>
                  <a:cubicBezTo>
                    <a:pt x="1812" y="1"/>
                    <a:pt x="1143" y="437"/>
                    <a:pt x="946" y="1208"/>
                  </a:cubicBezTo>
                  <a:cubicBezTo>
                    <a:pt x="788" y="1806"/>
                    <a:pt x="946" y="2342"/>
                    <a:pt x="1324" y="2783"/>
                  </a:cubicBezTo>
                  <a:cubicBezTo>
                    <a:pt x="568" y="3224"/>
                    <a:pt x="32" y="4012"/>
                    <a:pt x="32" y="4957"/>
                  </a:cubicBezTo>
                  <a:cubicBezTo>
                    <a:pt x="0" y="5209"/>
                    <a:pt x="189" y="5398"/>
                    <a:pt x="410" y="5398"/>
                  </a:cubicBezTo>
                  <a:lnTo>
                    <a:pt x="4569" y="5398"/>
                  </a:lnTo>
                  <a:cubicBezTo>
                    <a:pt x="4789" y="5398"/>
                    <a:pt x="4978" y="5209"/>
                    <a:pt x="4978" y="4988"/>
                  </a:cubicBezTo>
                  <a:cubicBezTo>
                    <a:pt x="4978" y="4043"/>
                    <a:pt x="4474" y="3256"/>
                    <a:pt x="3718" y="2815"/>
                  </a:cubicBezTo>
                  <a:cubicBezTo>
                    <a:pt x="3939" y="2626"/>
                    <a:pt x="4033" y="2374"/>
                    <a:pt x="4128" y="2090"/>
                  </a:cubicBezTo>
                  <a:cubicBezTo>
                    <a:pt x="4285" y="1523"/>
                    <a:pt x="4128" y="924"/>
                    <a:pt x="3687" y="483"/>
                  </a:cubicBezTo>
                  <a:cubicBezTo>
                    <a:pt x="3346" y="155"/>
                    <a:pt x="2923" y="1"/>
                    <a:pt x="250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3" name="Google Shape;1963;p47"/>
            <p:cNvSpPr/>
            <p:nvPr/>
          </p:nvSpPr>
          <p:spPr>
            <a:xfrm>
              <a:off x="-61591150" y="2113325"/>
              <a:ext cx="123675" cy="134175"/>
            </a:xfrm>
            <a:custGeom>
              <a:avLst/>
              <a:gdLst/>
              <a:ahLst/>
              <a:cxnLst/>
              <a:rect l="l" t="t" r="r" b="b"/>
              <a:pathLst>
                <a:path w="4947" h="5367" extrusionOk="0">
                  <a:moveTo>
                    <a:pt x="2482" y="848"/>
                  </a:moveTo>
                  <a:cubicBezTo>
                    <a:pt x="2688" y="848"/>
                    <a:pt x="2895" y="921"/>
                    <a:pt x="3056" y="1082"/>
                  </a:cubicBezTo>
                  <a:cubicBezTo>
                    <a:pt x="3245" y="1271"/>
                    <a:pt x="3340" y="1586"/>
                    <a:pt x="3245" y="1901"/>
                  </a:cubicBezTo>
                  <a:cubicBezTo>
                    <a:pt x="3182" y="2185"/>
                    <a:pt x="2993" y="2437"/>
                    <a:pt x="2710" y="2468"/>
                  </a:cubicBezTo>
                  <a:cubicBezTo>
                    <a:pt x="2633" y="2483"/>
                    <a:pt x="2559" y="2491"/>
                    <a:pt x="2486" y="2491"/>
                  </a:cubicBezTo>
                  <a:cubicBezTo>
                    <a:pt x="2261" y="2491"/>
                    <a:pt x="2057" y="2415"/>
                    <a:pt x="1890" y="2248"/>
                  </a:cubicBezTo>
                  <a:cubicBezTo>
                    <a:pt x="1670" y="2059"/>
                    <a:pt x="1607" y="1743"/>
                    <a:pt x="1670" y="1428"/>
                  </a:cubicBezTo>
                  <a:cubicBezTo>
                    <a:pt x="1770" y="1068"/>
                    <a:pt x="2124" y="848"/>
                    <a:pt x="2482" y="848"/>
                  </a:cubicBezTo>
                  <a:close/>
                  <a:moveTo>
                    <a:pt x="2521" y="3382"/>
                  </a:moveTo>
                  <a:cubicBezTo>
                    <a:pt x="3308" y="3382"/>
                    <a:pt x="3938" y="3886"/>
                    <a:pt x="4127" y="4579"/>
                  </a:cubicBezTo>
                  <a:lnTo>
                    <a:pt x="882" y="4579"/>
                  </a:lnTo>
                  <a:cubicBezTo>
                    <a:pt x="1103" y="3886"/>
                    <a:pt x="1733" y="3382"/>
                    <a:pt x="2521" y="3382"/>
                  </a:cubicBezTo>
                  <a:close/>
                  <a:moveTo>
                    <a:pt x="2467" y="1"/>
                  </a:moveTo>
                  <a:cubicBezTo>
                    <a:pt x="1761" y="1"/>
                    <a:pt x="1080" y="437"/>
                    <a:pt x="882" y="1208"/>
                  </a:cubicBezTo>
                  <a:cubicBezTo>
                    <a:pt x="725" y="1806"/>
                    <a:pt x="882" y="2342"/>
                    <a:pt x="1292" y="2783"/>
                  </a:cubicBezTo>
                  <a:cubicBezTo>
                    <a:pt x="536" y="3224"/>
                    <a:pt x="0" y="4012"/>
                    <a:pt x="0" y="4957"/>
                  </a:cubicBezTo>
                  <a:cubicBezTo>
                    <a:pt x="0" y="5178"/>
                    <a:pt x="189" y="5367"/>
                    <a:pt x="378" y="5367"/>
                  </a:cubicBezTo>
                  <a:lnTo>
                    <a:pt x="4505" y="5367"/>
                  </a:lnTo>
                  <a:cubicBezTo>
                    <a:pt x="4757" y="5367"/>
                    <a:pt x="4946" y="5178"/>
                    <a:pt x="4946" y="4957"/>
                  </a:cubicBezTo>
                  <a:cubicBezTo>
                    <a:pt x="4946" y="4075"/>
                    <a:pt x="4442" y="3256"/>
                    <a:pt x="3686" y="2815"/>
                  </a:cubicBezTo>
                  <a:cubicBezTo>
                    <a:pt x="3875" y="2626"/>
                    <a:pt x="4001" y="2374"/>
                    <a:pt x="4096" y="2090"/>
                  </a:cubicBezTo>
                  <a:cubicBezTo>
                    <a:pt x="4253" y="1523"/>
                    <a:pt x="4096" y="924"/>
                    <a:pt x="3655" y="483"/>
                  </a:cubicBezTo>
                  <a:cubicBezTo>
                    <a:pt x="3314" y="155"/>
                    <a:pt x="2887" y="1"/>
                    <a:pt x="24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4" name="Google Shape;1964;p47"/>
            <p:cNvSpPr/>
            <p:nvPr/>
          </p:nvSpPr>
          <p:spPr>
            <a:xfrm>
              <a:off x="-61677800" y="2072225"/>
              <a:ext cx="106350" cy="62450"/>
            </a:xfrm>
            <a:custGeom>
              <a:avLst/>
              <a:gdLst/>
              <a:ahLst/>
              <a:cxnLst/>
              <a:rect l="l" t="t" r="r" b="b"/>
              <a:pathLst>
                <a:path w="4254" h="2498" extrusionOk="0">
                  <a:moveTo>
                    <a:pt x="2096" y="1"/>
                  </a:moveTo>
                  <a:cubicBezTo>
                    <a:pt x="1985" y="1"/>
                    <a:pt x="1875" y="48"/>
                    <a:pt x="1796" y="142"/>
                  </a:cubicBezTo>
                  <a:lnTo>
                    <a:pt x="158" y="1781"/>
                  </a:lnTo>
                  <a:cubicBezTo>
                    <a:pt x="1" y="1938"/>
                    <a:pt x="1" y="2222"/>
                    <a:pt x="158" y="2379"/>
                  </a:cubicBezTo>
                  <a:cubicBezTo>
                    <a:pt x="237" y="2458"/>
                    <a:pt x="339" y="2497"/>
                    <a:pt x="442" y="2497"/>
                  </a:cubicBezTo>
                  <a:cubicBezTo>
                    <a:pt x="544" y="2497"/>
                    <a:pt x="646" y="2458"/>
                    <a:pt x="725" y="2379"/>
                  </a:cubicBezTo>
                  <a:lnTo>
                    <a:pt x="2111" y="993"/>
                  </a:lnTo>
                  <a:lnTo>
                    <a:pt x="3498" y="2379"/>
                  </a:lnTo>
                  <a:cubicBezTo>
                    <a:pt x="3576" y="2458"/>
                    <a:pt x="3687" y="2497"/>
                    <a:pt x="3797" y="2497"/>
                  </a:cubicBezTo>
                  <a:cubicBezTo>
                    <a:pt x="3907" y="2497"/>
                    <a:pt x="4017" y="2458"/>
                    <a:pt x="4096" y="2379"/>
                  </a:cubicBezTo>
                  <a:cubicBezTo>
                    <a:pt x="4254" y="2222"/>
                    <a:pt x="4254" y="1938"/>
                    <a:pt x="4096" y="1781"/>
                  </a:cubicBezTo>
                  <a:lnTo>
                    <a:pt x="2395" y="142"/>
                  </a:lnTo>
                  <a:cubicBezTo>
                    <a:pt x="2316" y="48"/>
                    <a:pt x="2206" y="1"/>
                    <a:pt x="209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965" name="Google Shape;1965;p47"/>
          <p:cNvSpPr/>
          <p:nvPr/>
        </p:nvSpPr>
        <p:spPr>
          <a:xfrm>
            <a:off x="4101355" y="3497766"/>
            <a:ext cx="368091" cy="287006"/>
          </a:xfrm>
          <a:custGeom>
            <a:avLst/>
            <a:gdLst/>
            <a:ahLst/>
            <a:cxnLst/>
            <a:rect l="l" t="t" r="r" b="b"/>
            <a:pathLst>
              <a:path w="12729" h="9925" extrusionOk="0">
                <a:moveTo>
                  <a:pt x="925" y="3644"/>
                </a:moveTo>
                <a:cubicBezTo>
                  <a:pt x="944" y="3644"/>
                  <a:pt x="963" y="3648"/>
                  <a:pt x="978" y="3655"/>
                </a:cubicBezTo>
                <a:lnTo>
                  <a:pt x="1608" y="3970"/>
                </a:lnTo>
                <a:lnTo>
                  <a:pt x="1608" y="5923"/>
                </a:lnTo>
                <a:lnTo>
                  <a:pt x="978" y="6239"/>
                </a:lnTo>
                <a:cubicBezTo>
                  <a:pt x="963" y="6253"/>
                  <a:pt x="945" y="6259"/>
                  <a:pt x="926" y="6259"/>
                </a:cubicBezTo>
                <a:cubicBezTo>
                  <a:pt x="863" y="6259"/>
                  <a:pt x="788" y="6192"/>
                  <a:pt x="788" y="6144"/>
                </a:cubicBezTo>
                <a:lnTo>
                  <a:pt x="788" y="3781"/>
                </a:lnTo>
                <a:cubicBezTo>
                  <a:pt x="788" y="3685"/>
                  <a:pt x="862" y="3644"/>
                  <a:pt x="925" y="3644"/>
                </a:cubicBezTo>
                <a:close/>
                <a:moveTo>
                  <a:pt x="10177" y="1796"/>
                </a:moveTo>
                <a:lnTo>
                  <a:pt x="10177" y="8129"/>
                </a:lnTo>
                <a:lnTo>
                  <a:pt x="2458" y="5892"/>
                </a:lnTo>
                <a:lnTo>
                  <a:pt x="2458" y="4033"/>
                </a:lnTo>
                <a:lnTo>
                  <a:pt x="10177" y="1796"/>
                </a:lnTo>
                <a:close/>
                <a:moveTo>
                  <a:pt x="4128" y="7247"/>
                </a:moveTo>
                <a:lnTo>
                  <a:pt x="6963" y="8066"/>
                </a:lnTo>
                <a:cubicBezTo>
                  <a:pt x="6648" y="8507"/>
                  <a:pt x="6176" y="8822"/>
                  <a:pt x="5640" y="8822"/>
                </a:cubicBezTo>
                <a:cubicBezTo>
                  <a:pt x="4758" y="8822"/>
                  <a:pt x="4097" y="8097"/>
                  <a:pt x="4128" y="7247"/>
                </a:cubicBezTo>
                <a:close/>
                <a:moveTo>
                  <a:pt x="11374" y="820"/>
                </a:moveTo>
                <a:cubicBezTo>
                  <a:pt x="11626" y="820"/>
                  <a:pt x="11815" y="1009"/>
                  <a:pt x="11815" y="1261"/>
                </a:cubicBezTo>
                <a:lnTo>
                  <a:pt x="11815" y="8696"/>
                </a:lnTo>
                <a:cubicBezTo>
                  <a:pt x="11815" y="8916"/>
                  <a:pt x="11626" y="9137"/>
                  <a:pt x="11374" y="9137"/>
                </a:cubicBezTo>
                <a:cubicBezTo>
                  <a:pt x="11154" y="9137"/>
                  <a:pt x="10996" y="8916"/>
                  <a:pt x="10996" y="8696"/>
                </a:cubicBezTo>
                <a:lnTo>
                  <a:pt x="10996" y="1261"/>
                </a:lnTo>
                <a:cubicBezTo>
                  <a:pt x="10996" y="1009"/>
                  <a:pt x="11185" y="820"/>
                  <a:pt x="11374" y="820"/>
                </a:cubicBezTo>
                <a:close/>
                <a:moveTo>
                  <a:pt x="11437" y="1"/>
                </a:moveTo>
                <a:cubicBezTo>
                  <a:pt x="10839" y="1"/>
                  <a:pt x="10366" y="379"/>
                  <a:pt x="10240" y="883"/>
                </a:cubicBezTo>
                <a:lnTo>
                  <a:pt x="2080" y="3246"/>
                </a:lnTo>
                <a:lnTo>
                  <a:pt x="1387" y="2899"/>
                </a:lnTo>
                <a:cubicBezTo>
                  <a:pt x="1251" y="2831"/>
                  <a:pt x="1109" y="2800"/>
                  <a:pt x="970" y="2800"/>
                </a:cubicBezTo>
                <a:cubicBezTo>
                  <a:pt x="466" y="2800"/>
                  <a:pt x="1" y="3213"/>
                  <a:pt x="1" y="3781"/>
                </a:cubicBezTo>
                <a:lnTo>
                  <a:pt x="1" y="6144"/>
                </a:lnTo>
                <a:cubicBezTo>
                  <a:pt x="1" y="6687"/>
                  <a:pt x="465" y="7094"/>
                  <a:pt x="983" y="7094"/>
                </a:cubicBezTo>
                <a:cubicBezTo>
                  <a:pt x="1127" y="7094"/>
                  <a:pt x="1275" y="7063"/>
                  <a:pt x="1419" y="6995"/>
                </a:cubicBezTo>
                <a:lnTo>
                  <a:pt x="2143" y="6648"/>
                </a:lnTo>
                <a:lnTo>
                  <a:pt x="3340" y="6995"/>
                </a:lnTo>
                <a:cubicBezTo>
                  <a:pt x="3151" y="8412"/>
                  <a:pt x="4254" y="9641"/>
                  <a:pt x="5672" y="9641"/>
                </a:cubicBezTo>
                <a:cubicBezTo>
                  <a:pt x="6585" y="9641"/>
                  <a:pt x="7405" y="9074"/>
                  <a:pt x="7814" y="8286"/>
                </a:cubicBezTo>
                <a:lnTo>
                  <a:pt x="10271" y="9011"/>
                </a:lnTo>
                <a:cubicBezTo>
                  <a:pt x="10429" y="9515"/>
                  <a:pt x="10902" y="9925"/>
                  <a:pt x="11469" y="9925"/>
                </a:cubicBezTo>
                <a:cubicBezTo>
                  <a:pt x="12130" y="9925"/>
                  <a:pt x="12729" y="9358"/>
                  <a:pt x="12729" y="8664"/>
                </a:cubicBezTo>
                <a:lnTo>
                  <a:pt x="12729" y="1198"/>
                </a:lnTo>
                <a:cubicBezTo>
                  <a:pt x="12634" y="536"/>
                  <a:pt x="12099" y="1"/>
                  <a:pt x="1143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079651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07"/>
        <p:cNvGrpSpPr/>
        <p:nvPr/>
      </p:nvGrpSpPr>
      <p:grpSpPr>
        <a:xfrm>
          <a:off x="0" y="0"/>
          <a:ext cx="0" cy="0"/>
          <a:chOff x="0" y="0"/>
          <a:chExt cx="0" cy="0"/>
        </a:xfrm>
      </p:grpSpPr>
      <p:sp>
        <p:nvSpPr>
          <p:cNvPr id="2009" name="Google Shape;2009;p49"/>
          <p:cNvSpPr txBox="1">
            <a:spLocks noGrp="1"/>
          </p:cNvSpPr>
          <p:nvPr>
            <p:ph type="title"/>
          </p:nvPr>
        </p:nvSpPr>
        <p:spPr>
          <a:xfrm>
            <a:off x="1464469" y="2748400"/>
            <a:ext cx="6046350" cy="616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dirty="0" err="1"/>
              <a:t>Proteste</a:t>
            </a:r>
            <a:endParaRPr dirty="0"/>
          </a:p>
        </p:txBody>
      </p:sp>
      <p:sp>
        <p:nvSpPr>
          <p:cNvPr id="2010" name="Google Shape;2010;p49"/>
          <p:cNvSpPr txBox="1">
            <a:spLocks noGrp="1"/>
          </p:cNvSpPr>
          <p:nvPr>
            <p:ph type="title" idx="2"/>
          </p:nvPr>
        </p:nvSpPr>
        <p:spPr>
          <a:xfrm>
            <a:off x="2968950" y="843075"/>
            <a:ext cx="3206100" cy="1812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06</a:t>
            </a:r>
            <a:endParaRPr dirty="0"/>
          </a:p>
        </p:txBody>
      </p:sp>
      <p:grpSp>
        <p:nvGrpSpPr>
          <p:cNvPr id="2011" name="Google Shape;2011;p49"/>
          <p:cNvGrpSpPr/>
          <p:nvPr/>
        </p:nvGrpSpPr>
        <p:grpSpPr>
          <a:xfrm>
            <a:off x="1414554" y="3193"/>
            <a:ext cx="6096265" cy="4489529"/>
            <a:chOff x="1533161" y="118979"/>
            <a:chExt cx="6096265" cy="4489529"/>
          </a:xfrm>
        </p:grpSpPr>
        <p:grpSp>
          <p:nvGrpSpPr>
            <p:cNvPr id="2012" name="Google Shape;2012;p49"/>
            <p:cNvGrpSpPr/>
            <p:nvPr/>
          </p:nvGrpSpPr>
          <p:grpSpPr>
            <a:xfrm>
              <a:off x="3140410" y="3884207"/>
              <a:ext cx="832701" cy="724301"/>
              <a:chOff x="9711460" y="3115182"/>
              <a:chExt cx="832701" cy="724301"/>
            </a:xfrm>
          </p:grpSpPr>
          <p:sp>
            <p:nvSpPr>
              <p:cNvPr id="2013" name="Google Shape;2013;p49"/>
              <p:cNvSpPr/>
              <p:nvPr/>
            </p:nvSpPr>
            <p:spPr>
              <a:xfrm>
                <a:off x="10222431" y="3256450"/>
                <a:ext cx="321730" cy="94314"/>
              </a:xfrm>
              <a:custGeom>
                <a:avLst/>
                <a:gdLst/>
                <a:ahLst/>
                <a:cxnLst/>
                <a:rect l="l" t="t" r="r" b="b"/>
                <a:pathLst>
                  <a:path w="1576" h="462" extrusionOk="0">
                    <a:moveTo>
                      <a:pt x="714" y="0"/>
                    </a:moveTo>
                    <a:cubicBezTo>
                      <a:pt x="650" y="0"/>
                      <a:pt x="586" y="4"/>
                      <a:pt x="523" y="14"/>
                    </a:cubicBezTo>
                    <a:cubicBezTo>
                      <a:pt x="317" y="44"/>
                      <a:pt x="113" y="142"/>
                      <a:pt x="1" y="317"/>
                    </a:cubicBezTo>
                    <a:cubicBezTo>
                      <a:pt x="55" y="357"/>
                      <a:pt x="241" y="442"/>
                      <a:pt x="307" y="451"/>
                    </a:cubicBezTo>
                    <a:cubicBezTo>
                      <a:pt x="365" y="458"/>
                      <a:pt x="421" y="461"/>
                      <a:pt x="476" y="461"/>
                    </a:cubicBezTo>
                    <a:cubicBezTo>
                      <a:pt x="684" y="461"/>
                      <a:pt x="871" y="414"/>
                      <a:pt x="1085" y="342"/>
                    </a:cubicBezTo>
                    <a:cubicBezTo>
                      <a:pt x="1255" y="284"/>
                      <a:pt x="1417" y="187"/>
                      <a:pt x="1576" y="101"/>
                    </a:cubicBezTo>
                    <a:lnTo>
                      <a:pt x="1143" y="41"/>
                    </a:lnTo>
                    <a:cubicBezTo>
                      <a:pt x="1001" y="20"/>
                      <a:pt x="857" y="0"/>
                      <a:pt x="714" y="0"/>
                    </a:cubicBezTo>
                    <a:close/>
                  </a:path>
                </a:pathLst>
              </a:custGeom>
              <a:solidFill>
                <a:srgbClr val="FF7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4" name="Google Shape;2014;p49"/>
              <p:cNvSpPr/>
              <p:nvPr/>
            </p:nvSpPr>
            <p:spPr>
              <a:xfrm>
                <a:off x="10058095" y="3115182"/>
                <a:ext cx="220883" cy="244155"/>
              </a:xfrm>
              <a:custGeom>
                <a:avLst/>
                <a:gdLst/>
                <a:ahLst/>
                <a:cxnLst/>
                <a:rect l="l" t="t" r="r" b="b"/>
                <a:pathLst>
                  <a:path w="1082" h="1196" extrusionOk="0">
                    <a:moveTo>
                      <a:pt x="1082" y="1"/>
                    </a:moveTo>
                    <a:lnTo>
                      <a:pt x="716" y="238"/>
                    </a:lnTo>
                    <a:cubicBezTo>
                      <a:pt x="542" y="350"/>
                      <a:pt x="364" y="466"/>
                      <a:pt x="229" y="623"/>
                    </a:cubicBezTo>
                    <a:cubicBezTo>
                      <a:pt x="92" y="781"/>
                      <a:pt x="1" y="989"/>
                      <a:pt x="30" y="1195"/>
                    </a:cubicBezTo>
                    <a:cubicBezTo>
                      <a:pt x="424" y="1168"/>
                      <a:pt x="684" y="816"/>
                      <a:pt x="867" y="505"/>
                    </a:cubicBezTo>
                    <a:cubicBezTo>
                      <a:pt x="959" y="351"/>
                      <a:pt x="1019" y="171"/>
                      <a:pt x="1082" y="1"/>
                    </a:cubicBezTo>
                    <a:close/>
                  </a:path>
                </a:pathLst>
              </a:custGeom>
              <a:solidFill>
                <a:srgbClr val="FF7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5" name="Google Shape;2015;p49"/>
              <p:cNvSpPr/>
              <p:nvPr/>
            </p:nvSpPr>
            <p:spPr>
              <a:xfrm>
                <a:off x="9874775" y="3180100"/>
                <a:ext cx="167398" cy="287842"/>
              </a:xfrm>
              <a:custGeom>
                <a:avLst/>
                <a:gdLst/>
                <a:ahLst/>
                <a:cxnLst/>
                <a:rect l="l" t="t" r="r" b="b"/>
                <a:pathLst>
                  <a:path w="820" h="1410" extrusionOk="0">
                    <a:moveTo>
                      <a:pt x="820" y="0"/>
                    </a:moveTo>
                    <a:lnTo>
                      <a:pt x="820" y="0"/>
                    </a:lnTo>
                    <a:cubicBezTo>
                      <a:pt x="720" y="106"/>
                      <a:pt x="618" y="212"/>
                      <a:pt x="518" y="318"/>
                    </a:cubicBezTo>
                    <a:cubicBezTo>
                      <a:pt x="375" y="469"/>
                      <a:pt x="231" y="622"/>
                      <a:pt x="135" y="807"/>
                    </a:cubicBezTo>
                    <a:cubicBezTo>
                      <a:pt x="40" y="992"/>
                      <a:pt x="1" y="1216"/>
                      <a:pt x="77" y="1410"/>
                    </a:cubicBezTo>
                    <a:cubicBezTo>
                      <a:pt x="453" y="1290"/>
                      <a:pt x="624" y="888"/>
                      <a:pt x="730" y="542"/>
                    </a:cubicBezTo>
                    <a:cubicBezTo>
                      <a:pt x="782" y="369"/>
                      <a:pt x="799" y="181"/>
                      <a:pt x="820" y="0"/>
                    </a:cubicBezTo>
                    <a:close/>
                  </a:path>
                </a:pathLst>
              </a:custGeom>
              <a:solidFill>
                <a:srgbClr val="FF7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6" name="Google Shape;2016;p49"/>
              <p:cNvSpPr/>
              <p:nvPr/>
            </p:nvSpPr>
            <p:spPr>
              <a:xfrm>
                <a:off x="9711460" y="3345048"/>
                <a:ext cx="116158" cy="315606"/>
              </a:xfrm>
              <a:custGeom>
                <a:avLst/>
                <a:gdLst/>
                <a:ahLst/>
                <a:cxnLst/>
                <a:rect l="l" t="t" r="r" b="b"/>
                <a:pathLst>
                  <a:path w="569" h="1546" extrusionOk="0">
                    <a:moveTo>
                      <a:pt x="515" y="1"/>
                    </a:moveTo>
                    <a:cubicBezTo>
                      <a:pt x="443" y="127"/>
                      <a:pt x="371" y="254"/>
                      <a:pt x="301" y="381"/>
                    </a:cubicBezTo>
                    <a:cubicBezTo>
                      <a:pt x="198" y="561"/>
                      <a:pt x="96" y="746"/>
                      <a:pt x="48" y="948"/>
                    </a:cubicBezTo>
                    <a:cubicBezTo>
                      <a:pt x="0" y="1150"/>
                      <a:pt x="18" y="1377"/>
                      <a:pt x="140" y="1545"/>
                    </a:cubicBezTo>
                    <a:cubicBezTo>
                      <a:pt x="476" y="1340"/>
                      <a:pt x="541" y="907"/>
                      <a:pt x="559" y="546"/>
                    </a:cubicBezTo>
                    <a:cubicBezTo>
                      <a:pt x="568" y="366"/>
                      <a:pt x="537" y="180"/>
                      <a:pt x="515" y="1"/>
                    </a:cubicBezTo>
                    <a:close/>
                  </a:path>
                </a:pathLst>
              </a:custGeom>
              <a:solidFill>
                <a:srgbClr val="FF7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7" name="Google Shape;2017;p49"/>
              <p:cNvSpPr/>
              <p:nvPr/>
            </p:nvSpPr>
            <p:spPr>
              <a:xfrm>
                <a:off x="10083001" y="3376282"/>
                <a:ext cx="317239" cy="100234"/>
              </a:xfrm>
              <a:custGeom>
                <a:avLst/>
                <a:gdLst/>
                <a:ahLst/>
                <a:cxnLst/>
                <a:rect l="l" t="t" r="r" b="b"/>
                <a:pathLst>
                  <a:path w="1554" h="491" extrusionOk="0">
                    <a:moveTo>
                      <a:pt x="403" y="1"/>
                    </a:moveTo>
                    <a:cubicBezTo>
                      <a:pt x="263" y="1"/>
                      <a:pt x="126" y="31"/>
                      <a:pt x="1" y="110"/>
                    </a:cubicBezTo>
                    <a:cubicBezTo>
                      <a:pt x="98" y="295"/>
                      <a:pt x="295" y="410"/>
                      <a:pt x="496" y="456"/>
                    </a:cubicBezTo>
                    <a:cubicBezTo>
                      <a:pt x="608" y="482"/>
                      <a:pt x="723" y="491"/>
                      <a:pt x="838" y="491"/>
                    </a:cubicBezTo>
                    <a:cubicBezTo>
                      <a:pt x="932" y="491"/>
                      <a:pt x="1025" y="485"/>
                      <a:pt x="1118" y="480"/>
                    </a:cubicBezTo>
                    <a:lnTo>
                      <a:pt x="1553" y="455"/>
                    </a:lnTo>
                    <a:cubicBezTo>
                      <a:pt x="1403" y="356"/>
                      <a:pt x="1249" y="246"/>
                      <a:pt x="1082" y="174"/>
                    </a:cubicBezTo>
                    <a:cubicBezTo>
                      <a:pt x="876" y="85"/>
                      <a:pt x="635" y="1"/>
                      <a:pt x="403" y="1"/>
                    </a:cubicBezTo>
                    <a:close/>
                  </a:path>
                </a:pathLst>
              </a:custGeom>
              <a:solidFill>
                <a:srgbClr val="FF7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8" name="Google Shape;2018;p49"/>
              <p:cNvSpPr/>
              <p:nvPr/>
            </p:nvSpPr>
            <p:spPr>
              <a:xfrm>
                <a:off x="9905396" y="3476720"/>
                <a:ext cx="324384" cy="93498"/>
              </a:xfrm>
              <a:custGeom>
                <a:avLst/>
                <a:gdLst/>
                <a:ahLst/>
                <a:cxnLst/>
                <a:rect l="l" t="t" r="r" b="b"/>
                <a:pathLst>
                  <a:path w="1589" h="458" extrusionOk="0">
                    <a:moveTo>
                      <a:pt x="712" y="1"/>
                    </a:moveTo>
                    <a:cubicBezTo>
                      <a:pt x="447" y="1"/>
                      <a:pt x="182" y="57"/>
                      <a:pt x="0" y="259"/>
                    </a:cubicBezTo>
                    <a:cubicBezTo>
                      <a:pt x="132" y="398"/>
                      <a:pt x="331" y="457"/>
                      <a:pt x="523" y="457"/>
                    </a:cubicBezTo>
                    <a:cubicBezTo>
                      <a:pt x="539" y="457"/>
                      <a:pt x="555" y="457"/>
                      <a:pt x="571" y="456"/>
                    </a:cubicBezTo>
                    <a:cubicBezTo>
                      <a:pt x="778" y="447"/>
                      <a:pt x="980" y="379"/>
                      <a:pt x="1175" y="311"/>
                    </a:cubicBezTo>
                    <a:lnTo>
                      <a:pt x="1588" y="168"/>
                    </a:lnTo>
                    <a:cubicBezTo>
                      <a:pt x="1417" y="113"/>
                      <a:pt x="1238" y="50"/>
                      <a:pt x="1059" y="27"/>
                    </a:cubicBezTo>
                    <a:cubicBezTo>
                      <a:pt x="948" y="12"/>
                      <a:pt x="830" y="1"/>
                      <a:pt x="712" y="1"/>
                    </a:cubicBezTo>
                    <a:close/>
                  </a:path>
                </a:pathLst>
              </a:custGeom>
              <a:solidFill>
                <a:srgbClr val="FF7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9" name="Google Shape;2019;p49"/>
              <p:cNvSpPr/>
              <p:nvPr/>
            </p:nvSpPr>
            <p:spPr>
              <a:xfrm>
                <a:off x="9787809" y="3597777"/>
                <a:ext cx="292742" cy="151270"/>
              </a:xfrm>
              <a:custGeom>
                <a:avLst/>
                <a:gdLst/>
                <a:ahLst/>
                <a:cxnLst/>
                <a:rect l="l" t="t" r="r" b="b"/>
                <a:pathLst>
                  <a:path w="1434" h="741" extrusionOk="0">
                    <a:moveTo>
                      <a:pt x="1433" y="0"/>
                    </a:moveTo>
                    <a:lnTo>
                      <a:pt x="1433" y="0"/>
                    </a:lnTo>
                    <a:cubicBezTo>
                      <a:pt x="1255" y="15"/>
                      <a:pt x="1064" y="26"/>
                      <a:pt x="891" y="72"/>
                    </a:cubicBezTo>
                    <a:cubicBezTo>
                      <a:pt x="542" y="164"/>
                      <a:pt x="133" y="321"/>
                      <a:pt x="0" y="692"/>
                    </a:cubicBezTo>
                    <a:cubicBezTo>
                      <a:pt x="78" y="726"/>
                      <a:pt x="161" y="741"/>
                      <a:pt x="245" y="741"/>
                    </a:cubicBezTo>
                    <a:cubicBezTo>
                      <a:pt x="368" y="741"/>
                      <a:pt x="493" y="709"/>
                      <a:pt x="604" y="656"/>
                    </a:cubicBezTo>
                    <a:cubicBezTo>
                      <a:pt x="792" y="567"/>
                      <a:pt x="952" y="427"/>
                      <a:pt x="1107" y="290"/>
                    </a:cubicBezTo>
                    <a:lnTo>
                      <a:pt x="1433" y="0"/>
                    </a:lnTo>
                    <a:close/>
                  </a:path>
                </a:pathLst>
              </a:custGeom>
              <a:solidFill>
                <a:srgbClr val="FF7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20" name="Google Shape;2020;p49"/>
              <p:cNvGrpSpPr/>
              <p:nvPr/>
            </p:nvGrpSpPr>
            <p:grpSpPr>
              <a:xfrm>
                <a:off x="9712889" y="3205414"/>
                <a:ext cx="730425" cy="634069"/>
                <a:chOff x="5260991" y="2240410"/>
                <a:chExt cx="152637" cy="132502"/>
              </a:xfrm>
            </p:grpSpPr>
            <p:sp>
              <p:nvSpPr>
                <p:cNvPr id="2021" name="Google Shape;2021;p49"/>
                <p:cNvSpPr/>
                <p:nvPr/>
              </p:nvSpPr>
              <p:spPr>
                <a:xfrm>
                  <a:off x="5260991" y="2257772"/>
                  <a:ext cx="152637" cy="115139"/>
                </a:xfrm>
                <a:custGeom>
                  <a:avLst/>
                  <a:gdLst/>
                  <a:ahLst/>
                  <a:cxnLst/>
                  <a:rect l="l" t="t" r="r" b="b"/>
                  <a:pathLst>
                    <a:path w="3578" h="2699" extrusionOk="0">
                      <a:moveTo>
                        <a:pt x="3545" y="0"/>
                      </a:moveTo>
                      <a:cubicBezTo>
                        <a:pt x="2725" y="6"/>
                        <a:pt x="1675" y="354"/>
                        <a:pt x="1155" y="792"/>
                      </a:cubicBezTo>
                      <a:cubicBezTo>
                        <a:pt x="640" y="1225"/>
                        <a:pt x="178" y="1978"/>
                        <a:pt x="5" y="2663"/>
                      </a:cubicBezTo>
                      <a:cubicBezTo>
                        <a:pt x="1" y="2678"/>
                        <a:pt x="10" y="2695"/>
                        <a:pt x="24" y="2698"/>
                      </a:cubicBezTo>
                      <a:cubicBezTo>
                        <a:pt x="26" y="2699"/>
                        <a:pt x="27" y="2699"/>
                        <a:pt x="28" y="2699"/>
                      </a:cubicBezTo>
                      <a:cubicBezTo>
                        <a:pt x="29" y="2699"/>
                        <a:pt x="30" y="2699"/>
                        <a:pt x="32" y="2698"/>
                      </a:cubicBezTo>
                      <a:cubicBezTo>
                        <a:pt x="44" y="2698"/>
                        <a:pt x="56" y="2690"/>
                        <a:pt x="59" y="2677"/>
                      </a:cubicBezTo>
                      <a:cubicBezTo>
                        <a:pt x="230" y="2001"/>
                        <a:pt x="688" y="1257"/>
                        <a:pt x="1191" y="834"/>
                      </a:cubicBezTo>
                      <a:cubicBezTo>
                        <a:pt x="1693" y="410"/>
                        <a:pt x="2749" y="61"/>
                        <a:pt x="3545" y="55"/>
                      </a:cubicBezTo>
                      <a:cubicBezTo>
                        <a:pt x="3578" y="52"/>
                        <a:pt x="3578" y="3"/>
                        <a:pt x="35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2" name="Google Shape;2022;p49"/>
                <p:cNvSpPr/>
                <p:nvPr/>
              </p:nvSpPr>
              <p:spPr>
                <a:xfrm>
                  <a:off x="5326816" y="2240410"/>
                  <a:ext cx="54861" cy="49315"/>
                </a:xfrm>
                <a:custGeom>
                  <a:avLst/>
                  <a:gdLst/>
                  <a:ahLst/>
                  <a:cxnLst/>
                  <a:rect l="l" t="t" r="r" b="b"/>
                  <a:pathLst>
                    <a:path w="1286" h="1156" extrusionOk="0">
                      <a:moveTo>
                        <a:pt x="886" y="0"/>
                      </a:moveTo>
                      <a:cubicBezTo>
                        <a:pt x="880" y="0"/>
                        <a:pt x="874" y="2"/>
                        <a:pt x="869" y="6"/>
                      </a:cubicBezTo>
                      <a:cubicBezTo>
                        <a:pt x="517" y="263"/>
                        <a:pt x="223" y="591"/>
                        <a:pt x="5" y="968"/>
                      </a:cubicBezTo>
                      <a:cubicBezTo>
                        <a:pt x="1" y="977"/>
                        <a:pt x="1" y="987"/>
                        <a:pt x="5" y="995"/>
                      </a:cubicBezTo>
                      <a:cubicBezTo>
                        <a:pt x="10" y="1004"/>
                        <a:pt x="19" y="1010"/>
                        <a:pt x="28" y="1010"/>
                      </a:cubicBezTo>
                      <a:lnTo>
                        <a:pt x="117" y="1019"/>
                      </a:lnTo>
                      <a:cubicBezTo>
                        <a:pt x="501" y="1051"/>
                        <a:pt x="863" y="1081"/>
                        <a:pt x="1242" y="1156"/>
                      </a:cubicBezTo>
                      <a:lnTo>
                        <a:pt x="1246" y="1156"/>
                      </a:lnTo>
                      <a:cubicBezTo>
                        <a:pt x="1247" y="1156"/>
                        <a:pt x="1247" y="1156"/>
                        <a:pt x="1248" y="1156"/>
                      </a:cubicBezTo>
                      <a:cubicBezTo>
                        <a:pt x="1282" y="1156"/>
                        <a:pt x="1286" y="1107"/>
                        <a:pt x="1252" y="1101"/>
                      </a:cubicBezTo>
                      <a:cubicBezTo>
                        <a:pt x="870" y="1026"/>
                        <a:pt x="506" y="995"/>
                        <a:pt x="122" y="962"/>
                      </a:cubicBezTo>
                      <a:lnTo>
                        <a:pt x="77" y="957"/>
                      </a:lnTo>
                      <a:cubicBezTo>
                        <a:pt x="289" y="604"/>
                        <a:pt x="569" y="295"/>
                        <a:pt x="902" y="51"/>
                      </a:cubicBezTo>
                      <a:cubicBezTo>
                        <a:pt x="927" y="34"/>
                        <a:pt x="909" y="0"/>
                        <a:pt x="88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3" name="Google Shape;2023;p49"/>
                <p:cNvSpPr/>
                <p:nvPr/>
              </p:nvSpPr>
              <p:spPr>
                <a:xfrm>
                  <a:off x="5292218" y="2254488"/>
                  <a:ext cx="47267" cy="56354"/>
                </a:xfrm>
                <a:custGeom>
                  <a:avLst/>
                  <a:gdLst/>
                  <a:ahLst/>
                  <a:cxnLst/>
                  <a:rect l="l" t="t" r="r" b="b"/>
                  <a:pathLst>
                    <a:path w="1108" h="1321" extrusionOk="0">
                      <a:moveTo>
                        <a:pt x="621" y="0"/>
                      </a:moveTo>
                      <a:cubicBezTo>
                        <a:pt x="613" y="0"/>
                        <a:pt x="606" y="3"/>
                        <a:pt x="600" y="10"/>
                      </a:cubicBezTo>
                      <a:cubicBezTo>
                        <a:pt x="287" y="374"/>
                        <a:pt x="81" y="815"/>
                        <a:pt x="4" y="1288"/>
                      </a:cubicBezTo>
                      <a:cubicBezTo>
                        <a:pt x="1" y="1299"/>
                        <a:pt x="5" y="1307"/>
                        <a:pt x="13" y="1315"/>
                      </a:cubicBezTo>
                      <a:cubicBezTo>
                        <a:pt x="17" y="1319"/>
                        <a:pt x="25" y="1321"/>
                        <a:pt x="31" y="1321"/>
                      </a:cubicBezTo>
                      <a:lnTo>
                        <a:pt x="40" y="1321"/>
                      </a:lnTo>
                      <a:cubicBezTo>
                        <a:pt x="365" y="1217"/>
                        <a:pt x="717" y="1205"/>
                        <a:pt x="1058" y="1193"/>
                      </a:cubicBezTo>
                      <a:lnTo>
                        <a:pt x="1079" y="1193"/>
                      </a:lnTo>
                      <a:cubicBezTo>
                        <a:pt x="1095" y="1193"/>
                        <a:pt x="1107" y="1179"/>
                        <a:pt x="1107" y="1164"/>
                      </a:cubicBezTo>
                      <a:cubicBezTo>
                        <a:pt x="1106" y="1148"/>
                        <a:pt x="1092" y="1136"/>
                        <a:pt x="1077" y="1136"/>
                      </a:cubicBezTo>
                      <a:lnTo>
                        <a:pt x="1057" y="1136"/>
                      </a:lnTo>
                      <a:cubicBezTo>
                        <a:pt x="727" y="1148"/>
                        <a:pt x="386" y="1158"/>
                        <a:pt x="66" y="1254"/>
                      </a:cubicBezTo>
                      <a:cubicBezTo>
                        <a:pt x="148" y="808"/>
                        <a:pt x="347" y="392"/>
                        <a:pt x="642" y="47"/>
                      </a:cubicBezTo>
                      <a:cubicBezTo>
                        <a:pt x="661" y="26"/>
                        <a:pt x="642" y="0"/>
                        <a:pt x="6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4" name="Google Shape;2024;p49"/>
                <p:cNvSpPr/>
                <p:nvPr/>
              </p:nvSpPr>
              <p:spPr>
                <a:xfrm>
                  <a:off x="5268841" y="2330465"/>
                  <a:ext cx="49784" cy="22397"/>
                </a:xfrm>
                <a:custGeom>
                  <a:avLst/>
                  <a:gdLst/>
                  <a:ahLst/>
                  <a:cxnLst/>
                  <a:rect l="l" t="t" r="r" b="b"/>
                  <a:pathLst>
                    <a:path w="1167" h="525" extrusionOk="0">
                      <a:moveTo>
                        <a:pt x="1126" y="1"/>
                      </a:moveTo>
                      <a:cubicBezTo>
                        <a:pt x="1122" y="1"/>
                        <a:pt x="1116" y="2"/>
                        <a:pt x="1111" y="5"/>
                      </a:cubicBezTo>
                      <a:cubicBezTo>
                        <a:pt x="792" y="202"/>
                        <a:pt x="427" y="424"/>
                        <a:pt x="27" y="469"/>
                      </a:cubicBezTo>
                      <a:cubicBezTo>
                        <a:pt x="12" y="470"/>
                        <a:pt x="0" y="484"/>
                        <a:pt x="2" y="499"/>
                      </a:cubicBezTo>
                      <a:cubicBezTo>
                        <a:pt x="3" y="514"/>
                        <a:pt x="16" y="524"/>
                        <a:pt x="30" y="524"/>
                      </a:cubicBezTo>
                      <a:lnTo>
                        <a:pt x="33" y="524"/>
                      </a:lnTo>
                      <a:cubicBezTo>
                        <a:pt x="446" y="479"/>
                        <a:pt x="814" y="253"/>
                        <a:pt x="1141" y="53"/>
                      </a:cubicBezTo>
                      <a:cubicBezTo>
                        <a:pt x="1167" y="37"/>
                        <a:pt x="1151" y="1"/>
                        <a:pt x="11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5" name="Google Shape;2025;p49"/>
                <p:cNvSpPr/>
                <p:nvPr/>
              </p:nvSpPr>
              <p:spPr>
                <a:xfrm>
                  <a:off x="5265812" y="2297787"/>
                  <a:ext cx="9982" cy="50979"/>
                </a:xfrm>
                <a:custGeom>
                  <a:avLst/>
                  <a:gdLst/>
                  <a:ahLst/>
                  <a:cxnLst/>
                  <a:rect l="l" t="t" r="r" b="b"/>
                  <a:pathLst>
                    <a:path w="234" h="1195" extrusionOk="0">
                      <a:moveTo>
                        <a:pt x="197" y="0"/>
                      </a:moveTo>
                      <a:cubicBezTo>
                        <a:pt x="186" y="0"/>
                        <a:pt x="176" y="6"/>
                        <a:pt x="171" y="20"/>
                      </a:cubicBezTo>
                      <a:cubicBezTo>
                        <a:pt x="11" y="412"/>
                        <a:pt x="5" y="619"/>
                        <a:pt x="2" y="743"/>
                      </a:cubicBezTo>
                      <a:cubicBezTo>
                        <a:pt x="1" y="877"/>
                        <a:pt x="52" y="1054"/>
                        <a:pt x="99" y="1177"/>
                      </a:cubicBezTo>
                      <a:cubicBezTo>
                        <a:pt x="104" y="1187"/>
                        <a:pt x="114" y="1195"/>
                        <a:pt x="126" y="1195"/>
                      </a:cubicBezTo>
                      <a:cubicBezTo>
                        <a:pt x="129" y="1195"/>
                        <a:pt x="134" y="1195"/>
                        <a:pt x="137" y="1193"/>
                      </a:cubicBezTo>
                      <a:cubicBezTo>
                        <a:pt x="152" y="1187"/>
                        <a:pt x="159" y="1171"/>
                        <a:pt x="152" y="1156"/>
                      </a:cubicBezTo>
                      <a:cubicBezTo>
                        <a:pt x="105" y="1040"/>
                        <a:pt x="56" y="873"/>
                        <a:pt x="59" y="744"/>
                      </a:cubicBezTo>
                      <a:cubicBezTo>
                        <a:pt x="62" y="616"/>
                        <a:pt x="67" y="424"/>
                        <a:pt x="223" y="40"/>
                      </a:cubicBezTo>
                      <a:cubicBezTo>
                        <a:pt x="234" y="18"/>
                        <a:pt x="215" y="0"/>
                        <a:pt x="1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026" name="Google Shape;2026;p49"/>
            <p:cNvGrpSpPr/>
            <p:nvPr/>
          </p:nvGrpSpPr>
          <p:grpSpPr>
            <a:xfrm>
              <a:off x="6359232" y="274745"/>
              <a:ext cx="549146" cy="617125"/>
              <a:chOff x="10939382" y="1251557"/>
              <a:chExt cx="549146" cy="617125"/>
            </a:xfrm>
          </p:grpSpPr>
          <p:sp>
            <p:nvSpPr>
              <p:cNvPr id="2027" name="Google Shape;2027;p49"/>
              <p:cNvSpPr/>
              <p:nvPr/>
            </p:nvSpPr>
            <p:spPr>
              <a:xfrm>
                <a:off x="11027368" y="1655965"/>
                <a:ext cx="245788" cy="109829"/>
              </a:xfrm>
              <a:custGeom>
                <a:avLst/>
                <a:gdLst/>
                <a:ahLst/>
                <a:cxnLst/>
                <a:rect l="l" t="t" r="r" b="b"/>
                <a:pathLst>
                  <a:path w="1204" h="538" extrusionOk="0">
                    <a:moveTo>
                      <a:pt x="292" y="1"/>
                    </a:moveTo>
                    <a:cubicBezTo>
                      <a:pt x="207" y="1"/>
                      <a:pt x="126" y="35"/>
                      <a:pt x="74" y="113"/>
                    </a:cubicBezTo>
                    <a:cubicBezTo>
                      <a:pt x="1" y="225"/>
                      <a:pt x="27" y="388"/>
                      <a:pt x="126" y="476"/>
                    </a:cubicBezTo>
                    <a:cubicBezTo>
                      <a:pt x="176" y="521"/>
                      <a:pt x="244" y="537"/>
                      <a:pt x="319" y="537"/>
                    </a:cubicBezTo>
                    <a:cubicBezTo>
                      <a:pt x="496" y="537"/>
                      <a:pt x="714" y="446"/>
                      <a:pt x="845" y="418"/>
                    </a:cubicBezTo>
                    <a:cubicBezTo>
                      <a:pt x="864" y="413"/>
                      <a:pt x="889" y="412"/>
                      <a:pt x="918" y="412"/>
                    </a:cubicBezTo>
                    <a:cubicBezTo>
                      <a:pt x="1013" y="412"/>
                      <a:pt x="1142" y="432"/>
                      <a:pt x="1204" y="456"/>
                    </a:cubicBezTo>
                    <a:lnTo>
                      <a:pt x="1079" y="353"/>
                    </a:lnTo>
                    <a:cubicBezTo>
                      <a:pt x="828" y="289"/>
                      <a:pt x="643" y="100"/>
                      <a:pt x="402" y="19"/>
                    </a:cubicBezTo>
                    <a:cubicBezTo>
                      <a:pt x="366" y="7"/>
                      <a:pt x="328" y="1"/>
                      <a:pt x="29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8" name="Google Shape;2028;p49"/>
              <p:cNvSpPr/>
              <p:nvPr/>
            </p:nvSpPr>
            <p:spPr>
              <a:xfrm>
                <a:off x="10939382" y="1489588"/>
                <a:ext cx="290087" cy="153107"/>
              </a:xfrm>
              <a:custGeom>
                <a:avLst/>
                <a:gdLst/>
                <a:ahLst/>
                <a:cxnLst/>
                <a:rect l="l" t="t" r="r" b="b"/>
                <a:pathLst>
                  <a:path w="1421" h="750" extrusionOk="0">
                    <a:moveTo>
                      <a:pt x="340" y="0"/>
                    </a:moveTo>
                    <a:cubicBezTo>
                      <a:pt x="258" y="0"/>
                      <a:pt x="178" y="30"/>
                      <a:pt x="115" y="98"/>
                    </a:cubicBezTo>
                    <a:cubicBezTo>
                      <a:pt x="1" y="219"/>
                      <a:pt x="1" y="421"/>
                      <a:pt x="103" y="550"/>
                    </a:cubicBezTo>
                    <a:cubicBezTo>
                      <a:pt x="181" y="648"/>
                      <a:pt x="320" y="676"/>
                      <a:pt x="471" y="676"/>
                    </a:cubicBezTo>
                    <a:cubicBezTo>
                      <a:pt x="656" y="676"/>
                      <a:pt x="860" y="634"/>
                      <a:pt x="991" y="629"/>
                    </a:cubicBezTo>
                    <a:cubicBezTo>
                      <a:pt x="995" y="628"/>
                      <a:pt x="999" y="628"/>
                      <a:pt x="1004" y="628"/>
                    </a:cubicBezTo>
                    <a:cubicBezTo>
                      <a:pt x="1116" y="628"/>
                      <a:pt x="1331" y="696"/>
                      <a:pt x="1420" y="749"/>
                    </a:cubicBezTo>
                    <a:lnTo>
                      <a:pt x="1416" y="718"/>
                    </a:lnTo>
                    <a:cubicBezTo>
                      <a:pt x="1122" y="588"/>
                      <a:pt x="810" y="201"/>
                      <a:pt x="533" y="52"/>
                    </a:cubicBezTo>
                    <a:cubicBezTo>
                      <a:pt x="472" y="19"/>
                      <a:pt x="405" y="0"/>
                      <a:pt x="34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9" name="Google Shape;2029;p49"/>
              <p:cNvSpPr/>
              <p:nvPr/>
            </p:nvSpPr>
            <p:spPr>
              <a:xfrm>
                <a:off x="11163123" y="1279321"/>
                <a:ext cx="163314" cy="310297"/>
              </a:xfrm>
              <a:custGeom>
                <a:avLst/>
                <a:gdLst/>
                <a:ahLst/>
                <a:cxnLst/>
                <a:rect l="l" t="t" r="r" b="b"/>
                <a:pathLst>
                  <a:path w="800" h="1520" extrusionOk="0">
                    <a:moveTo>
                      <a:pt x="350" y="1"/>
                    </a:moveTo>
                    <a:cubicBezTo>
                      <a:pt x="278" y="1"/>
                      <a:pt x="207" y="21"/>
                      <a:pt x="150" y="65"/>
                    </a:cubicBezTo>
                    <a:cubicBezTo>
                      <a:pt x="17" y="164"/>
                      <a:pt x="1" y="331"/>
                      <a:pt x="60" y="476"/>
                    </a:cubicBezTo>
                    <a:cubicBezTo>
                      <a:pt x="178" y="767"/>
                      <a:pt x="426" y="979"/>
                      <a:pt x="523" y="1284"/>
                    </a:cubicBezTo>
                    <a:lnTo>
                      <a:pt x="624" y="1516"/>
                    </a:lnTo>
                    <a:lnTo>
                      <a:pt x="624" y="1516"/>
                    </a:lnTo>
                    <a:cubicBezTo>
                      <a:pt x="580" y="1413"/>
                      <a:pt x="569" y="1097"/>
                      <a:pt x="585" y="991"/>
                    </a:cubicBezTo>
                    <a:cubicBezTo>
                      <a:pt x="619" y="756"/>
                      <a:pt x="800" y="296"/>
                      <a:pt x="602" y="100"/>
                    </a:cubicBezTo>
                    <a:cubicBezTo>
                      <a:pt x="536" y="35"/>
                      <a:pt x="442" y="1"/>
                      <a:pt x="350" y="1"/>
                    </a:cubicBezTo>
                    <a:close/>
                    <a:moveTo>
                      <a:pt x="624" y="1516"/>
                    </a:moveTo>
                    <a:lnTo>
                      <a:pt x="624" y="1516"/>
                    </a:lnTo>
                    <a:cubicBezTo>
                      <a:pt x="624" y="1517"/>
                      <a:pt x="625" y="1519"/>
                      <a:pt x="625" y="1520"/>
                    </a:cubicBezTo>
                    <a:lnTo>
                      <a:pt x="624" y="1516"/>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0" name="Google Shape;2030;p49"/>
              <p:cNvSpPr/>
              <p:nvPr/>
            </p:nvSpPr>
            <p:spPr>
              <a:xfrm>
                <a:off x="11321539" y="1388538"/>
                <a:ext cx="130039" cy="243542"/>
              </a:xfrm>
              <a:custGeom>
                <a:avLst/>
                <a:gdLst/>
                <a:ahLst/>
                <a:cxnLst/>
                <a:rect l="l" t="t" r="r" b="b"/>
                <a:pathLst>
                  <a:path w="637" h="1193" extrusionOk="0">
                    <a:moveTo>
                      <a:pt x="272" y="1"/>
                    </a:moveTo>
                    <a:cubicBezTo>
                      <a:pt x="234" y="1"/>
                      <a:pt x="197" y="8"/>
                      <a:pt x="163" y="25"/>
                    </a:cubicBezTo>
                    <a:cubicBezTo>
                      <a:pt x="40" y="81"/>
                      <a:pt x="0" y="211"/>
                      <a:pt x="22" y="335"/>
                    </a:cubicBezTo>
                    <a:cubicBezTo>
                      <a:pt x="66" y="585"/>
                      <a:pt x="225" y="796"/>
                      <a:pt x="251" y="1054"/>
                    </a:cubicBezTo>
                    <a:lnTo>
                      <a:pt x="334" y="1192"/>
                    </a:lnTo>
                    <a:cubicBezTo>
                      <a:pt x="316" y="1107"/>
                      <a:pt x="319" y="913"/>
                      <a:pt x="349" y="831"/>
                    </a:cubicBezTo>
                    <a:cubicBezTo>
                      <a:pt x="418" y="652"/>
                      <a:pt x="637" y="318"/>
                      <a:pt x="513" y="129"/>
                    </a:cubicBezTo>
                    <a:cubicBezTo>
                      <a:pt x="462" y="50"/>
                      <a:pt x="366" y="1"/>
                      <a:pt x="27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1" name="Google Shape;2031;p49"/>
              <p:cNvSpPr/>
              <p:nvPr/>
            </p:nvSpPr>
            <p:spPr>
              <a:xfrm>
                <a:off x="10943873" y="1265031"/>
                <a:ext cx="262936" cy="276817"/>
              </a:xfrm>
              <a:custGeom>
                <a:avLst/>
                <a:gdLst/>
                <a:ahLst/>
                <a:cxnLst/>
                <a:rect l="l" t="t" r="r" b="b"/>
                <a:pathLst>
                  <a:path w="1288" h="1356" extrusionOk="0">
                    <a:moveTo>
                      <a:pt x="122" y="0"/>
                    </a:moveTo>
                    <a:cubicBezTo>
                      <a:pt x="32" y="76"/>
                      <a:pt x="1" y="208"/>
                      <a:pt x="14" y="322"/>
                    </a:cubicBezTo>
                    <a:cubicBezTo>
                      <a:pt x="29" y="454"/>
                      <a:pt x="107" y="567"/>
                      <a:pt x="199" y="659"/>
                    </a:cubicBezTo>
                    <a:cubicBezTo>
                      <a:pt x="320" y="786"/>
                      <a:pt x="466" y="885"/>
                      <a:pt x="627" y="952"/>
                    </a:cubicBezTo>
                    <a:cubicBezTo>
                      <a:pt x="761" y="1007"/>
                      <a:pt x="908" y="1040"/>
                      <a:pt x="1025" y="1122"/>
                    </a:cubicBezTo>
                    <a:cubicBezTo>
                      <a:pt x="1099" y="1172"/>
                      <a:pt x="1169" y="1225"/>
                      <a:pt x="1230" y="1288"/>
                    </a:cubicBezTo>
                    <a:lnTo>
                      <a:pt x="1230" y="1288"/>
                    </a:lnTo>
                    <a:lnTo>
                      <a:pt x="122" y="0"/>
                    </a:lnTo>
                    <a:close/>
                    <a:moveTo>
                      <a:pt x="1230" y="1288"/>
                    </a:moveTo>
                    <a:lnTo>
                      <a:pt x="1288" y="1356"/>
                    </a:lnTo>
                    <a:cubicBezTo>
                      <a:pt x="1270" y="1332"/>
                      <a:pt x="1250" y="1310"/>
                      <a:pt x="1230" y="1288"/>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2" name="Google Shape;2032;p49"/>
              <p:cNvSpPr/>
              <p:nvPr/>
            </p:nvSpPr>
            <p:spPr>
              <a:xfrm>
                <a:off x="10966533" y="1251557"/>
                <a:ext cx="238439" cy="292128"/>
              </a:xfrm>
              <a:custGeom>
                <a:avLst/>
                <a:gdLst/>
                <a:ahLst/>
                <a:cxnLst/>
                <a:rect l="l" t="t" r="r" b="b"/>
                <a:pathLst>
                  <a:path w="1168" h="1431" extrusionOk="0">
                    <a:moveTo>
                      <a:pt x="220" y="1"/>
                    </a:moveTo>
                    <a:cubicBezTo>
                      <a:pt x="140" y="1"/>
                      <a:pt x="60" y="23"/>
                      <a:pt x="0" y="74"/>
                    </a:cubicBezTo>
                    <a:lnTo>
                      <a:pt x="1115" y="1370"/>
                    </a:lnTo>
                    <a:lnTo>
                      <a:pt x="1115" y="1370"/>
                    </a:lnTo>
                    <a:cubicBezTo>
                      <a:pt x="1059" y="1298"/>
                      <a:pt x="1014" y="1219"/>
                      <a:pt x="974" y="1136"/>
                    </a:cubicBezTo>
                    <a:cubicBezTo>
                      <a:pt x="911" y="1006"/>
                      <a:pt x="901" y="857"/>
                      <a:pt x="865" y="717"/>
                    </a:cubicBezTo>
                    <a:cubicBezTo>
                      <a:pt x="823" y="547"/>
                      <a:pt x="747" y="388"/>
                      <a:pt x="642" y="250"/>
                    </a:cubicBezTo>
                    <a:cubicBezTo>
                      <a:pt x="562" y="145"/>
                      <a:pt x="463" y="51"/>
                      <a:pt x="336" y="16"/>
                    </a:cubicBezTo>
                    <a:cubicBezTo>
                      <a:pt x="299" y="6"/>
                      <a:pt x="259" y="1"/>
                      <a:pt x="220" y="1"/>
                    </a:cubicBezTo>
                    <a:close/>
                    <a:moveTo>
                      <a:pt x="1115" y="1370"/>
                    </a:moveTo>
                    <a:cubicBezTo>
                      <a:pt x="1132" y="1391"/>
                      <a:pt x="1149" y="1411"/>
                      <a:pt x="1168" y="1431"/>
                    </a:cubicBezTo>
                    <a:lnTo>
                      <a:pt x="1115" y="137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33" name="Google Shape;2033;p49"/>
              <p:cNvGrpSpPr/>
              <p:nvPr/>
            </p:nvGrpSpPr>
            <p:grpSpPr>
              <a:xfrm>
                <a:off x="10988989" y="1301777"/>
                <a:ext cx="499539" cy="566906"/>
                <a:chOff x="5527659" y="1842605"/>
                <a:chExt cx="104389" cy="118467"/>
              </a:xfrm>
            </p:grpSpPr>
            <p:sp>
              <p:nvSpPr>
                <p:cNvPr id="2034" name="Google Shape;2034;p49"/>
                <p:cNvSpPr/>
                <p:nvPr/>
              </p:nvSpPr>
              <p:spPr>
                <a:xfrm>
                  <a:off x="5530389" y="1842605"/>
                  <a:ext cx="101659" cy="118467"/>
                </a:xfrm>
                <a:custGeom>
                  <a:avLst/>
                  <a:gdLst/>
                  <a:ahLst/>
                  <a:cxnLst/>
                  <a:rect l="l" t="t" r="r" b="b"/>
                  <a:pathLst>
                    <a:path w="2383" h="2777" extrusionOk="0">
                      <a:moveTo>
                        <a:pt x="52" y="0"/>
                      </a:moveTo>
                      <a:cubicBezTo>
                        <a:pt x="25" y="0"/>
                        <a:pt x="1" y="38"/>
                        <a:pt x="25" y="66"/>
                      </a:cubicBezTo>
                      <a:cubicBezTo>
                        <a:pt x="154" y="217"/>
                        <a:pt x="284" y="369"/>
                        <a:pt x="412" y="521"/>
                      </a:cubicBezTo>
                      <a:cubicBezTo>
                        <a:pt x="570" y="708"/>
                        <a:pt x="727" y="894"/>
                        <a:pt x="884" y="1080"/>
                      </a:cubicBezTo>
                      <a:lnTo>
                        <a:pt x="1385" y="1677"/>
                      </a:lnTo>
                      <a:cubicBezTo>
                        <a:pt x="1544" y="1866"/>
                        <a:pt x="1704" y="2056"/>
                        <a:pt x="1863" y="2244"/>
                      </a:cubicBezTo>
                      <a:cubicBezTo>
                        <a:pt x="1996" y="2402"/>
                        <a:pt x="2130" y="2558"/>
                        <a:pt x="2264" y="2716"/>
                      </a:cubicBezTo>
                      <a:lnTo>
                        <a:pt x="2305" y="2764"/>
                      </a:lnTo>
                      <a:cubicBezTo>
                        <a:pt x="2312" y="2773"/>
                        <a:pt x="2321" y="2777"/>
                        <a:pt x="2330" y="2777"/>
                      </a:cubicBezTo>
                      <a:cubicBezTo>
                        <a:pt x="2358" y="2777"/>
                        <a:pt x="2382" y="2739"/>
                        <a:pt x="2358" y="2710"/>
                      </a:cubicBezTo>
                      <a:cubicBezTo>
                        <a:pt x="2229" y="2560"/>
                        <a:pt x="2099" y="2408"/>
                        <a:pt x="1971" y="2255"/>
                      </a:cubicBezTo>
                      <a:cubicBezTo>
                        <a:pt x="1813" y="2069"/>
                        <a:pt x="1656" y="1883"/>
                        <a:pt x="1499" y="1696"/>
                      </a:cubicBezTo>
                      <a:lnTo>
                        <a:pt x="998" y="1100"/>
                      </a:lnTo>
                      <a:cubicBezTo>
                        <a:pt x="839" y="910"/>
                        <a:pt x="679" y="721"/>
                        <a:pt x="520" y="532"/>
                      </a:cubicBezTo>
                      <a:cubicBezTo>
                        <a:pt x="387" y="375"/>
                        <a:pt x="253" y="217"/>
                        <a:pt x="119" y="60"/>
                      </a:cubicBezTo>
                      <a:lnTo>
                        <a:pt x="77" y="13"/>
                      </a:lnTo>
                      <a:cubicBezTo>
                        <a:pt x="69" y="4"/>
                        <a:pt x="61" y="0"/>
                        <a:pt x="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5" name="Google Shape;2035;p49"/>
                <p:cNvSpPr/>
                <p:nvPr/>
              </p:nvSpPr>
              <p:spPr>
                <a:xfrm>
                  <a:off x="5560251" y="1928736"/>
                  <a:ext cx="64374" cy="24188"/>
                </a:xfrm>
                <a:custGeom>
                  <a:avLst/>
                  <a:gdLst/>
                  <a:ahLst/>
                  <a:cxnLst/>
                  <a:rect l="l" t="t" r="r" b="b"/>
                  <a:pathLst>
                    <a:path w="1509" h="567" extrusionOk="0">
                      <a:moveTo>
                        <a:pt x="45" y="1"/>
                      </a:moveTo>
                      <a:cubicBezTo>
                        <a:pt x="0" y="1"/>
                        <a:pt x="1" y="72"/>
                        <a:pt x="48" y="75"/>
                      </a:cubicBezTo>
                      <a:cubicBezTo>
                        <a:pt x="436" y="105"/>
                        <a:pt x="811" y="213"/>
                        <a:pt x="1156" y="393"/>
                      </a:cubicBezTo>
                      <a:cubicBezTo>
                        <a:pt x="1253" y="444"/>
                        <a:pt x="1347" y="499"/>
                        <a:pt x="1436" y="560"/>
                      </a:cubicBezTo>
                      <a:cubicBezTo>
                        <a:pt x="1443" y="565"/>
                        <a:pt x="1450" y="567"/>
                        <a:pt x="1456" y="567"/>
                      </a:cubicBezTo>
                      <a:cubicBezTo>
                        <a:pt x="1487" y="567"/>
                        <a:pt x="1508" y="518"/>
                        <a:pt x="1473" y="496"/>
                      </a:cubicBezTo>
                      <a:lnTo>
                        <a:pt x="1473" y="496"/>
                      </a:lnTo>
                      <a:lnTo>
                        <a:pt x="1475" y="497"/>
                      </a:lnTo>
                      <a:cubicBezTo>
                        <a:pt x="1145" y="274"/>
                        <a:pt x="774" y="120"/>
                        <a:pt x="383" y="46"/>
                      </a:cubicBezTo>
                      <a:cubicBezTo>
                        <a:pt x="273" y="25"/>
                        <a:pt x="161" y="10"/>
                        <a:pt x="48" y="1"/>
                      </a:cubicBezTo>
                      <a:cubicBezTo>
                        <a:pt x="47" y="1"/>
                        <a:pt x="46" y="1"/>
                        <a:pt x="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6" name="Google Shape;2036;p49"/>
                <p:cNvSpPr/>
                <p:nvPr/>
              </p:nvSpPr>
              <p:spPr>
                <a:xfrm>
                  <a:off x="5527659" y="1892560"/>
                  <a:ext cx="77854" cy="36944"/>
                </a:xfrm>
                <a:custGeom>
                  <a:avLst/>
                  <a:gdLst/>
                  <a:ahLst/>
                  <a:cxnLst/>
                  <a:rect l="l" t="t" r="r" b="b"/>
                  <a:pathLst>
                    <a:path w="1825" h="866" extrusionOk="0">
                      <a:moveTo>
                        <a:pt x="56" y="1"/>
                      </a:moveTo>
                      <a:cubicBezTo>
                        <a:pt x="15" y="1"/>
                        <a:pt x="1" y="65"/>
                        <a:pt x="44" y="75"/>
                      </a:cubicBezTo>
                      <a:cubicBezTo>
                        <a:pt x="277" y="126"/>
                        <a:pt x="502" y="209"/>
                        <a:pt x="719" y="300"/>
                      </a:cubicBezTo>
                      <a:cubicBezTo>
                        <a:pt x="968" y="400"/>
                        <a:pt x="1210" y="518"/>
                        <a:pt x="1441" y="652"/>
                      </a:cubicBezTo>
                      <a:cubicBezTo>
                        <a:pt x="1547" y="712"/>
                        <a:pt x="1647" y="780"/>
                        <a:pt x="1741" y="856"/>
                      </a:cubicBezTo>
                      <a:cubicBezTo>
                        <a:pt x="1749" y="863"/>
                        <a:pt x="1757" y="865"/>
                        <a:pt x="1765" y="865"/>
                      </a:cubicBezTo>
                      <a:cubicBezTo>
                        <a:pt x="1797" y="865"/>
                        <a:pt x="1824" y="827"/>
                        <a:pt x="1795" y="803"/>
                      </a:cubicBezTo>
                      <a:cubicBezTo>
                        <a:pt x="1610" y="649"/>
                        <a:pt x="1393" y="533"/>
                        <a:pt x="1179" y="425"/>
                      </a:cubicBezTo>
                      <a:cubicBezTo>
                        <a:pt x="934" y="303"/>
                        <a:pt x="682" y="197"/>
                        <a:pt x="423" y="106"/>
                      </a:cubicBezTo>
                      <a:cubicBezTo>
                        <a:pt x="306" y="64"/>
                        <a:pt x="186" y="30"/>
                        <a:pt x="65" y="2"/>
                      </a:cubicBezTo>
                      <a:cubicBezTo>
                        <a:pt x="62" y="1"/>
                        <a:pt x="59" y="1"/>
                        <a:pt x="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7" name="Google Shape;2037;p49"/>
                <p:cNvSpPr/>
                <p:nvPr/>
              </p:nvSpPr>
              <p:spPr>
                <a:xfrm>
                  <a:off x="5606239" y="1884711"/>
                  <a:ext cx="16979" cy="65739"/>
                </a:xfrm>
                <a:custGeom>
                  <a:avLst/>
                  <a:gdLst/>
                  <a:ahLst/>
                  <a:cxnLst/>
                  <a:rect l="l" t="t" r="r" b="b"/>
                  <a:pathLst>
                    <a:path w="398" h="1541" extrusionOk="0">
                      <a:moveTo>
                        <a:pt x="79" y="1"/>
                      </a:moveTo>
                      <a:cubicBezTo>
                        <a:pt x="60" y="1"/>
                        <a:pt x="41" y="13"/>
                        <a:pt x="39" y="37"/>
                      </a:cubicBezTo>
                      <a:cubicBezTo>
                        <a:pt x="0" y="548"/>
                        <a:pt x="96" y="1060"/>
                        <a:pt x="318" y="1520"/>
                      </a:cubicBezTo>
                      <a:cubicBezTo>
                        <a:pt x="324" y="1535"/>
                        <a:pt x="335" y="1540"/>
                        <a:pt x="347" y="1540"/>
                      </a:cubicBezTo>
                      <a:cubicBezTo>
                        <a:pt x="372" y="1540"/>
                        <a:pt x="398" y="1513"/>
                        <a:pt x="384" y="1483"/>
                      </a:cubicBezTo>
                      <a:cubicBezTo>
                        <a:pt x="167" y="1033"/>
                        <a:pt x="75" y="535"/>
                        <a:pt x="114" y="37"/>
                      </a:cubicBezTo>
                      <a:cubicBezTo>
                        <a:pt x="115" y="13"/>
                        <a:pt x="97" y="1"/>
                        <a:pt x="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8" name="Google Shape;2038;p49"/>
                <p:cNvSpPr/>
                <p:nvPr/>
              </p:nvSpPr>
              <p:spPr>
                <a:xfrm>
                  <a:off x="5579662" y="1852630"/>
                  <a:ext cx="23463" cy="75167"/>
                </a:xfrm>
                <a:custGeom>
                  <a:avLst/>
                  <a:gdLst/>
                  <a:ahLst/>
                  <a:cxnLst/>
                  <a:rect l="l" t="t" r="r" b="b"/>
                  <a:pathLst>
                    <a:path w="550" h="1762" extrusionOk="0">
                      <a:moveTo>
                        <a:pt x="37" y="0"/>
                      </a:moveTo>
                      <a:cubicBezTo>
                        <a:pt x="19" y="0"/>
                        <a:pt x="1" y="13"/>
                        <a:pt x="3" y="37"/>
                      </a:cubicBezTo>
                      <a:cubicBezTo>
                        <a:pt x="19" y="262"/>
                        <a:pt x="52" y="488"/>
                        <a:pt x="103" y="708"/>
                      </a:cubicBezTo>
                      <a:cubicBezTo>
                        <a:pt x="154" y="950"/>
                        <a:pt x="224" y="1188"/>
                        <a:pt x="313" y="1421"/>
                      </a:cubicBezTo>
                      <a:cubicBezTo>
                        <a:pt x="355" y="1533"/>
                        <a:pt x="406" y="1640"/>
                        <a:pt x="467" y="1745"/>
                      </a:cubicBezTo>
                      <a:cubicBezTo>
                        <a:pt x="474" y="1757"/>
                        <a:pt x="486" y="1762"/>
                        <a:pt x="497" y="1762"/>
                      </a:cubicBezTo>
                      <a:cubicBezTo>
                        <a:pt x="524" y="1762"/>
                        <a:pt x="550" y="1735"/>
                        <a:pt x="532" y="1707"/>
                      </a:cubicBezTo>
                      <a:lnTo>
                        <a:pt x="531" y="1706"/>
                      </a:lnTo>
                      <a:cubicBezTo>
                        <a:pt x="417" y="1519"/>
                        <a:pt x="344" y="1308"/>
                        <a:pt x="282" y="1099"/>
                      </a:cubicBezTo>
                      <a:cubicBezTo>
                        <a:pt x="210" y="863"/>
                        <a:pt x="157" y="625"/>
                        <a:pt x="118" y="382"/>
                      </a:cubicBezTo>
                      <a:cubicBezTo>
                        <a:pt x="98" y="268"/>
                        <a:pt x="85" y="152"/>
                        <a:pt x="77" y="37"/>
                      </a:cubicBezTo>
                      <a:cubicBezTo>
                        <a:pt x="76" y="13"/>
                        <a:pt x="56" y="0"/>
                        <a:pt x="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039" name="Google Shape;2039;p49"/>
            <p:cNvGrpSpPr/>
            <p:nvPr/>
          </p:nvGrpSpPr>
          <p:grpSpPr>
            <a:xfrm>
              <a:off x="2186876" y="741432"/>
              <a:ext cx="456669" cy="447278"/>
              <a:chOff x="8659101" y="1839082"/>
              <a:chExt cx="456669" cy="447278"/>
            </a:xfrm>
          </p:grpSpPr>
          <p:grpSp>
            <p:nvGrpSpPr>
              <p:cNvPr id="2040" name="Google Shape;2040;p49"/>
              <p:cNvGrpSpPr/>
              <p:nvPr/>
            </p:nvGrpSpPr>
            <p:grpSpPr>
              <a:xfrm>
                <a:off x="8705645" y="1839082"/>
                <a:ext cx="410124" cy="384606"/>
                <a:chOff x="5050507" y="1954886"/>
                <a:chExt cx="85704" cy="80371"/>
              </a:xfrm>
            </p:grpSpPr>
            <p:sp>
              <p:nvSpPr>
                <p:cNvPr id="2041" name="Google Shape;2041;p49"/>
                <p:cNvSpPr/>
                <p:nvPr/>
              </p:nvSpPr>
              <p:spPr>
                <a:xfrm>
                  <a:off x="5050507" y="1973529"/>
                  <a:ext cx="21330" cy="39247"/>
                </a:xfrm>
                <a:custGeom>
                  <a:avLst/>
                  <a:gdLst/>
                  <a:ahLst/>
                  <a:cxnLst/>
                  <a:rect l="l" t="t" r="r" b="b"/>
                  <a:pathLst>
                    <a:path w="500" h="920" extrusionOk="0">
                      <a:moveTo>
                        <a:pt x="286" y="0"/>
                      </a:moveTo>
                      <a:cubicBezTo>
                        <a:pt x="218" y="0"/>
                        <a:pt x="149" y="32"/>
                        <a:pt x="108" y="86"/>
                      </a:cubicBezTo>
                      <a:cubicBezTo>
                        <a:pt x="0" y="224"/>
                        <a:pt x="151" y="496"/>
                        <a:pt x="193" y="639"/>
                      </a:cubicBezTo>
                      <a:cubicBezTo>
                        <a:pt x="211" y="703"/>
                        <a:pt x="202" y="854"/>
                        <a:pt x="182" y="919"/>
                      </a:cubicBezTo>
                      <a:lnTo>
                        <a:pt x="255" y="816"/>
                      </a:lnTo>
                      <a:cubicBezTo>
                        <a:pt x="291" y="618"/>
                        <a:pt x="427" y="466"/>
                        <a:pt x="476" y="275"/>
                      </a:cubicBezTo>
                      <a:cubicBezTo>
                        <a:pt x="500" y="180"/>
                        <a:pt x="477" y="78"/>
                        <a:pt x="386" y="26"/>
                      </a:cubicBezTo>
                      <a:cubicBezTo>
                        <a:pt x="355" y="8"/>
                        <a:pt x="321" y="0"/>
                        <a:pt x="2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2" name="Google Shape;2042;p49"/>
                <p:cNvSpPr/>
                <p:nvPr/>
              </p:nvSpPr>
              <p:spPr>
                <a:xfrm>
                  <a:off x="5071666" y="1957403"/>
                  <a:ext cx="26407" cy="47011"/>
                </a:xfrm>
                <a:custGeom>
                  <a:avLst/>
                  <a:gdLst/>
                  <a:ahLst/>
                  <a:cxnLst/>
                  <a:rect l="l" t="t" r="r" b="b"/>
                  <a:pathLst>
                    <a:path w="619" h="1102" extrusionOk="0">
                      <a:moveTo>
                        <a:pt x="348" y="0"/>
                      </a:moveTo>
                      <a:cubicBezTo>
                        <a:pt x="279" y="0"/>
                        <a:pt x="211" y="25"/>
                        <a:pt x="160" y="71"/>
                      </a:cubicBezTo>
                      <a:cubicBezTo>
                        <a:pt x="1" y="218"/>
                        <a:pt x="128" y="580"/>
                        <a:pt x="148" y="762"/>
                      </a:cubicBezTo>
                      <a:cubicBezTo>
                        <a:pt x="157" y="845"/>
                        <a:pt x="116" y="1027"/>
                        <a:pt x="78" y="1102"/>
                      </a:cubicBezTo>
                      <a:lnTo>
                        <a:pt x="101" y="1097"/>
                      </a:lnTo>
                      <a:cubicBezTo>
                        <a:pt x="186" y="862"/>
                        <a:pt x="471" y="601"/>
                        <a:pt x="569" y="377"/>
                      </a:cubicBezTo>
                      <a:cubicBezTo>
                        <a:pt x="618" y="267"/>
                        <a:pt x="611" y="139"/>
                        <a:pt x="511" y="57"/>
                      </a:cubicBezTo>
                      <a:cubicBezTo>
                        <a:pt x="465" y="19"/>
                        <a:pt x="406" y="0"/>
                        <a:pt x="3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3" name="Google Shape;2043;p49"/>
                <p:cNvSpPr/>
                <p:nvPr/>
              </p:nvSpPr>
              <p:spPr>
                <a:xfrm>
                  <a:off x="5084208" y="1991190"/>
                  <a:ext cx="50637" cy="22610"/>
                </a:xfrm>
                <a:custGeom>
                  <a:avLst/>
                  <a:gdLst/>
                  <a:ahLst/>
                  <a:cxnLst/>
                  <a:rect l="l" t="t" r="r" b="b"/>
                  <a:pathLst>
                    <a:path w="1187" h="530" extrusionOk="0">
                      <a:moveTo>
                        <a:pt x="920" y="1"/>
                      </a:moveTo>
                      <a:cubicBezTo>
                        <a:pt x="872" y="1"/>
                        <a:pt x="823" y="13"/>
                        <a:pt x="778" y="35"/>
                      </a:cubicBezTo>
                      <a:cubicBezTo>
                        <a:pt x="558" y="141"/>
                        <a:pt x="408" y="344"/>
                        <a:pt x="177" y="437"/>
                      </a:cubicBezTo>
                      <a:lnTo>
                        <a:pt x="5" y="527"/>
                      </a:lnTo>
                      <a:lnTo>
                        <a:pt x="5" y="527"/>
                      </a:lnTo>
                      <a:cubicBezTo>
                        <a:pt x="74" y="492"/>
                        <a:pt x="272" y="468"/>
                        <a:pt x="374" y="468"/>
                      </a:cubicBezTo>
                      <a:cubicBezTo>
                        <a:pt x="387" y="468"/>
                        <a:pt x="398" y="469"/>
                        <a:pt x="408" y="469"/>
                      </a:cubicBezTo>
                      <a:cubicBezTo>
                        <a:pt x="516" y="477"/>
                        <a:pt x="689" y="521"/>
                        <a:pt x="841" y="521"/>
                      </a:cubicBezTo>
                      <a:cubicBezTo>
                        <a:pt x="946" y="521"/>
                        <a:pt x="1040" y="500"/>
                        <a:pt x="1098" y="434"/>
                      </a:cubicBezTo>
                      <a:cubicBezTo>
                        <a:pt x="1180" y="337"/>
                        <a:pt x="1186" y="179"/>
                        <a:pt x="1101" y="82"/>
                      </a:cubicBezTo>
                      <a:cubicBezTo>
                        <a:pt x="1052" y="25"/>
                        <a:pt x="987" y="1"/>
                        <a:pt x="920" y="1"/>
                      </a:cubicBezTo>
                      <a:close/>
                      <a:moveTo>
                        <a:pt x="5" y="527"/>
                      </a:moveTo>
                      <a:lnTo>
                        <a:pt x="5" y="527"/>
                      </a:lnTo>
                      <a:cubicBezTo>
                        <a:pt x="3" y="528"/>
                        <a:pt x="2" y="528"/>
                        <a:pt x="1" y="529"/>
                      </a:cubicBezTo>
                      <a:lnTo>
                        <a:pt x="5" y="527"/>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4" name="Google Shape;2044;p49"/>
                <p:cNvSpPr/>
                <p:nvPr/>
              </p:nvSpPr>
              <p:spPr>
                <a:xfrm>
                  <a:off x="5078492" y="2017554"/>
                  <a:ext cx="40356" cy="17704"/>
                </a:xfrm>
                <a:custGeom>
                  <a:avLst/>
                  <a:gdLst/>
                  <a:ahLst/>
                  <a:cxnLst/>
                  <a:rect l="l" t="t" r="r" b="b"/>
                  <a:pathLst>
                    <a:path w="946" h="415" extrusionOk="0">
                      <a:moveTo>
                        <a:pt x="715" y="1"/>
                      </a:moveTo>
                      <a:cubicBezTo>
                        <a:pt x="693" y="1"/>
                        <a:pt x="670" y="4"/>
                        <a:pt x="648" y="9"/>
                      </a:cubicBezTo>
                      <a:cubicBezTo>
                        <a:pt x="455" y="56"/>
                        <a:pt x="302" y="191"/>
                        <a:pt x="103" y="224"/>
                      </a:cubicBezTo>
                      <a:lnTo>
                        <a:pt x="0" y="297"/>
                      </a:lnTo>
                      <a:cubicBezTo>
                        <a:pt x="39" y="286"/>
                        <a:pt x="108" y="278"/>
                        <a:pt x="171" y="278"/>
                      </a:cubicBezTo>
                      <a:cubicBezTo>
                        <a:pt x="214" y="278"/>
                        <a:pt x="255" y="282"/>
                        <a:pt x="281" y="290"/>
                      </a:cubicBezTo>
                      <a:cubicBezTo>
                        <a:pt x="387" y="321"/>
                        <a:pt x="566" y="415"/>
                        <a:pt x="707" y="415"/>
                      </a:cubicBezTo>
                      <a:cubicBezTo>
                        <a:pt x="754" y="415"/>
                        <a:pt x="797" y="404"/>
                        <a:pt x="832" y="378"/>
                      </a:cubicBezTo>
                      <a:cubicBezTo>
                        <a:pt x="914" y="317"/>
                        <a:pt x="946" y="191"/>
                        <a:pt x="895" y="100"/>
                      </a:cubicBezTo>
                      <a:cubicBezTo>
                        <a:pt x="856" y="31"/>
                        <a:pt x="788" y="1"/>
                        <a:pt x="71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5" name="Google Shape;2045;p49"/>
                <p:cNvSpPr/>
                <p:nvPr/>
              </p:nvSpPr>
              <p:spPr>
                <a:xfrm>
                  <a:off x="5091034" y="1954886"/>
                  <a:ext cx="42063" cy="44793"/>
                </a:xfrm>
                <a:custGeom>
                  <a:avLst/>
                  <a:gdLst/>
                  <a:ahLst/>
                  <a:cxnLst/>
                  <a:rect l="l" t="t" r="r" b="b"/>
                  <a:pathLst>
                    <a:path w="986" h="1050" extrusionOk="0">
                      <a:moveTo>
                        <a:pt x="793" y="1"/>
                      </a:moveTo>
                      <a:cubicBezTo>
                        <a:pt x="771" y="1"/>
                        <a:pt x="750" y="3"/>
                        <a:pt x="729" y="7"/>
                      </a:cubicBezTo>
                      <a:cubicBezTo>
                        <a:pt x="631" y="26"/>
                        <a:pt x="547" y="93"/>
                        <a:pt x="479" y="168"/>
                      </a:cubicBezTo>
                      <a:cubicBezTo>
                        <a:pt x="389" y="269"/>
                        <a:pt x="321" y="387"/>
                        <a:pt x="278" y="515"/>
                      </a:cubicBezTo>
                      <a:cubicBezTo>
                        <a:pt x="242" y="623"/>
                        <a:pt x="224" y="736"/>
                        <a:pt x="167" y="833"/>
                      </a:cubicBezTo>
                      <a:cubicBezTo>
                        <a:pt x="130" y="899"/>
                        <a:pt x="86" y="960"/>
                        <a:pt x="34" y="1015"/>
                      </a:cubicBezTo>
                      <a:lnTo>
                        <a:pt x="34" y="1015"/>
                      </a:lnTo>
                      <a:lnTo>
                        <a:pt x="986" y="72"/>
                      </a:lnTo>
                      <a:cubicBezTo>
                        <a:pt x="936" y="23"/>
                        <a:pt x="864" y="1"/>
                        <a:pt x="793" y="1"/>
                      </a:cubicBezTo>
                      <a:close/>
                      <a:moveTo>
                        <a:pt x="34" y="1015"/>
                      </a:moveTo>
                      <a:lnTo>
                        <a:pt x="0" y="1049"/>
                      </a:lnTo>
                      <a:cubicBezTo>
                        <a:pt x="12" y="1038"/>
                        <a:pt x="23" y="1027"/>
                        <a:pt x="34" y="1015"/>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6" name="Google Shape;2046;p49"/>
                <p:cNvSpPr/>
                <p:nvPr/>
              </p:nvSpPr>
              <p:spPr>
                <a:xfrm>
                  <a:off x="5090693" y="1957617"/>
                  <a:ext cx="45518" cy="41721"/>
                </a:xfrm>
                <a:custGeom>
                  <a:avLst/>
                  <a:gdLst/>
                  <a:ahLst/>
                  <a:cxnLst/>
                  <a:rect l="l" t="t" r="r" b="b"/>
                  <a:pathLst>
                    <a:path w="1067" h="978" extrusionOk="0">
                      <a:moveTo>
                        <a:pt x="986" y="1"/>
                      </a:moveTo>
                      <a:lnTo>
                        <a:pt x="36" y="942"/>
                      </a:lnTo>
                      <a:lnTo>
                        <a:pt x="36" y="942"/>
                      </a:lnTo>
                      <a:cubicBezTo>
                        <a:pt x="90" y="892"/>
                        <a:pt x="151" y="847"/>
                        <a:pt x="217" y="812"/>
                      </a:cubicBezTo>
                      <a:cubicBezTo>
                        <a:pt x="315" y="757"/>
                        <a:pt x="429" y="739"/>
                        <a:pt x="536" y="705"/>
                      </a:cubicBezTo>
                      <a:cubicBezTo>
                        <a:pt x="666" y="664"/>
                        <a:pt x="784" y="596"/>
                        <a:pt x="885" y="506"/>
                      </a:cubicBezTo>
                      <a:cubicBezTo>
                        <a:pt x="961" y="441"/>
                        <a:pt x="1030" y="357"/>
                        <a:pt x="1049" y="257"/>
                      </a:cubicBezTo>
                      <a:cubicBezTo>
                        <a:pt x="1067" y="169"/>
                        <a:pt x="1050" y="66"/>
                        <a:pt x="986" y="1"/>
                      </a:cubicBezTo>
                      <a:close/>
                      <a:moveTo>
                        <a:pt x="36" y="942"/>
                      </a:moveTo>
                      <a:lnTo>
                        <a:pt x="36" y="942"/>
                      </a:lnTo>
                      <a:cubicBezTo>
                        <a:pt x="24" y="954"/>
                        <a:pt x="12" y="966"/>
                        <a:pt x="1" y="978"/>
                      </a:cubicBezTo>
                      <a:lnTo>
                        <a:pt x="36" y="942"/>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47" name="Google Shape;2047;p49"/>
              <p:cNvGrpSpPr/>
              <p:nvPr/>
            </p:nvGrpSpPr>
            <p:grpSpPr>
              <a:xfrm>
                <a:off x="8659101" y="1883994"/>
                <a:ext cx="418086" cy="402367"/>
                <a:chOff x="5040780" y="1964272"/>
                <a:chExt cx="87368" cy="84083"/>
              </a:xfrm>
            </p:grpSpPr>
            <p:sp>
              <p:nvSpPr>
                <p:cNvPr id="2048" name="Google Shape;2048;p49"/>
                <p:cNvSpPr/>
                <p:nvPr/>
              </p:nvSpPr>
              <p:spPr>
                <a:xfrm>
                  <a:off x="5040780" y="1964272"/>
                  <a:ext cx="87368" cy="84083"/>
                </a:xfrm>
                <a:custGeom>
                  <a:avLst/>
                  <a:gdLst/>
                  <a:ahLst/>
                  <a:cxnLst/>
                  <a:rect l="l" t="t" r="r" b="b"/>
                  <a:pathLst>
                    <a:path w="2048" h="1971" extrusionOk="0">
                      <a:moveTo>
                        <a:pt x="2004" y="0"/>
                      </a:moveTo>
                      <a:cubicBezTo>
                        <a:pt x="1998" y="0"/>
                        <a:pt x="1991" y="3"/>
                        <a:pt x="1985" y="9"/>
                      </a:cubicBezTo>
                      <a:cubicBezTo>
                        <a:pt x="1740" y="252"/>
                        <a:pt x="1493" y="491"/>
                        <a:pt x="1245" y="731"/>
                      </a:cubicBezTo>
                      <a:cubicBezTo>
                        <a:pt x="963" y="1003"/>
                        <a:pt x="680" y="1278"/>
                        <a:pt x="398" y="1552"/>
                      </a:cubicBezTo>
                      <a:cubicBezTo>
                        <a:pt x="273" y="1675"/>
                        <a:pt x="146" y="1797"/>
                        <a:pt x="21" y="1921"/>
                      </a:cubicBezTo>
                      <a:cubicBezTo>
                        <a:pt x="0" y="1941"/>
                        <a:pt x="20" y="1971"/>
                        <a:pt x="43" y="1971"/>
                      </a:cubicBezTo>
                      <a:cubicBezTo>
                        <a:pt x="50" y="1971"/>
                        <a:pt x="57" y="1968"/>
                        <a:pt x="63" y="1962"/>
                      </a:cubicBezTo>
                      <a:cubicBezTo>
                        <a:pt x="307" y="1719"/>
                        <a:pt x="555" y="1481"/>
                        <a:pt x="802" y="1242"/>
                      </a:cubicBezTo>
                      <a:cubicBezTo>
                        <a:pt x="1084" y="968"/>
                        <a:pt x="1366" y="695"/>
                        <a:pt x="1649" y="420"/>
                      </a:cubicBezTo>
                      <a:cubicBezTo>
                        <a:pt x="1775" y="297"/>
                        <a:pt x="1901" y="174"/>
                        <a:pt x="2027" y="51"/>
                      </a:cubicBezTo>
                      <a:cubicBezTo>
                        <a:pt x="2047" y="30"/>
                        <a:pt x="2027" y="0"/>
                        <a:pt x="20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9" name="Google Shape;2049;p49"/>
                <p:cNvSpPr/>
                <p:nvPr/>
              </p:nvSpPr>
              <p:spPr>
                <a:xfrm>
                  <a:off x="5046795" y="1991958"/>
                  <a:ext cx="15784" cy="50126"/>
                </a:xfrm>
                <a:custGeom>
                  <a:avLst/>
                  <a:gdLst/>
                  <a:ahLst/>
                  <a:cxnLst/>
                  <a:rect l="l" t="t" r="r" b="b"/>
                  <a:pathLst>
                    <a:path w="370" h="1175" extrusionOk="0">
                      <a:moveTo>
                        <a:pt x="340" y="1"/>
                      </a:moveTo>
                      <a:cubicBezTo>
                        <a:pt x="325" y="1"/>
                        <a:pt x="311" y="11"/>
                        <a:pt x="311" y="31"/>
                      </a:cubicBezTo>
                      <a:cubicBezTo>
                        <a:pt x="309" y="331"/>
                        <a:pt x="248" y="627"/>
                        <a:pt x="129" y="902"/>
                      </a:cubicBezTo>
                      <a:cubicBezTo>
                        <a:pt x="93" y="981"/>
                        <a:pt x="54" y="1057"/>
                        <a:pt x="13" y="1131"/>
                      </a:cubicBezTo>
                      <a:cubicBezTo>
                        <a:pt x="0" y="1154"/>
                        <a:pt x="19" y="1175"/>
                        <a:pt x="39" y="1175"/>
                      </a:cubicBezTo>
                      <a:cubicBezTo>
                        <a:pt x="47" y="1175"/>
                        <a:pt x="56" y="1171"/>
                        <a:pt x="62" y="1161"/>
                      </a:cubicBezTo>
                      <a:cubicBezTo>
                        <a:pt x="217" y="894"/>
                        <a:pt x="317" y="598"/>
                        <a:pt x="353" y="292"/>
                      </a:cubicBezTo>
                      <a:cubicBezTo>
                        <a:pt x="363" y="205"/>
                        <a:pt x="369" y="117"/>
                        <a:pt x="369" y="31"/>
                      </a:cubicBezTo>
                      <a:cubicBezTo>
                        <a:pt x="369" y="11"/>
                        <a:pt x="355" y="1"/>
                        <a:pt x="34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0" name="Google Shape;2050;p49"/>
                <p:cNvSpPr/>
                <p:nvPr/>
              </p:nvSpPr>
              <p:spPr>
                <a:xfrm>
                  <a:off x="5063689" y="1964997"/>
                  <a:ext cx="25255" cy="60833"/>
                </a:xfrm>
                <a:custGeom>
                  <a:avLst/>
                  <a:gdLst/>
                  <a:ahLst/>
                  <a:cxnLst/>
                  <a:rect l="l" t="t" r="r" b="b"/>
                  <a:pathLst>
                    <a:path w="592" h="1426" extrusionOk="0">
                      <a:moveTo>
                        <a:pt x="562" y="0"/>
                      </a:moveTo>
                      <a:cubicBezTo>
                        <a:pt x="549" y="0"/>
                        <a:pt x="536" y="9"/>
                        <a:pt x="532" y="22"/>
                      </a:cubicBezTo>
                      <a:cubicBezTo>
                        <a:pt x="505" y="204"/>
                        <a:pt x="452" y="384"/>
                        <a:pt x="395" y="559"/>
                      </a:cubicBezTo>
                      <a:cubicBezTo>
                        <a:pt x="330" y="757"/>
                        <a:pt x="250" y="952"/>
                        <a:pt x="160" y="1140"/>
                      </a:cubicBezTo>
                      <a:cubicBezTo>
                        <a:pt x="118" y="1225"/>
                        <a:pt x="70" y="1307"/>
                        <a:pt x="16" y="1383"/>
                      </a:cubicBezTo>
                      <a:cubicBezTo>
                        <a:pt x="1" y="1405"/>
                        <a:pt x="21" y="1426"/>
                        <a:pt x="42" y="1426"/>
                      </a:cubicBezTo>
                      <a:cubicBezTo>
                        <a:pt x="51" y="1426"/>
                        <a:pt x="60" y="1422"/>
                        <a:pt x="67" y="1413"/>
                      </a:cubicBezTo>
                      <a:lnTo>
                        <a:pt x="66" y="1413"/>
                      </a:lnTo>
                      <a:cubicBezTo>
                        <a:pt x="174" y="1262"/>
                        <a:pt x="252" y="1088"/>
                        <a:pt x="322" y="916"/>
                      </a:cubicBezTo>
                      <a:cubicBezTo>
                        <a:pt x="404" y="723"/>
                        <a:pt x="471" y="523"/>
                        <a:pt x="528" y="320"/>
                      </a:cubicBezTo>
                      <a:cubicBezTo>
                        <a:pt x="553" y="227"/>
                        <a:pt x="574" y="132"/>
                        <a:pt x="589" y="38"/>
                      </a:cubicBezTo>
                      <a:cubicBezTo>
                        <a:pt x="592" y="22"/>
                        <a:pt x="583" y="7"/>
                        <a:pt x="568" y="1"/>
                      </a:cubicBezTo>
                      <a:cubicBezTo>
                        <a:pt x="566" y="0"/>
                        <a:pt x="564" y="0"/>
                        <a:pt x="5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1" name="Google Shape;2051;p49"/>
                <p:cNvSpPr/>
                <p:nvPr/>
              </p:nvSpPr>
              <p:spPr>
                <a:xfrm>
                  <a:off x="5048459" y="2026086"/>
                  <a:ext cx="51064" cy="15016"/>
                </a:xfrm>
                <a:custGeom>
                  <a:avLst/>
                  <a:gdLst/>
                  <a:ahLst/>
                  <a:cxnLst/>
                  <a:rect l="l" t="t" r="r" b="b"/>
                  <a:pathLst>
                    <a:path w="1197" h="352" extrusionOk="0">
                      <a:moveTo>
                        <a:pt x="1152" y="0"/>
                      </a:moveTo>
                      <a:cubicBezTo>
                        <a:pt x="758" y="0"/>
                        <a:pt x="371" y="102"/>
                        <a:pt x="27" y="297"/>
                      </a:cubicBezTo>
                      <a:cubicBezTo>
                        <a:pt x="1" y="314"/>
                        <a:pt x="18" y="351"/>
                        <a:pt x="44" y="351"/>
                      </a:cubicBezTo>
                      <a:cubicBezTo>
                        <a:pt x="48" y="351"/>
                        <a:pt x="53" y="350"/>
                        <a:pt x="57" y="348"/>
                      </a:cubicBezTo>
                      <a:cubicBezTo>
                        <a:pt x="318" y="199"/>
                        <a:pt x="606" y="105"/>
                        <a:pt x="904" y="72"/>
                      </a:cubicBezTo>
                      <a:cubicBezTo>
                        <a:pt x="989" y="63"/>
                        <a:pt x="1076" y="59"/>
                        <a:pt x="1161" y="59"/>
                      </a:cubicBezTo>
                      <a:cubicBezTo>
                        <a:pt x="1196" y="56"/>
                        <a:pt x="1196" y="3"/>
                        <a:pt x="1161" y="0"/>
                      </a:cubicBezTo>
                      <a:cubicBezTo>
                        <a:pt x="1158" y="0"/>
                        <a:pt x="1155" y="0"/>
                        <a:pt x="11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2" name="Google Shape;2052;p49"/>
                <p:cNvSpPr/>
                <p:nvPr/>
              </p:nvSpPr>
              <p:spPr>
                <a:xfrm>
                  <a:off x="5064883" y="2002623"/>
                  <a:ext cx="57804" cy="21629"/>
                </a:xfrm>
                <a:custGeom>
                  <a:avLst/>
                  <a:gdLst/>
                  <a:ahLst/>
                  <a:cxnLst/>
                  <a:rect l="l" t="t" r="r" b="b"/>
                  <a:pathLst>
                    <a:path w="1355" h="507" extrusionOk="0">
                      <a:moveTo>
                        <a:pt x="1323" y="0"/>
                      </a:moveTo>
                      <a:cubicBezTo>
                        <a:pt x="1321" y="0"/>
                        <a:pt x="1318" y="1"/>
                        <a:pt x="1316" y="2"/>
                      </a:cubicBezTo>
                      <a:cubicBezTo>
                        <a:pt x="1143" y="25"/>
                        <a:pt x="973" y="64"/>
                        <a:pt x="806" y="115"/>
                      </a:cubicBezTo>
                      <a:cubicBezTo>
                        <a:pt x="621" y="167"/>
                        <a:pt x="440" y="234"/>
                        <a:pt x="266" y="315"/>
                      </a:cubicBezTo>
                      <a:cubicBezTo>
                        <a:pt x="182" y="354"/>
                        <a:pt x="102" y="398"/>
                        <a:pt x="26" y="450"/>
                      </a:cubicBezTo>
                      <a:cubicBezTo>
                        <a:pt x="1" y="469"/>
                        <a:pt x="16" y="507"/>
                        <a:pt x="40" y="507"/>
                      </a:cubicBezTo>
                      <a:cubicBezTo>
                        <a:pt x="45" y="507"/>
                        <a:pt x="50" y="505"/>
                        <a:pt x="55" y="501"/>
                      </a:cubicBezTo>
                      <a:cubicBezTo>
                        <a:pt x="196" y="403"/>
                        <a:pt x="357" y="334"/>
                        <a:pt x="516" y="273"/>
                      </a:cubicBezTo>
                      <a:cubicBezTo>
                        <a:pt x="694" y="206"/>
                        <a:pt x="876" y="151"/>
                        <a:pt x="1061" y="107"/>
                      </a:cubicBezTo>
                      <a:cubicBezTo>
                        <a:pt x="1150" y="87"/>
                        <a:pt x="1239" y="70"/>
                        <a:pt x="1330" y="57"/>
                      </a:cubicBezTo>
                      <a:cubicBezTo>
                        <a:pt x="1345" y="52"/>
                        <a:pt x="1354" y="37"/>
                        <a:pt x="1351" y="21"/>
                      </a:cubicBezTo>
                      <a:cubicBezTo>
                        <a:pt x="1348" y="9"/>
                        <a:pt x="1336" y="0"/>
                        <a:pt x="13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053" name="Google Shape;2053;p49"/>
            <p:cNvGrpSpPr/>
            <p:nvPr/>
          </p:nvGrpSpPr>
          <p:grpSpPr>
            <a:xfrm>
              <a:off x="6500447" y="3226135"/>
              <a:ext cx="459935" cy="583034"/>
              <a:chOff x="11069422" y="2796923"/>
              <a:chExt cx="459935" cy="583034"/>
            </a:xfrm>
          </p:grpSpPr>
          <p:grpSp>
            <p:nvGrpSpPr>
              <p:cNvPr id="2054" name="Google Shape;2054;p49"/>
              <p:cNvGrpSpPr/>
              <p:nvPr/>
            </p:nvGrpSpPr>
            <p:grpSpPr>
              <a:xfrm>
                <a:off x="11069422" y="2796923"/>
                <a:ext cx="459935" cy="460139"/>
                <a:chOff x="5544467" y="2155047"/>
                <a:chExt cx="96113" cy="96156"/>
              </a:xfrm>
            </p:grpSpPr>
            <p:sp>
              <p:nvSpPr>
                <p:cNvPr id="2055" name="Google Shape;2055;p49"/>
                <p:cNvSpPr/>
                <p:nvPr/>
              </p:nvSpPr>
              <p:spPr>
                <a:xfrm>
                  <a:off x="5558118" y="2230470"/>
                  <a:ext cx="44068" cy="20733"/>
                </a:xfrm>
                <a:custGeom>
                  <a:avLst/>
                  <a:gdLst/>
                  <a:ahLst/>
                  <a:cxnLst/>
                  <a:rect l="l" t="t" r="r" b="b"/>
                  <a:pathLst>
                    <a:path w="1033" h="486" extrusionOk="0">
                      <a:moveTo>
                        <a:pt x="248" y="1"/>
                      </a:moveTo>
                      <a:cubicBezTo>
                        <a:pt x="184" y="1"/>
                        <a:pt x="122" y="24"/>
                        <a:pt x="77" y="80"/>
                      </a:cubicBezTo>
                      <a:cubicBezTo>
                        <a:pt x="1" y="172"/>
                        <a:pt x="10" y="315"/>
                        <a:pt x="87" y="402"/>
                      </a:cubicBezTo>
                      <a:cubicBezTo>
                        <a:pt x="139" y="458"/>
                        <a:pt x="219" y="476"/>
                        <a:pt x="309" y="476"/>
                      </a:cubicBezTo>
                      <a:cubicBezTo>
                        <a:pt x="452" y="476"/>
                        <a:pt x="618" y="429"/>
                        <a:pt x="721" y="418"/>
                      </a:cubicBezTo>
                      <a:cubicBezTo>
                        <a:pt x="728" y="417"/>
                        <a:pt x="735" y="417"/>
                        <a:pt x="743" y="417"/>
                      </a:cubicBezTo>
                      <a:cubicBezTo>
                        <a:pt x="826" y="417"/>
                        <a:pt x="970" y="452"/>
                        <a:pt x="1033" y="485"/>
                      </a:cubicBezTo>
                      <a:lnTo>
                        <a:pt x="933" y="382"/>
                      </a:lnTo>
                      <a:cubicBezTo>
                        <a:pt x="720" y="303"/>
                        <a:pt x="575" y="121"/>
                        <a:pt x="372" y="29"/>
                      </a:cubicBezTo>
                      <a:cubicBezTo>
                        <a:pt x="332" y="11"/>
                        <a:pt x="290" y="1"/>
                        <a:pt x="2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6" name="Google Shape;2056;p49"/>
                <p:cNvSpPr/>
                <p:nvPr/>
              </p:nvSpPr>
              <p:spPr>
                <a:xfrm>
                  <a:off x="5544467" y="2198518"/>
                  <a:ext cx="51747" cy="32294"/>
                </a:xfrm>
                <a:custGeom>
                  <a:avLst/>
                  <a:gdLst/>
                  <a:ahLst/>
                  <a:cxnLst/>
                  <a:rect l="l" t="t" r="r" b="b"/>
                  <a:pathLst>
                    <a:path w="1213" h="757" extrusionOk="0">
                      <a:moveTo>
                        <a:pt x="306" y="0"/>
                      </a:moveTo>
                      <a:cubicBezTo>
                        <a:pt x="245" y="0"/>
                        <a:pt x="184" y="20"/>
                        <a:pt x="132" y="67"/>
                      </a:cubicBezTo>
                      <a:cubicBezTo>
                        <a:pt x="20" y="162"/>
                        <a:pt x="0" y="339"/>
                        <a:pt x="78" y="460"/>
                      </a:cubicBezTo>
                      <a:cubicBezTo>
                        <a:pt x="163" y="593"/>
                        <a:pt x="370" y="612"/>
                        <a:pt x="562" y="612"/>
                      </a:cubicBezTo>
                      <a:cubicBezTo>
                        <a:pt x="639" y="612"/>
                        <a:pt x="713" y="609"/>
                        <a:pt x="776" y="609"/>
                      </a:cubicBezTo>
                      <a:cubicBezTo>
                        <a:pt x="802" y="609"/>
                        <a:pt x="826" y="609"/>
                        <a:pt x="847" y="611"/>
                      </a:cubicBezTo>
                      <a:cubicBezTo>
                        <a:pt x="943" y="617"/>
                        <a:pt x="1137" y="700"/>
                        <a:pt x="1213" y="757"/>
                      </a:cubicBezTo>
                      <a:lnTo>
                        <a:pt x="1213" y="730"/>
                      </a:lnTo>
                      <a:cubicBezTo>
                        <a:pt x="968" y="590"/>
                        <a:pt x="731" y="220"/>
                        <a:pt x="501" y="65"/>
                      </a:cubicBezTo>
                      <a:cubicBezTo>
                        <a:pt x="442" y="24"/>
                        <a:pt x="374" y="0"/>
                        <a:pt x="30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7" name="Google Shape;2057;p49"/>
                <p:cNvSpPr/>
                <p:nvPr/>
              </p:nvSpPr>
              <p:spPr>
                <a:xfrm>
                  <a:off x="5589900" y="2164390"/>
                  <a:ext cx="29990" cy="57975"/>
                </a:xfrm>
                <a:custGeom>
                  <a:avLst/>
                  <a:gdLst/>
                  <a:ahLst/>
                  <a:cxnLst/>
                  <a:rect l="l" t="t" r="r" b="b"/>
                  <a:pathLst>
                    <a:path w="703" h="1359" extrusionOk="0">
                      <a:moveTo>
                        <a:pt x="302" y="1"/>
                      </a:moveTo>
                      <a:cubicBezTo>
                        <a:pt x="251" y="1"/>
                        <a:pt x="200" y="13"/>
                        <a:pt x="155" y="40"/>
                      </a:cubicBezTo>
                      <a:cubicBezTo>
                        <a:pt x="30" y="118"/>
                        <a:pt x="0" y="261"/>
                        <a:pt x="37" y="392"/>
                      </a:cubicBezTo>
                      <a:cubicBezTo>
                        <a:pt x="115" y="659"/>
                        <a:pt x="310" y="867"/>
                        <a:pt x="368" y="1144"/>
                      </a:cubicBezTo>
                      <a:lnTo>
                        <a:pt x="435" y="1353"/>
                      </a:lnTo>
                      <a:lnTo>
                        <a:pt x="435" y="1353"/>
                      </a:lnTo>
                      <a:cubicBezTo>
                        <a:pt x="406" y="1256"/>
                        <a:pt x="426" y="981"/>
                        <a:pt x="449" y="892"/>
                      </a:cubicBezTo>
                      <a:cubicBezTo>
                        <a:pt x="501" y="691"/>
                        <a:pt x="702" y="304"/>
                        <a:pt x="546" y="114"/>
                      </a:cubicBezTo>
                      <a:cubicBezTo>
                        <a:pt x="487" y="42"/>
                        <a:pt x="394" y="1"/>
                        <a:pt x="302" y="1"/>
                      </a:cubicBezTo>
                      <a:close/>
                      <a:moveTo>
                        <a:pt x="435" y="1353"/>
                      </a:moveTo>
                      <a:lnTo>
                        <a:pt x="435" y="1353"/>
                      </a:lnTo>
                      <a:cubicBezTo>
                        <a:pt x="436" y="1355"/>
                        <a:pt x="436" y="1357"/>
                        <a:pt x="437" y="1359"/>
                      </a:cubicBezTo>
                      <a:lnTo>
                        <a:pt x="435" y="1353"/>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8" name="Google Shape;2058;p49"/>
                <p:cNvSpPr/>
                <p:nvPr/>
              </p:nvSpPr>
              <p:spPr>
                <a:xfrm>
                  <a:off x="5617117" y="2187170"/>
                  <a:ext cx="23463" cy="44878"/>
                </a:xfrm>
                <a:custGeom>
                  <a:avLst/>
                  <a:gdLst/>
                  <a:ahLst/>
                  <a:cxnLst/>
                  <a:rect l="l" t="t" r="r" b="b"/>
                  <a:pathLst>
                    <a:path w="550" h="1052" extrusionOk="0">
                      <a:moveTo>
                        <a:pt x="232" y="0"/>
                      </a:moveTo>
                      <a:cubicBezTo>
                        <a:pt x="208" y="0"/>
                        <a:pt x="183" y="4"/>
                        <a:pt x="160" y="12"/>
                      </a:cubicBezTo>
                      <a:cubicBezTo>
                        <a:pt x="46" y="51"/>
                        <a:pt x="0" y="160"/>
                        <a:pt x="8" y="271"/>
                      </a:cubicBezTo>
                      <a:cubicBezTo>
                        <a:pt x="23" y="495"/>
                        <a:pt x="142" y="693"/>
                        <a:pt x="140" y="922"/>
                      </a:cubicBezTo>
                      <a:lnTo>
                        <a:pt x="202" y="1051"/>
                      </a:lnTo>
                      <a:cubicBezTo>
                        <a:pt x="193" y="975"/>
                        <a:pt x="215" y="805"/>
                        <a:pt x="249" y="737"/>
                      </a:cubicBezTo>
                      <a:cubicBezTo>
                        <a:pt x="325" y="586"/>
                        <a:pt x="549" y="313"/>
                        <a:pt x="458" y="137"/>
                      </a:cubicBezTo>
                      <a:cubicBezTo>
                        <a:pt x="416" y="55"/>
                        <a:pt x="325" y="0"/>
                        <a:pt x="23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9" name="Google Shape;2059;p49"/>
                <p:cNvSpPr/>
                <p:nvPr/>
              </p:nvSpPr>
              <p:spPr>
                <a:xfrm>
                  <a:off x="5550482" y="2156753"/>
                  <a:ext cx="43556" cy="55245"/>
                </a:xfrm>
                <a:custGeom>
                  <a:avLst/>
                  <a:gdLst/>
                  <a:ahLst/>
                  <a:cxnLst/>
                  <a:rect l="l" t="t" r="r" b="b"/>
                  <a:pathLst>
                    <a:path w="1021" h="1295" extrusionOk="0">
                      <a:moveTo>
                        <a:pt x="126" y="0"/>
                      </a:moveTo>
                      <a:cubicBezTo>
                        <a:pt x="41" y="58"/>
                        <a:pt x="1" y="169"/>
                        <a:pt x="2" y="273"/>
                      </a:cubicBezTo>
                      <a:cubicBezTo>
                        <a:pt x="4" y="388"/>
                        <a:pt x="62" y="494"/>
                        <a:pt x="134" y="585"/>
                      </a:cubicBezTo>
                      <a:cubicBezTo>
                        <a:pt x="228" y="706"/>
                        <a:pt x="347" y="805"/>
                        <a:pt x="481" y="879"/>
                      </a:cubicBezTo>
                      <a:cubicBezTo>
                        <a:pt x="593" y="940"/>
                        <a:pt x="718" y="981"/>
                        <a:pt x="815" y="1065"/>
                      </a:cubicBezTo>
                      <a:cubicBezTo>
                        <a:pt x="882" y="1119"/>
                        <a:pt x="940" y="1182"/>
                        <a:pt x="991" y="1251"/>
                      </a:cubicBezTo>
                      <a:lnTo>
                        <a:pt x="991" y="1251"/>
                      </a:lnTo>
                      <a:lnTo>
                        <a:pt x="126" y="0"/>
                      </a:lnTo>
                      <a:close/>
                      <a:moveTo>
                        <a:pt x="991" y="1251"/>
                      </a:moveTo>
                      <a:lnTo>
                        <a:pt x="1021" y="1295"/>
                      </a:lnTo>
                      <a:cubicBezTo>
                        <a:pt x="1011" y="1280"/>
                        <a:pt x="1001" y="1265"/>
                        <a:pt x="991" y="125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0" name="Google Shape;2060;p49"/>
                <p:cNvSpPr/>
                <p:nvPr/>
              </p:nvSpPr>
              <p:spPr>
                <a:xfrm>
                  <a:off x="5555473" y="2155047"/>
                  <a:ext cx="38223" cy="57207"/>
                </a:xfrm>
                <a:custGeom>
                  <a:avLst/>
                  <a:gdLst/>
                  <a:ahLst/>
                  <a:cxnLst/>
                  <a:rect l="l" t="t" r="r" b="b"/>
                  <a:pathLst>
                    <a:path w="896" h="1341" extrusionOk="0">
                      <a:moveTo>
                        <a:pt x="160" y="0"/>
                      </a:moveTo>
                      <a:cubicBezTo>
                        <a:pt x="103" y="0"/>
                        <a:pt x="47" y="14"/>
                        <a:pt x="0" y="46"/>
                      </a:cubicBezTo>
                      <a:lnTo>
                        <a:pt x="866" y="1298"/>
                      </a:lnTo>
                      <a:lnTo>
                        <a:pt x="866" y="1298"/>
                      </a:lnTo>
                      <a:cubicBezTo>
                        <a:pt x="818" y="1226"/>
                        <a:pt x="781" y="1147"/>
                        <a:pt x="753" y="1065"/>
                      </a:cubicBezTo>
                      <a:cubicBezTo>
                        <a:pt x="710" y="945"/>
                        <a:pt x="715" y="814"/>
                        <a:pt x="697" y="687"/>
                      </a:cubicBezTo>
                      <a:cubicBezTo>
                        <a:pt x="676" y="535"/>
                        <a:pt x="624" y="389"/>
                        <a:pt x="545" y="259"/>
                      </a:cubicBezTo>
                      <a:cubicBezTo>
                        <a:pt x="485" y="161"/>
                        <a:pt x="406" y="69"/>
                        <a:pt x="299" y="27"/>
                      </a:cubicBezTo>
                      <a:cubicBezTo>
                        <a:pt x="255" y="10"/>
                        <a:pt x="208" y="0"/>
                        <a:pt x="160" y="0"/>
                      </a:cubicBezTo>
                      <a:close/>
                      <a:moveTo>
                        <a:pt x="866" y="1298"/>
                      </a:moveTo>
                      <a:cubicBezTo>
                        <a:pt x="875" y="1312"/>
                        <a:pt x="885" y="1327"/>
                        <a:pt x="895" y="1341"/>
                      </a:cubicBezTo>
                      <a:lnTo>
                        <a:pt x="866" y="1298"/>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61" name="Google Shape;2061;p49"/>
              <p:cNvGrpSpPr/>
              <p:nvPr/>
            </p:nvGrpSpPr>
            <p:grpSpPr>
              <a:xfrm>
                <a:off x="11115762" y="2841630"/>
                <a:ext cx="408287" cy="538326"/>
                <a:chOff x="5554151" y="2164390"/>
                <a:chExt cx="85320" cy="112494"/>
              </a:xfrm>
            </p:grpSpPr>
            <p:sp>
              <p:nvSpPr>
                <p:cNvPr id="2062" name="Google Shape;2062;p49"/>
                <p:cNvSpPr/>
                <p:nvPr/>
              </p:nvSpPr>
              <p:spPr>
                <a:xfrm>
                  <a:off x="5561019" y="2164390"/>
                  <a:ext cx="78452" cy="112494"/>
                </a:xfrm>
                <a:custGeom>
                  <a:avLst/>
                  <a:gdLst/>
                  <a:ahLst/>
                  <a:cxnLst/>
                  <a:rect l="l" t="t" r="r" b="b"/>
                  <a:pathLst>
                    <a:path w="1839" h="2637" extrusionOk="0">
                      <a:moveTo>
                        <a:pt x="47" y="1"/>
                      </a:moveTo>
                      <a:cubicBezTo>
                        <a:pt x="23" y="1"/>
                        <a:pt x="0" y="24"/>
                        <a:pt x="18" y="49"/>
                      </a:cubicBezTo>
                      <a:cubicBezTo>
                        <a:pt x="116" y="194"/>
                        <a:pt x="216" y="339"/>
                        <a:pt x="316" y="485"/>
                      </a:cubicBezTo>
                      <a:cubicBezTo>
                        <a:pt x="435" y="661"/>
                        <a:pt x="556" y="838"/>
                        <a:pt x="676" y="1016"/>
                      </a:cubicBezTo>
                      <a:lnTo>
                        <a:pt x="1059" y="1584"/>
                      </a:lnTo>
                      <a:cubicBezTo>
                        <a:pt x="1181" y="1764"/>
                        <a:pt x="1302" y="1943"/>
                        <a:pt x="1424" y="2124"/>
                      </a:cubicBezTo>
                      <a:cubicBezTo>
                        <a:pt x="1526" y="2274"/>
                        <a:pt x="1628" y="2425"/>
                        <a:pt x="1731" y="2574"/>
                      </a:cubicBezTo>
                      <a:lnTo>
                        <a:pt x="1764" y="2622"/>
                      </a:lnTo>
                      <a:cubicBezTo>
                        <a:pt x="1771" y="2632"/>
                        <a:pt x="1781" y="2636"/>
                        <a:pt x="1791" y="2636"/>
                      </a:cubicBezTo>
                      <a:cubicBezTo>
                        <a:pt x="1815" y="2636"/>
                        <a:pt x="1839" y="2613"/>
                        <a:pt x="1821" y="2587"/>
                      </a:cubicBezTo>
                      <a:cubicBezTo>
                        <a:pt x="1722" y="2443"/>
                        <a:pt x="1622" y="2298"/>
                        <a:pt x="1523" y="2152"/>
                      </a:cubicBezTo>
                      <a:cubicBezTo>
                        <a:pt x="1403" y="1976"/>
                        <a:pt x="1282" y="1799"/>
                        <a:pt x="1163" y="1621"/>
                      </a:cubicBezTo>
                      <a:lnTo>
                        <a:pt x="780" y="1051"/>
                      </a:lnTo>
                      <a:cubicBezTo>
                        <a:pt x="658" y="873"/>
                        <a:pt x="537" y="692"/>
                        <a:pt x="415" y="513"/>
                      </a:cubicBezTo>
                      <a:cubicBezTo>
                        <a:pt x="313" y="363"/>
                        <a:pt x="210" y="212"/>
                        <a:pt x="107" y="63"/>
                      </a:cubicBezTo>
                      <a:lnTo>
                        <a:pt x="75" y="15"/>
                      </a:lnTo>
                      <a:cubicBezTo>
                        <a:pt x="67" y="5"/>
                        <a:pt x="57" y="1"/>
                        <a:pt x="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3" name="Google Shape;2063;p49"/>
                <p:cNvSpPr/>
                <p:nvPr/>
              </p:nvSpPr>
              <p:spPr>
                <a:xfrm>
                  <a:off x="5578979" y="2242457"/>
                  <a:ext cx="54775" cy="26663"/>
                </a:xfrm>
                <a:custGeom>
                  <a:avLst/>
                  <a:gdLst/>
                  <a:ahLst/>
                  <a:cxnLst/>
                  <a:rect l="l" t="t" r="r" b="b"/>
                  <a:pathLst>
                    <a:path w="1284" h="625" extrusionOk="0">
                      <a:moveTo>
                        <a:pt x="51" y="1"/>
                      </a:moveTo>
                      <a:cubicBezTo>
                        <a:pt x="14" y="1"/>
                        <a:pt x="0" y="57"/>
                        <a:pt x="40" y="65"/>
                      </a:cubicBezTo>
                      <a:cubicBezTo>
                        <a:pt x="472" y="143"/>
                        <a:pt x="876" y="332"/>
                        <a:pt x="1212" y="616"/>
                      </a:cubicBezTo>
                      <a:cubicBezTo>
                        <a:pt x="1219" y="622"/>
                        <a:pt x="1226" y="625"/>
                        <a:pt x="1234" y="625"/>
                      </a:cubicBezTo>
                      <a:cubicBezTo>
                        <a:pt x="1260" y="625"/>
                        <a:pt x="1284" y="592"/>
                        <a:pt x="1258" y="569"/>
                      </a:cubicBezTo>
                      <a:cubicBezTo>
                        <a:pt x="991" y="343"/>
                        <a:pt x="680" y="173"/>
                        <a:pt x="346" y="71"/>
                      </a:cubicBezTo>
                      <a:cubicBezTo>
                        <a:pt x="250" y="42"/>
                        <a:pt x="155" y="19"/>
                        <a:pt x="58" y="1"/>
                      </a:cubicBezTo>
                      <a:cubicBezTo>
                        <a:pt x="55" y="1"/>
                        <a:pt x="53" y="1"/>
                        <a:pt x="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4" name="Google Shape;2064;p49"/>
                <p:cNvSpPr/>
                <p:nvPr/>
              </p:nvSpPr>
              <p:spPr>
                <a:xfrm>
                  <a:off x="5554151" y="2207732"/>
                  <a:ext cx="64758" cy="39205"/>
                </a:xfrm>
                <a:custGeom>
                  <a:avLst/>
                  <a:gdLst/>
                  <a:ahLst/>
                  <a:cxnLst/>
                  <a:rect l="l" t="t" r="r" b="b"/>
                  <a:pathLst>
                    <a:path w="1518" h="919" extrusionOk="0">
                      <a:moveTo>
                        <a:pt x="44" y="1"/>
                      </a:moveTo>
                      <a:cubicBezTo>
                        <a:pt x="11" y="1"/>
                        <a:pt x="1" y="55"/>
                        <a:pt x="36" y="67"/>
                      </a:cubicBezTo>
                      <a:cubicBezTo>
                        <a:pt x="233" y="132"/>
                        <a:pt x="421" y="226"/>
                        <a:pt x="602" y="325"/>
                      </a:cubicBezTo>
                      <a:cubicBezTo>
                        <a:pt x="811" y="437"/>
                        <a:pt x="1011" y="562"/>
                        <a:pt x="1202" y="701"/>
                      </a:cubicBezTo>
                      <a:cubicBezTo>
                        <a:pt x="1290" y="763"/>
                        <a:pt x="1372" y="833"/>
                        <a:pt x="1448" y="909"/>
                      </a:cubicBezTo>
                      <a:cubicBezTo>
                        <a:pt x="1455" y="916"/>
                        <a:pt x="1462" y="919"/>
                        <a:pt x="1470" y="919"/>
                      </a:cubicBezTo>
                      <a:cubicBezTo>
                        <a:pt x="1495" y="919"/>
                        <a:pt x="1517" y="886"/>
                        <a:pt x="1494" y="862"/>
                      </a:cubicBezTo>
                      <a:lnTo>
                        <a:pt x="1496" y="862"/>
                      </a:lnTo>
                      <a:cubicBezTo>
                        <a:pt x="1348" y="711"/>
                        <a:pt x="1169" y="590"/>
                        <a:pt x="992" y="477"/>
                      </a:cubicBezTo>
                      <a:cubicBezTo>
                        <a:pt x="789" y="347"/>
                        <a:pt x="579" y="231"/>
                        <a:pt x="361" y="128"/>
                      </a:cubicBezTo>
                      <a:cubicBezTo>
                        <a:pt x="261" y="80"/>
                        <a:pt x="158" y="38"/>
                        <a:pt x="55" y="3"/>
                      </a:cubicBezTo>
                      <a:cubicBezTo>
                        <a:pt x="51" y="1"/>
                        <a:pt x="48" y="1"/>
                        <a:pt x="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5" name="Google Shape;2065;p49"/>
                <p:cNvSpPr/>
                <p:nvPr/>
              </p:nvSpPr>
              <p:spPr>
                <a:xfrm>
                  <a:off x="5622322" y="2208287"/>
                  <a:ext cx="10281" cy="58530"/>
                </a:xfrm>
                <a:custGeom>
                  <a:avLst/>
                  <a:gdLst/>
                  <a:ahLst/>
                  <a:cxnLst/>
                  <a:rect l="l" t="t" r="r" b="b"/>
                  <a:pathLst>
                    <a:path w="241" h="1372" extrusionOk="0">
                      <a:moveTo>
                        <a:pt x="92" y="0"/>
                      </a:moveTo>
                      <a:cubicBezTo>
                        <a:pt x="79" y="0"/>
                        <a:pt x="67" y="7"/>
                        <a:pt x="63" y="24"/>
                      </a:cubicBezTo>
                      <a:cubicBezTo>
                        <a:pt x="1" y="367"/>
                        <a:pt x="8" y="720"/>
                        <a:pt x="86" y="1062"/>
                      </a:cubicBezTo>
                      <a:cubicBezTo>
                        <a:pt x="108" y="1159"/>
                        <a:pt x="135" y="1254"/>
                        <a:pt x="169" y="1348"/>
                      </a:cubicBezTo>
                      <a:cubicBezTo>
                        <a:pt x="174" y="1364"/>
                        <a:pt x="188" y="1371"/>
                        <a:pt x="201" y="1371"/>
                      </a:cubicBezTo>
                      <a:cubicBezTo>
                        <a:pt x="221" y="1371"/>
                        <a:pt x="241" y="1355"/>
                        <a:pt x="232" y="1330"/>
                      </a:cubicBezTo>
                      <a:lnTo>
                        <a:pt x="233" y="1330"/>
                      </a:lnTo>
                      <a:cubicBezTo>
                        <a:pt x="118" y="1010"/>
                        <a:pt x="71" y="670"/>
                        <a:pt x="92" y="330"/>
                      </a:cubicBezTo>
                      <a:cubicBezTo>
                        <a:pt x="97" y="233"/>
                        <a:pt x="109" y="137"/>
                        <a:pt x="127" y="42"/>
                      </a:cubicBezTo>
                      <a:cubicBezTo>
                        <a:pt x="132" y="17"/>
                        <a:pt x="111" y="0"/>
                        <a:pt x="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6" name="Google Shape;2066;p49"/>
                <p:cNvSpPr/>
                <p:nvPr/>
              </p:nvSpPr>
              <p:spPr>
                <a:xfrm>
                  <a:off x="5603125" y="2177614"/>
                  <a:ext cx="13864" cy="67659"/>
                </a:xfrm>
                <a:custGeom>
                  <a:avLst/>
                  <a:gdLst/>
                  <a:ahLst/>
                  <a:cxnLst/>
                  <a:rect l="l" t="t" r="r" b="b"/>
                  <a:pathLst>
                    <a:path w="325" h="1586" extrusionOk="0">
                      <a:moveTo>
                        <a:pt x="40" y="0"/>
                      </a:moveTo>
                      <a:cubicBezTo>
                        <a:pt x="24" y="0"/>
                        <a:pt x="7" y="11"/>
                        <a:pt x="6" y="32"/>
                      </a:cubicBezTo>
                      <a:cubicBezTo>
                        <a:pt x="0" y="231"/>
                        <a:pt x="9" y="431"/>
                        <a:pt x="33" y="630"/>
                      </a:cubicBezTo>
                      <a:cubicBezTo>
                        <a:pt x="55" y="846"/>
                        <a:pt x="94" y="1061"/>
                        <a:pt x="149" y="1272"/>
                      </a:cubicBezTo>
                      <a:cubicBezTo>
                        <a:pt x="176" y="1374"/>
                        <a:pt x="212" y="1472"/>
                        <a:pt x="255" y="1569"/>
                      </a:cubicBezTo>
                      <a:cubicBezTo>
                        <a:pt x="261" y="1581"/>
                        <a:pt x="271" y="1585"/>
                        <a:pt x="280" y="1585"/>
                      </a:cubicBezTo>
                      <a:cubicBezTo>
                        <a:pt x="302" y="1585"/>
                        <a:pt x="325" y="1562"/>
                        <a:pt x="313" y="1535"/>
                      </a:cubicBezTo>
                      <a:cubicBezTo>
                        <a:pt x="231" y="1360"/>
                        <a:pt x="187" y="1168"/>
                        <a:pt x="151" y="980"/>
                      </a:cubicBezTo>
                      <a:cubicBezTo>
                        <a:pt x="112" y="770"/>
                        <a:pt x="87" y="555"/>
                        <a:pt x="75" y="340"/>
                      </a:cubicBezTo>
                      <a:cubicBezTo>
                        <a:pt x="70" y="237"/>
                        <a:pt x="67" y="135"/>
                        <a:pt x="72" y="32"/>
                      </a:cubicBezTo>
                      <a:cubicBezTo>
                        <a:pt x="73" y="11"/>
                        <a:pt x="56" y="0"/>
                        <a:pt x="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067" name="Google Shape;2067;p49"/>
            <p:cNvGrpSpPr/>
            <p:nvPr/>
          </p:nvGrpSpPr>
          <p:grpSpPr>
            <a:xfrm>
              <a:off x="4155708" y="118979"/>
              <a:ext cx="832497" cy="724097"/>
              <a:chOff x="8772808" y="949017"/>
              <a:chExt cx="832497" cy="724097"/>
            </a:xfrm>
          </p:grpSpPr>
          <p:grpSp>
            <p:nvGrpSpPr>
              <p:cNvPr id="2068" name="Google Shape;2068;p49"/>
              <p:cNvGrpSpPr/>
              <p:nvPr/>
            </p:nvGrpSpPr>
            <p:grpSpPr>
              <a:xfrm>
                <a:off x="8772808" y="1039248"/>
                <a:ext cx="832497" cy="633865"/>
                <a:chOff x="5064542" y="1787744"/>
                <a:chExt cx="173967" cy="132459"/>
              </a:xfrm>
            </p:grpSpPr>
            <p:sp>
              <p:nvSpPr>
                <p:cNvPr id="2069" name="Google Shape;2069;p49"/>
                <p:cNvSpPr/>
                <p:nvPr/>
              </p:nvSpPr>
              <p:spPr>
                <a:xfrm>
                  <a:off x="5064542" y="1871059"/>
                  <a:ext cx="67232" cy="19666"/>
                </a:xfrm>
                <a:custGeom>
                  <a:avLst/>
                  <a:gdLst/>
                  <a:ahLst/>
                  <a:cxnLst/>
                  <a:rect l="l" t="t" r="r" b="b"/>
                  <a:pathLst>
                    <a:path w="1576" h="461" extrusionOk="0">
                      <a:moveTo>
                        <a:pt x="1096" y="0"/>
                      </a:moveTo>
                      <a:cubicBezTo>
                        <a:pt x="889" y="0"/>
                        <a:pt x="703" y="48"/>
                        <a:pt x="491" y="118"/>
                      </a:cubicBezTo>
                      <a:cubicBezTo>
                        <a:pt x="323" y="176"/>
                        <a:pt x="159" y="273"/>
                        <a:pt x="1" y="360"/>
                      </a:cubicBezTo>
                      <a:lnTo>
                        <a:pt x="432" y="421"/>
                      </a:lnTo>
                      <a:cubicBezTo>
                        <a:pt x="576" y="441"/>
                        <a:pt x="722" y="460"/>
                        <a:pt x="866" y="460"/>
                      </a:cubicBezTo>
                      <a:cubicBezTo>
                        <a:pt x="929" y="460"/>
                        <a:pt x="991" y="457"/>
                        <a:pt x="1054" y="448"/>
                      </a:cubicBezTo>
                      <a:cubicBezTo>
                        <a:pt x="1259" y="418"/>
                        <a:pt x="1464" y="319"/>
                        <a:pt x="1576" y="143"/>
                      </a:cubicBezTo>
                      <a:cubicBezTo>
                        <a:pt x="1522" y="103"/>
                        <a:pt x="1335" y="18"/>
                        <a:pt x="1268" y="11"/>
                      </a:cubicBezTo>
                      <a:cubicBezTo>
                        <a:pt x="1209" y="4"/>
                        <a:pt x="1152" y="0"/>
                        <a:pt x="1096" y="0"/>
                      </a:cubicBezTo>
                      <a:close/>
                    </a:path>
                  </a:pathLst>
                </a:custGeom>
                <a:solidFill>
                  <a:srgbClr val="EE378A">
                    <a:alpha val="65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0" name="Google Shape;2070;p49"/>
                <p:cNvSpPr/>
                <p:nvPr/>
              </p:nvSpPr>
              <p:spPr>
                <a:xfrm>
                  <a:off x="5119915" y="1869268"/>
                  <a:ext cx="46158" cy="50936"/>
                </a:xfrm>
                <a:custGeom>
                  <a:avLst/>
                  <a:gdLst/>
                  <a:ahLst/>
                  <a:cxnLst/>
                  <a:rect l="l" t="t" r="r" b="b"/>
                  <a:pathLst>
                    <a:path w="1082" h="1194" extrusionOk="0">
                      <a:moveTo>
                        <a:pt x="1051" y="1"/>
                      </a:moveTo>
                      <a:lnTo>
                        <a:pt x="1051" y="1"/>
                      </a:lnTo>
                      <a:cubicBezTo>
                        <a:pt x="659" y="27"/>
                        <a:pt x="400" y="378"/>
                        <a:pt x="215" y="690"/>
                      </a:cubicBezTo>
                      <a:cubicBezTo>
                        <a:pt x="124" y="845"/>
                        <a:pt x="63" y="1025"/>
                        <a:pt x="0" y="1194"/>
                      </a:cubicBezTo>
                      <a:lnTo>
                        <a:pt x="367" y="956"/>
                      </a:lnTo>
                      <a:cubicBezTo>
                        <a:pt x="541" y="845"/>
                        <a:pt x="719" y="730"/>
                        <a:pt x="855" y="572"/>
                      </a:cubicBezTo>
                      <a:cubicBezTo>
                        <a:pt x="990" y="414"/>
                        <a:pt x="1081" y="206"/>
                        <a:pt x="1051" y="1"/>
                      </a:cubicBezTo>
                      <a:close/>
                    </a:path>
                  </a:pathLst>
                </a:custGeom>
                <a:solidFill>
                  <a:srgbClr val="EE378A">
                    <a:alpha val="65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1" name="Google Shape;2071;p49"/>
                <p:cNvSpPr/>
                <p:nvPr/>
              </p:nvSpPr>
              <p:spPr>
                <a:xfrm>
                  <a:off x="5169443" y="1846573"/>
                  <a:ext cx="34981" cy="60065"/>
                </a:xfrm>
                <a:custGeom>
                  <a:avLst/>
                  <a:gdLst/>
                  <a:ahLst/>
                  <a:cxnLst/>
                  <a:rect l="l" t="t" r="r" b="b"/>
                  <a:pathLst>
                    <a:path w="820" h="1408" extrusionOk="0">
                      <a:moveTo>
                        <a:pt x="742" y="0"/>
                      </a:moveTo>
                      <a:lnTo>
                        <a:pt x="742" y="0"/>
                      </a:lnTo>
                      <a:cubicBezTo>
                        <a:pt x="366" y="118"/>
                        <a:pt x="196" y="522"/>
                        <a:pt x="90" y="867"/>
                      </a:cubicBezTo>
                      <a:cubicBezTo>
                        <a:pt x="38" y="1040"/>
                        <a:pt x="22" y="1229"/>
                        <a:pt x="1" y="1408"/>
                      </a:cubicBezTo>
                      <a:lnTo>
                        <a:pt x="301" y="1090"/>
                      </a:lnTo>
                      <a:cubicBezTo>
                        <a:pt x="444" y="940"/>
                        <a:pt x="590" y="786"/>
                        <a:pt x="685" y="601"/>
                      </a:cubicBezTo>
                      <a:cubicBezTo>
                        <a:pt x="779" y="416"/>
                        <a:pt x="819" y="191"/>
                        <a:pt x="742" y="0"/>
                      </a:cubicBezTo>
                      <a:close/>
                    </a:path>
                  </a:pathLst>
                </a:custGeom>
                <a:solidFill>
                  <a:srgbClr val="EE378A">
                    <a:alpha val="65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2" name="Google Shape;2072;p49"/>
                <p:cNvSpPr/>
                <p:nvPr/>
              </p:nvSpPr>
              <p:spPr>
                <a:xfrm>
                  <a:off x="5214236" y="1806216"/>
                  <a:ext cx="24274" cy="66038"/>
                </a:xfrm>
                <a:custGeom>
                  <a:avLst/>
                  <a:gdLst/>
                  <a:ahLst/>
                  <a:cxnLst/>
                  <a:rect l="l" t="t" r="r" b="b"/>
                  <a:pathLst>
                    <a:path w="569" h="1548" extrusionOk="0">
                      <a:moveTo>
                        <a:pt x="430" y="1"/>
                      </a:moveTo>
                      <a:cubicBezTo>
                        <a:pt x="95" y="208"/>
                        <a:pt x="29" y="641"/>
                        <a:pt x="11" y="1000"/>
                      </a:cubicBezTo>
                      <a:cubicBezTo>
                        <a:pt x="1" y="1180"/>
                        <a:pt x="32" y="1368"/>
                        <a:pt x="56" y="1547"/>
                      </a:cubicBezTo>
                      <a:lnTo>
                        <a:pt x="269" y="1167"/>
                      </a:lnTo>
                      <a:cubicBezTo>
                        <a:pt x="372" y="985"/>
                        <a:pt x="475" y="802"/>
                        <a:pt x="523" y="599"/>
                      </a:cubicBezTo>
                      <a:cubicBezTo>
                        <a:pt x="569" y="396"/>
                        <a:pt x="552" y="169"/>
                        <a:pt x="430" y="1"/>
                      </a:cubicBezTo>
                      <a:close/>
                    </a:path>
                  </a:pathLst>
                </a:custGeom>
                <a:solidFill>
                  <a:srgbClr val="EE378A">
                    <a:alpha val="65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3" name="Google Shape;2073;p49"/>
                <p:cNvSpPr/>
                <p:nvPr/>
              </p:nvSpPr>
              <p:spPr>
                <a:xfrm>
                  <a:off x="5094660" y="1844696"/>
                  <a:ext cx="66251" cy="20989"/>
                </a:xfrm>
                <a:custGeom>
                  <a:avLst/>
                  <a:gdLst/>
                  <a:ahLst/>
                  <a:cxnLst/>
                  <a:rect l="l" t="t" r="r" b="b"/>
                  <a:pathLst>
                    <a:path w="1553" h="492" extrusionOk="0">
                      <a:moveTo>
                        <a:pt x="715" y="1"/>
                      </a:moveTo>
                      <a:cubicBezTo>
                        <a:pt x="622" y="1"/>
                        <a:pt x="528" y="6"/>
                        <a:pt x="436" y="11"/>
                      </a:cubicBezTo>
                      <a:lnTo>
                        <a:pt x="0" y="37"/>
                      </a:lnTo>
                      <a:cubicBezTo>
                        <a:pt x="151" y="137"/>
                        <a:pt x="304" y="246"/>
                        <a:pt x="470" y="317"/>
                      </a:cubicBezTo>
                      <a:cubicBezTo>
                        <a:pt x="677" y="406"/>
                        <a:pt x="918" y="491"/>
                        <a:pt x="1150" y="491"/>
                      </a:cubicBezTo>
                      <a:cubicBezTo>
                        <a:pt x="1290" y="491"/>
                        <a:pt x="1427" y="460"/>
                        <a:pt x="1552" y="381"/>
                      </a:cubicBezTo>
                      <a:cubicBezTo>
                        <a:pt x="1456" y="198"/>
                        <a:pt x="1259" y="83"/>
                        <a:pt x="1056" y="35"/>
                      </a:cubicBezTo>
                      <a:cubicBezTo>
                        <a:pt x="944" y="9"/>
                        <a:pt x="829" y="1"/>
                        <a:pt x="715" y="1"/>
                      </a:cubicBezTo>
                      <a:close/>
                    </a:path>
                  </a:pathLst>
                </a:custGeom>
                <a:solidFill>
                  <a:srgbClr val="EE378A">
                    <a:alpha val="65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4" name="Google Shape;2074;p49"/>
                <p:cNvSpPr/>
                <p:nvPr/>
              </p:nvSpPr>
              <p:spPr>
                <a:xfrm>
                  <a:off x="5130281" y="1825157"/>
                  <a:ext cx="67787" cy="19538"/>
                </a:xfrm>
                <a:custGeom>
                  <a:avLst/>
                  <a:gdLst/>
                  <a:ahLst/>
                  <a:cxnLst/>
                  <a:rect l="l" t="t" r="r" b="b"/>
                  <a:pathLst>
                    <a:path w="1589" h="458" extrusionOk="0">
                      <a:moveTo>
                        <a:pt x="1058" y="0"/>
                      </a:moveTo>
                      <a:cubicBezTo>
                        <a:pt x="1044" y="0"/>
                        <a:pt x="1030" y="1"/>
                        <a:pt x="1016" y="1"/>
                      </a:cubicBezTo>
                      <a:cubicBezTo>
                        <a:pt x="808" y="12"/>
                        <a:pt x="609" y="79"/>
                        <a:pt x="412" y="147"/>
                      </a:cubicBezTo>
                      <a:lnTo>
                        <a:pt x="0" y="289"/>
                      </a:lnTo>
                      <a:cubicBezTo>
                        <a:pt x="172" y="344"/>
                        <a:pt x="351" y="408"/>
                        <a:pt x="530" y="432"/>
                      </a:cubicBezTo>
                      <a:cubicBezTo>
                        <a:pt x="640" y="446"/>
                        <a:pt x="757" y="458"/>
                        <a:pt x="875" y="458"/>
                      </a:cubicBezTo>
                      <a:cubicBezTo>
                        <a:pt x="1140" y="458"/>
                        <a:pt x="1406" y="402"/>
                        <a:pt x="1588" y="200"/>
                      </a:cubicBezTo>
                      <a:cubicBezTo>
                        <a:pt x="1455" y="59"/>
                        <a:pt x="1254" y="0"/>
                        <a:pt x="1058" y="0"/>
                      </a:cubicBezTo>
                      <a:close/>
                    </a:path>
                  </a:pathLst>
                </a:custGeom>
                <a:solidFill>
                  <a:srgbClr val="EE378A">
                    <a:alpha val="65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5" name="Google Shape;2075;p49"/>
                <p:cNvSpPr/>
                <p:nvPr/>
              </p:nvSpPr>
              <p:spPr>
                <a:xfrm>
                  <a:off x="5161423" y="1787744"/>
                  <a:ext cx="61132" cy="31611"/>
                </a:xfrm>
                <a:custGeom>
                  <a:avLst/>
                  <a:gdLst/>
                  <a:ahLst/>
                  <a:cxnLst/>
                  <a:rect l="l" t="t" r="r" b="b"/>
                  <a:pathLst>
                    <a:path w="1433" h="741" extrusionOk="0">
                      <a:moveTo>
                        <a:pt x="1189" y="0"/>
                      </a:moveTo>
                      <a:cubicBezTo>
                        <a:pt x="1066" y="0"/>
                        <a:pt x="941" y="33"/>
                        <a:pt x="829" y="85"/>
                      </a:cubicBezTo>
                      <a:cubicBezTo>
                        <a:pt x="641" y="174"/>
                        <a:pt x="483" y="313"/>
                        <a:pt x="327" y="452"/>
                      </a:cubicBezTo>
                      <a:lnTo>
                        <a:pt x="1" y="741"/>
                      </a:lnTo>
                      <a:cubicBezTo>
                        <a:pt x="180" y="726"/>
                        <a:pt x="369" y="717"/>
                        <a:pt x="544" y="669"/>
                      </a:cubicBezTo>
                      <a:cubicBezTo>
                        <a:pt x="893" y="577"/>
                        <a:pt x="1301" y="420"/>
                        <a:pt x="1432" y="49"/>
                      </a:cubicBezTo>
                      <a:cubicBezTo>
                        <a:pt x="1356" y="15"/>
                        <a:pt x="1273" y="0"/>
                        <a:pt x="1189" y="0"/>
                      </a:cubicBezTo>
                      <a:close/>
                    </a:path>
                  </a:pathLst>
                </a:custGeom>
                <a:solidFill>
                  <a:srgbClr val="EE378A">
                    <a:alpha val="65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76" name="Google Shape;2076;p49"/>
              <p:cNvSpPr/>
              <p:nvPr/>
            </p:nvSpPr>
            <p:spPr>
              <a:xfrm>
                <a:off x="8873655" y="949017"/>
                <a:ext cx="731035" cy="551185"/>
              </a:xfrm>
              <a:custGeom>
                <a:avLst/>
                <a:gdLst/>
                <a:ahLst/>
                <a:cxnLst/>
                <a:rect l="l" t="t" r="r" b="b"/>
                <a:pathLst>
                  <a:path w="3581" h="2700" extrusionOk="0">
                    <a:moveTo>
                      <a:pt x="3546" y="0"/>
                    </a:moveTo>
                    <a:cubicBezTo>
                      <a:pt x="3534" y="0"/>
                      <a:pt x="3523" y="7"/>
                      <a:pt x="3520" y="21"/>
                    </a:cubicBezTo>
                    <a:cubicBezTo>
                      <a:pt x="3348" y="698"/>
                      <a:pt x="2890" y="1442"/>
                      <a:pt x="2388" y="1866"/>
                    </a:cubicBezTo>
                    <a:cubicBezTo>
                      <a:pt x="1884" y="2289"/>
                      <a:pt x="828" y="2638"/>
                      <a:pt x="33" y="2643"/>
                    </a:cubicBezTo>
                    <a:cubicBezTo>
                      <a:pt x="0" y="2647"/>
                      <a:pt x="0" y="2695"/>
                      <a:pt x="33" y="2700"/>
                    </a:cubicBezTo>
                    <a:lnTo>
                      <a:pt x="35" y="2700"/>
                    </a:lnTo>
                    <a:cubicBezTo>
                      <a:pt x="853" y="2695"/>
                      <a:pt x="1903" y="2348"/>
                      <a:pt x="2424" y="1909"/>
                    </a:cubicBezTo>
                    <a:cubicBezTo>
                      <a:pt x="2938" y="1475"/>
                      <a:pt x="3400" y="722"/>
                      <a:pt x="3575" y="36"/>
                    </a:cubicBezTo>
                    <a:cubicBezTo>
                      <a:pt x="3580" y="14"/>
                      <a:pt x="3563" y="0"/>
                      <a:pt x="35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7" name="Google Shape;2077;p49"/>
              <p:cNvSpPr/>
              <p:nvPr/>
            </p:nvSpPr>
            <p:spPr>
              <a:xfrm>
                <a:off x="9025946" y="1347096"/>
                <a:ext cx="263956" cy="236193"/>
              </a:xfrm>
              <a:custGeom>
                <a:avLst/>
                <a:gdLst/>
                <a:ahLst/>
                <a:cxnLst/>
                <a:rect l="l" t="t" r="r" b="b"/>
                <a:pathLst>
                  <a:path w="1293" h="1157" extrusionOk="0">
                    <a:moveTo>
                      <a:pt x="40" y="0"/>
                    </a:moveTo>
                    <a:cubicBezTo>
                      <a:pt x="8" y="0"/>
                      <a:pt x="1" y="49"/>
                      <a:pt x="36" y="56"/>
                    </a:cubicBezTo>
                    <a:cubicBezTo>
                      <a:pt x="419" y="131"/>
                      <a:pt x="781" y="162"/>
                      <a:pt x="1166" y="195"/>
                    </a:cubicBezTo>
                    <a:lnTo>
                      <a:pt x="1211" y="198"/>
                    </a:lnTo>
                    <a:cubicBezTo>
                      <a:pt x="1001" y="553"/>
                      <a:pt x="719" y="861"/>
                      <a:pt x="386" y="1104"/>
                    </a:cubicBezTo>
                    <a:cubicBezTo>
                      <a:pt x="373" y="1115"/>
                      <a:pt x="370" y="1131"/>
                      <a:pt x="380" y="1145"/>
                    </a:cubicBezTo>
                    <a:cubicBezTo>
                      <a:pt x="385" y="1152"/>
                      <a:pt x="394" y="1155"/>
                      <a:pt x="403" y="1157"/>
                    </a:cubicBezTo>
                    <a:cubicBezTo>
                      <a:pt x="409" y="1155"/>
                      <a:pt x="415" y="1154"/>
                      <a:pt x="419" y="1151"/>
                    </a:cubicBezTo>
                    <a:cubicBezTo>
                      <a:pt x="771" y="893"/>
                      <a:pt x="1065" y="565"/>
                      <a:pt x="1282" y="187"/>
                    </a:cubicBezTo>
                    <a:cubicBezTo>
                      <a:pt x="1293" y="169"/>
                      <a:pt x="1281" y="147"/>
                      <a:pt x="1260" y="146"/>
                    </a:cubicBezTo>
                    <a:lnTo>
                      <a:pt x="1171" y="138"/>
                    </a:lnTo>
                    <a:cubicBezTo>
                      <a:pt x="787" y="105"/>
                      <a:pt x="426" y="76"/>
                      <a:pt x="46" y="1"/>
                    </a:cubicBezTo>
                    <a:cubicBezTo>
                      <a:pt x="44" y="1"/>
                      <a:pt x="42" y="0"/>
                      <a:pt x="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8" name="Google Shape;2078;p49"/>
              <p:cNvSpPr/>
              <p:nvPr/>
            </p:nvSpPr>
            <p:spPr>
              <a:xfrm>
                <a:off x="9228252" y="1245841"/>
                <a:ext cx="226598" cy="269877"/>
              </a:xfrm>
              <a:custGeom>
                <a:avLst/>
                <a:gdLst/>
                <a:ahLst/>
                <a:cxnLst/>
                <a:rect l="l" t="t" r="r" b="b"/>
                <a:pathLst>
                  <a:path w="1110" h="1322" extrusionOk="0">
                    <a:moveTo>
                      <a:pt x="1078" y="0"/>
                    </a:moveTo>
                    <a:cubicBezTo>
                      <a:pt x="1075" y="0"/>
                      <a:pt x="1072" y="1"/>
                      <a:pt x="1068" y="2"/>
                    </a:cubicBezTo>
                    <a:cubicBezTo>
                      <a:pt x="743" y="106"/>
                      <a:pt x="391" y="118"/>
                      <a:pt x="50" y="130"/>
                    </a:cubicBezTo>
                    <a:lnTo>
                      <a:pt x="29" y="130"/>
                    </a:lnTo>
                    <a:cubicBezTo>
                      <a:pt x="13" y="130"/>
                      <a:pt x="1" y="144"/>
                      <a:pt x="1" y="158"/>
                    </a:cubicBezTo>
                    <a:cubicBezTo>
                      <a:pt x="2" y="173"/>
                      <a:pt x="13" y="185"/>
                      <a:pt x="28" y="185"/>
                    </a:cubicBezTo>
                    <a:cubicBezTo>
                      <a:pt x="29" y="185"/>
                      <a:pt x="30" y="185"/>
                      <a:pt x="30" y="185"/>
                    </a:cubicBezTo>
                    <a:lnTo>
                      <a:pt x="51" y="185"/>
                    </a:lnTo>
                    <a:cubicBezTo>
                      <a:pt x="381" y="175"/>
                      <a:pt x="722" y="163"/>
                      <a:pt x="1041" y="69"/>
                    </a:cubicBezTo>
                    <a:lnTo>
                      <a:pt x="1041" y="69"/>
                    </a:lnTo>
                    <a:cubicBezTo>
                      <a:pt x="959" y="515"/>
                      <a:pt x="761" y="931"/>
                      <a:pt x="466" y="1275"/>
                    </a:cubicBezTo>
                    <a:cubicBezTo>
                      <a:pt x="455" y="1287"/>
                      <a:pt x="457" y="1305"/>
                      <a:pt x="469" y="1314"/>
                    </a:cubicBezTo>
                    <a:cubicBezTo>
                      <a:pt x="473" y="1319"/>
                      <a:pt x="481" y="1322"/>
                      <a:pt x="487" y="1322"/>
                    </a:cubicBezTo>
                    <a:cubicBezTo>
                      <a:pt x="496" y="1322"/>
                      <a:pt x="503" y="1319"/>
                      <a:pt x="509" y="1311"/>
                    </a:cubicBezTo>
                    <a:cubicBezTo>
                      <a:pt x="822" y="949"/>
                      <a:pt x="1028" y="506"/>
                      <a:pt x="1106" y="33"/>
                    </a:cubicBezTo>
                    <a:cubicBezTo>
                      <a:pt x="1109" y="16"/>
                      <a:pt x="1095" y="0"/>
                      <a:pt x="10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9" name="Google Shape;2079;p49"/>
              <p:cNvSpPr/>
              <p:nvPr/>
            </p:nvSpPr>
            <p:spPr>
              <a:xfrm>
                <a:off x="9328487" y="1044760"/>
                <a:ext cx="240276" cy="107175"/>
              </a:xfrm>
              <a:custGeom>
                <a:avLst/>
                <a:gdLst/>
                <a:ahLst/>
                <a:cxnLst/>
                <a:rect l="l" t="t" r="r" b="b"/>
                <a:pathLst>
                  <a:path w="1177" h="525" extrusionOk="0">
                    <a:moveTo>
                      <a:pt x="1137" y="1"/>
                    </a:moveTo>
                    <a:cubicBezTo>
                      <a:pt x="1136" y="1"/>
                      <a:pt x="1134" y="1"/>
                      <a:pt x="1132" y="1"/>
                    </a:cubicBezTo>
                    <a:cubicBezTo>
                      <a:pt x="720" y="46"/>
                      <a:pt x="351" y="273"/>
                      <a:pt x="24" y="472"/>
                    </a:cubicBezTo>
                    <a:cubicBezTo>
                      <a:pt x="0" y="487"/>
                      <a:pt x="11" y="525"/>
                      <a:pt x="39" y="525"/>
                    </a:cubicBezTo>
                    <a:cubicBezTo>
                      <a:pt x="45" y="525"/>
                      <a:pt x="49" y="523"/>
                      <a:pt x="54" y="520"/>
                    </a:cubicBezTo>
                    <a:cubicBezTo>
                      <a:pt x="375" y="323"/>
                      <a:pt x="738" y="101"/>
                      <a:pt x="1138" y="58"/>
                    </a:cubicBezTo>
                    <a:cubicBezTo>
                      <a:pt x="1176" y="55"/>
                      <a:pt x="1171" y="1"/>
                      <a:pt x="11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0" name="Google Shape;2080;p49"/>
              <p:cNvSpPr/>
              <p:nvPr/>
            </p:nvSpPr>
            <p:spPr>
              <a:xfrm>
                <a:off x="9533855" y="1064562"/>
                <a:ext cx="47157" cy="243542"/>
              </a:xfrm>
              <a:custGeom>
                <a:avLst/>
                <a:gdLst/>
                <a:ahLst/>
                <a:cxnLst/>
                <a:rect l="l" t="t" r="r" b="b"/>
                <a:pathLst>
                  <a:path w="231" h="1193" extrusionOk="0">
                    <a:moveTo>
                      <a:pt x="105" y="1"/>
                    </a:moveTo>
                    <a:cubicBezTo>
                      <a:pt x="88" y="1"/>
                      <a:pt x="71" y="17"/>
                      <a:pt x="78" y="38"/>
                    </a:cubicBezTo>
                    <a:cubicBezTo>
                      <a:pt x="125" y="155"/>
                      <a:pt x="174" y="322"/>
                      <a:pt x="171" y="450"/>
                    </a:cubicBezTo>
                    <a:cubicBezTo>
                      <a:pt x="168" y="578"/>
                      <a:pt x="163" y="771"/>
                      <a:pt x="7" y="1154"/>
                    </a:cubicBezTo>
                    <a:cubicBezTo>
                      <a:pt x="1" y="1169"/>
                      <a:pt x="8" y="1185"/>
                      <a:pt x="22" y="1191"/>
                    </a:cubicBezTo>
                    <a:cubicBezTo>
                      <a:pt x="26" y="1193"/>
                      <a:pt x="29" y="1193"/>
                      <a:pt x="34" y="1193"/>
                    </a:cubicBezTo>
                    <a:cubicBezTo>
                      <a:pt x="44" y="1193"/>
                      <a:pt x="54" y="1185"/>
                      <a:pt x="59" y="1175"/>
                    </a:cubicBezTo>
                    <a:cubicBezTo>
                      <a:pt x="219" y="783"/>
                      <a:pt x="224" y="575"/>
                      <a:pt x="227" y="451"/>
                    </a:cubicBezTo>
                    <a:cubicBezTo>
                      <a:pt x="230" y="317"/>
                      <a:pt x="178" y="138"/>
                      <a:pt x="131" y="18"/>
                    </a:cubicBezTo>
                    <a:cubicBezTo>
                      <a:pt x="125" y="6"/>
                      <a:pt x="115" y="1"/>
                      <a:pt x="1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81" name="Google Shape;2081;p49"/>
            <p:cNvSpPr/>
            <p:nvPr/>
          </p:nvSpPr>
          <p:spPr>
            <a:xfrm>
              <a:off x="6441146" y="4251622"/>
              <a:ext cx="118607" cy="118607"/>
            </a:xfrm>
            <a:custGeom>
              <a:avLst/>
              <a:gdLst/>
              <a:ahLst/>
              <a:cxnLst/>
              <a:rect l="l" t="t" r="r" b="b"/>
              <a:pathLst>
                <a:path w="581" h="581" extrusionOk="0">
                  <a:moveTo>
                    <a:pt x="291" y="1"/>
                  </a:moveTo>
                  <a:lnTo>
                    <a:pt x="188" y="189"/>
                  </a:lnTo>
                  <a:lnTo>
                    <a:pt x="0" y="290"/>
                  </a:lnTo>
                  <a:lnTo>
                    <a:pt x="188" y="393"/>
                  </a:lnTo>
                  <a:lnTo>
                    <a:pt x="291" y="581"/>
                  </a:lnTo>
                  <a:lnTo>
                    <a:pt x="393" y="393"/>
                  </a:lnTo>
                  <a:lnTo>
                    <a:pt x="581" y="290"/>
                  </a:lnTo>
                  <a:lnTo>
                    <a:pt x="393" y="189"/>
                  </a:lnTo>
                  <a:lnTo>
                    <a:pt x="29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2" name="Google Shape;2082;p49"/>
            <p:cNvSpPr/>
            <p:nvPr/>
          </p:nvSpPr>
          <p:spPr>
            <a:xfrm>
              <a:off x="2055055" y="1503635"/>
              <a:ext cx="118607" cy="118607"/>
            </a:xfrm>
            <a:custGeom>
              <a:avLst/>
              <a:gdLst/>
              <a:ahLst/>
              <a:cxnLst/>
              <a:rect l="l" t="t" r="r" b="b"/>
              <a:pathLst>
                <a:path w="581" h="581" extrusionOk="0">
                  <a:moveTo>
                    <a:pt x="290" y="1"/>
                  </a:moveTo>
                  <a:lnTo>
                    <a:pt x="188" y="189"/>
                  </a:lnTo>
                  <a:lnTo>
                    <a:pt x="0" y="290"/>
                  </a:lnTo>
                  <a:lnTo>
                    <a:pt x="188" y="393"/>
                  </a:lnTo>
                  <a:lnTo>
                    <a:pt x="290" y="581"/>
                  </a:lnTo>
                  <a:lnTo>
                    <a:pt x="393" y="393"/>
                  </a:lnTo>
                  <a:lnTo>
                    <a:pt x="580" y="290"/>
                  </a:lnTo>
                  <a:lnTo>
                    <a:pt x="393" y="189"/>
                  </a:lnTo>
                  <a:lnTo>
                    <a:pt x="29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3" name="Google Shape;2083;p49"/>
            <p:cNvSpPr/>
            <p:nvPr/>
          </p:nvSpPr>
          <p:spPr>
            <a:xfrm>
              <a:off x="3683031" y="274762"/>
              <a:ext cx="118607" cy="118607"/>
            </a:xfrm>
            <a:custGeom>
              <a:avLst/>
              <a:gdLst/>
              <a:ahLst/>
              <a:cxnLst/>
              <a:rect l="l" t="t" r="r" b="b"/>
              <a:pathLst>
                <a:path w="581" h="581" extrusionOk="0">
                  <a:moveTo>
                    <a:pt x="290" y="1"/>
                  </a:moveTo>
                  <a:lnTo>
                    <a:pt x="188" y="188"/>
                  </a:lnTo>
                  <a:lnTo>
                    <a:pt x="0" y="290"/>
                  </a:lnTo>
                  <a:lnTo>
                    <a:pt x="188" y="393"/>
                  </a:lnTo>
                  <a:lnTo>
                    <a:pt x="290" y="581"/>
                  </a:lnTo>
                  <a:lnTo>
                    <a:pt x="393" y="393"/>
                  </a:lnTo>
                  <a:lnTo>
                    <a:pt x="580" y="290"/>
                  </a:lnTo>
                  <a:lnTo>
                    <a:pt x="393" y="188"/>
                  </a:lnTo>
                  <a:lnTo>
                    <a:pt x="29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4" name="Google Shape;2084;p49"/>
            <p:cNvSpPr/>
            <p:nvPr/>
          </p:nvSpPr>
          <p:spPr>
            <a:xfrm>
              <a:off x="7510819" y="2942885"/>
              <a:ext cx="118607" cy="118607"/>
            </a:xfrm>
            <a:custGeom>
              <a:avLst/>
              <a:gdLst/>
              <a:ahLst/>
              <a:cxnLst/>
              <a:rect l="l" t="t" r="r" b="b"/>
              <a:pathLst>
                <a:path w="581" h="581" extrusionOk="0">
                  <a:moveTo>
                    <a:pt x="290" y="0"/>
                  </a:moveTo>
                  <a:lnTo>
                    <a:pt x="188" y="188"/>
                  </a:lnTo>
                  <a:lnTo>
                    <a:pt x="0" y="291"/>
                  </a:lnTo>
                  <a:lnTo>
                    <a:pt x="188" y="393"/>
                  </a:lnTo>
                  <a:lnTo>
                    <a:pt x="290" y="580"/>
                  </a:lnTo>
                  <a:lnTo>
                    <a:pt x="393" y="393"/>
                  </a:lnTo>
                  <a:lnTo>
                    <a:pt x="581" y="291"/>
                  </a:lnTo>
                  <a:lnTo>
                    <a:pt x="393" y="188"/>
                  </a:lnTo>
                  <a:lnTo>
                    <a:pt x="29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85" name="Google Shape;2085;p49"/>
            <p:cNvGrpSpPr/>
            <p:nvPr/>
          </p:nvGrpSpPr>
          <p:grpSpPr>
            <a:xfrm>
              <a:off x="1533161" y="1937184"/>
              <a:ext cx="1162392" cy="1086655"/>
              <a:chOff x="8531511" y="1860721"/>
              <a:chExt cx="1162392" cy="1086655"/>
            </a:xfrm>
          </p:grpSpPr>
          <p:sp>
            <p:nvSpPr>
              <p:cNvPr id="2086" name="Google Shape;2086;p49"/>
              <p:cNvSpPr/>
              <p:nvPr/>
            </p:nvSpPr>
            <p:spPr>
              <a:xfrm>
                <a:off x="9367070" y="1860721"/>
                <a:ext cx="168622" cy="439725"/>
              </a:xfrm>
              <a:custGeom>
                <a:avLst/>
                <a:gdLst/>
                <a:ahLst/>
                <a:cxnLst/>
                <a:rect l="l" t="t" r="r" b="b"/>
                <a:pathLst>
                  <a:path w="826" h="2154" extrusionOk="0">
                    <a:moveTo>
                      <a:pt x="825" y="1"/>
                    </a:moveTo>
                    <a:lnTo>
                      <a:pt x="825" y="1"/>
                    </a:lnTo>
                    <a:cubicBezTo>
                      <a:pt x="663" y="200"/>
                      <a:pt x="484" y="403"/>
                      <a:pt x="360" y="628"/>
                    </a:cubicBezTo>
                    <a:cubicBezTo>
                      <a:pt x="163" y="982"/>
                      <a:pt x="32" y="1286"/>
                      <a:pt x="7" y="1690"/>
                    </a:cubicBezTo>
                    <a:cubicBezTo>
                      <a:pt x="1" y="1786"/>
                      <a:pt x="72" y="2069"/>
                      <a:pt x="114" y="2154"/>
                    </a:cubicBezTo>
                    <a:cubicBezTo>
                      <a:pt x="390" y="2042"/>
                      <a:pt x="579" y="1781"/>
                      <a:pt x="676" y="1499"/>
                    </a:cubicBezTo>
                    <a:cubicBezTo>
                      <a:pt x="772" y="1219"/>
                      <a:pt x="785" y="918"/>
                      <a:pt x="798" y="622"/>
                    </a:cubicBezTo>
                    <a:lnTo>
                      <a:pt x="825" y="1"/>
                    </a:lnTo>
                    <a:close/>
                  </a:path>
                </a:pathLst>
              </a:custGeom>
              <a:solidFill>
                <a:srgbClr val="FF7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7" name="Google Shape;2087;p49"/>
              <p:cNvSpPr/>
              <p:nvPr/>
            </p:nvSpPr>
            <p:spPr>
              <a:xfrm>
                <a:off x="9296436" y="2273907"/>
                <a:ext cx="397467" cy="247014"/>
              </a:xfrm>
              <a:custGeom>
                <a:avLst/>
                <a:gdLst/>
                <a:ahLst/>
                <a:cxnLst/>
                <a:rect l="l" t="t" r="r" b="b"/>
                <a:pathLst>
                  <a:path w="1947" h="1210" extrusionOk="0">
                    <a:moveTo>
                      <a:pt x="1947" y="0"/>
                    </a:moveTo>
                    <a:lnTo>
                      <a:pt x="1947" y="0"/>
                    </a:lnTo>
                    <a:cubicBezTo>
                      <a:pt x="1693" y="45"/>
                      <a:pt x="1425" y="84"/>
                      <a:pt x="1183" y="172"/>
                    </a:cubicBezTo>
                    <a:cubicBezTo>
                      <a:pt x="700" y="349"/>
                      <a:pt x="141" y="623"/>
                      <a:pt x="1" y="1168"/>
                    </a:cubicBezTo>
                    <a:cubicBezTo>
                      <a:pt x="87" y="1197"/>
                      <a:pt x="177" y="1210"/>
                      <a:pt x="267" y="1210"/>
                    </a:cubicBezTo>
                    <a:cubicBezTo>
                      <a:pt x="470" y="1210"/>
                      <a:pt x="677" y="1142"/>
                      <a:pt x="854" y="1038"/>
                    </a:cubicBezTo>
                    <a:cubicBezTo>
                      <a:pt x="1110" y="889"/>
                      <a:pt x="1316" y="670"/>
                      <a:pt x="1520" y="453"/>
                    </a:cubicBezTo>
                    <a:lnTo>
                      <a:pt x="1947" y="0"/>
                    </a:lnTo>
                    <a:close/>
                  </a:path>
                </a:pathLst>
              </a:custGeom>
              <a:solidFill>
                <a:srgbClr val="FF7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8" name="Google Shape;2088;p49"/>
              <p:cNvSpPr/>
              <p:nvPr/>
            </p:nvSpPr>
            <p:spPr>
              <a:xfrm>
                <a:off x="9099438" y="2584205"/>
                <a:ext cx="442379" cy="170460"/>
              </a:xfrm>
              <a:custGeom>
                <a:avLst/>
                <a:gdLst/>
                <a:ahLst/>
                <a:cxnLst/>
                <a:rect l="l" t="t" r="r" b="b"/>
                <a:pathLst>
                  <a:path w="2167" h="835" extrusionOk="0">
                    <a:moveTo>
                      <a:pt x="1646" y="1"/>
                    </a:moveTo>
                    <a:cubicBezTo>
                      <a:pt x="1558" y="1"/>
                      <a:pt x="1470" y="5"/>
                      <a:pt x="1385" y="15"/>
                    </a:cubicBezTo>
                    <a:cubicBezTo>
                      <a:pt x="873" y="73"/>
                      <a:pt x="265" y="208"/>
                      <a:pt x="1" y="703"/>
                    </a:cubicBezTo>
                    <a:cubicBezTo>
                      <a:pt x="146" y="795"/>
                      <a:pt x="317" y="835"/>
                      <a:pt x="490" y="835"/>
                    </a:cubicBezTo>
                    <a:cubicBezTo>
                      <a:pt x="615" y="835"/>
                      <a:pt x="741" y="814"/>
                      <a:pt x="860" y="778"/>
                    </a:cubicBezTo>
                    <a:cubicBezTo>
                      <a:pt x="1145" y="693"/>
                      <a:pt x="1397" y="529"/>
                      <a:pt x="1644" y="366"/>
                    </a:cubicBezTo>
                    <a:lnTo>
                      <a:pt x="2166" y="26"/>
                    </a:lnTo>
                    <a:cubicBezTo>
                      <a:pt x="1996" y="16"/>
                      <a:pt x="1819" y="1"/>
                      <a:pt x="1646" y="1"/>
                    </a:cubicBezTo>
                    <a:close/>
                  </a:path>
                </a:pathLst>
              </a:custGeom>
              <a:solidFill>
                <a:srgbClr val="FF7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9" name="Google Shape;2089;p49"/>
              <p:cNvSpPr/>
              <p:nvPr/>
            </p:nvSpPr>
            <p:spPr>
              <a:xfrm>
                <a:off x="8790161" y="2814071"/>
                <a:ext cx="462385" cy="133306"/>
              </a:xfrm>
              <a:custGeom>
                <a:avLst/>
                <a:gdLst/>
                <a:ahLst/>
                <a:cxnLst/>
                <a:rect l="l" t="t" r="r" b="b"/>
                <a:pathLst>
                  <a:path w="2265" h="653" extrusionOk="0">
                    <a:moveTo>
                      <a:pt x="1015" y="1"/>
                    </a:moveTo>
                    <a:cubicBezTo>
                      <a:pt x="638" y="1"/>
                      <a:pt x="260" y="82"/>
                      <a:pt x="1" y="369"/>
                    </a:cubicBezTo>
                    <a:cubicBezTo>
                      <a:pt x="191" y="569"/>
                      <a:pt x="475" y="653"/>
                      <a:pt x="752" y="653"/>
                    </a:cubicBezTo>
                    <a:cubicBezTo>
                      <a:pt x="773" y="653"/>
                      <a:pt x="794" y="652"/>
                      <a:pt x="815" y="651"/>
                    </a:cubicBezTo>
                    <a:cubicBezTo>
                      <a:pt x="1110" y="638"/>
                      <a:pt x="1397" y="541"/>
                      <a:pt x="1677" y="444"/>
                    </a:cubicBezTo>
                    <a:lnTo>
                      <a:pt x="2264" y="241"/>
                    </a:lnTo>
                    <a:cubicBezTo>
                      <a:pt x="2020" y="164"/>
                      <a:pt x="1765" y="73"/>
                      <a:pt x="1510" y="38"/>
                    </a:cubicBezTo>
                    <a:cubicBezTo>
                      <a:pt x="1352" y="17"/>
                      <a:pt x="1184" y="1"/>
                      <a:pt x="1015" y="1"/>
                    </a:cubicBezTo>
                    <a:close/>
                  </a:path>
                </a:pathLst>
              </a:custGeom>
              <a:solidFill>
                <a:srgbClr val="FF7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0" name="Google Shape;2090;p49"/>
              <p:cNvSpPr/>
              <p:nvPr/>
            </p:nvSpPr>
            <p:spPr>
              <a:xfrm>
                <a:off x="9169867" y="2013012"/>
                <a:ext cx="153516" cy="462793"/>
              </a:xfrm>
              <a:custGeom>
                <a:avLst/>
                <a:gdLst/>
                <a:ahLst/>
                <a:cxnLst/>
                <a:rect l="l" t="t" r="r" b="b"/>
                <a:pathLst>
                  <a:path w="752" h="2267" extrusionOk="0">
                    <a:moveTo>
                      <a:pt x="290" y="0"/>
                    </a:moveTo>
                    <a:lnTo>
                      <a:pt x="142" y="606"/>
                    </a:lnTo>
                    <a:cubicBezTo>
                      <a:pt x="72" y="893"/>
                      <a:pt x="0" y="1186"/>
                      <a:pt x="15" y="1481"/>
                    </a:cubicBezTo>
                    <a:cubicBezTo>
                      <a:pt x="29" y="1776"/>
                      <a:pt x="139" y="2083"/>
                      <a:pt x="372" y="2267"/>
                    </a:cubicBezTo>
                    <a:cubicBezTo>
                      <a:pt x="752" y="1854"/>
                      <a:pt x="676" y="1233"/>
                      <a:pt x="561" y="732"/>
                    </a:cubicBezTo>
                    <a:cubicBezTo>
                      <a:pt x="504" y="483"/>
                      <a:pt x="391" y="237"/>
                      <a:pt x="290" y="0"/>
                    </a:cubicBezTo>
                    <a:close/>
                  </a:path>
                </a:pathLst>
              </a:custGeom>
              <a:solidFill>
                <a:srgbClr val="FF7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1" name="Google Shape;2091;p49"/>
              <p:cNvSpPr/>
              <p:nvPr/>
            </p:nvSpPr>
            <p:spPr>
              <a:xfrm>
                <a:off x="8976135" y="2241244"/>
                <a:ext cx="165560" cy="450136"/>
              </a:xfrm>
              <a:custGeom>
                <a:avLst/>
                <a:gdLst/>
                <a:ahLst/>
                <a:cxnLst/>
                <a:rect l="l" t="t" r="r" b="b"/>
                <a:pathLst>
                  <a:path w="811" h="2205" extrusionOk="0">
                    <a:moveTo>
                      <a:pt x="735" y="1"/>
                    </a:moveTo>
                    <a:lnTo>
                      <a:pt x="429" y="542"/>
                    </a:lnTo>
                    <a:cubicBezTo>
                      <a:pt x="283" y="800"/>
                      <a:pt x="135" y="1064"/>
                      <a:pt x="68" y="1352"/>
                    </a:cubicBezTo>
                    <a:cubicBezTo>
                      <a:pt x="1" y="1641"/>
                      <a:pt x="25" y="1964"/>
                      <a:pt x="199" y="2205"/>
                    </a:cubicBezTo>
                    <a:cubicBezTo>
                      <a:pt x="676" y="1909"/>
                      <a:pt x="772" y="1293"/>
                      <a:pt x="799" y="779"/>
                    </a:cubicBezTo>
                    <a:cubicBezTo>
                      <a:pt x="811" y="522"/>
                      <a:pt x="767" y="256"/>
                      <a:pt x="735" y="1"/>
                    </a:cubicBezTo>
                    <a:close/>
                  </a:path>
                </a:pathLst>
              </a:custGeom>
              <a:solidFill>
                <a:srgbClr val="FF7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2" name="Google Shape;2092;p49"/>
              <p:cNvSpPr/>
              <p:nvPr/>
            </p:nvSpPr>
            <p:spPr>
              <a:xfrm>
                <a:off x="8678290" y="2428240"/>
                <a:ext cx="287842" cy="373582"/>
              </a:xfrm>
              <a:custGeom>
                <a:avLst/>
                <a:gdLst/>
                <a:ahLst/>
                <a:cxnLst/>
                <a:rect l="l" t="t" r="r" b="b"/>
                <a:pathLst>
                  <a:path w="1410" h="1830" extrusionOk="0">
                    <a:moveTo>
                      <a:pt x="1409" y="0"/>
                    </a:moveTo>
                    <a:lnTo>
                      <a:pt x="919" y="382"/>
                    </a:lnTo>
                    <a:cubicBezTo>
                      <a:pt x="686" y="565"/>
                      <a:pt x="449" y="752"/>
                      <a:pt x="276" y="992"/>
                    </a:cubicBezTo>
                    <a:cubicBezTo>
                      <a:pt x="103" y="1233"/>
                      <a:pt x="0" y="1541"/>
                      <a:pt x="70" y="1830"/>
                    </a:cubicBezTo>
                    <a:cubicBezTo>
                      <a:pt x="623" y="1740"/>
                      <a:pt x="948" y="1208"/>
                      <a:pt x="1169" y="743"/>
                    </a:cubicBezTo>
                    <a:cubicBezTo>
                      <a:pt x="1280" y="512"/>
                      <a:pt x="1342" y="248"/>
                      <a:pt x="1409" y="0"/>
                    </a:cubicBezTo>
                    <a:close/>
                  </a:path>
                </a:pathLst>
              </a:custGeom>
              <a:solidFill>
                <a:srgbClr val="FF7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93" name="Google Shape;2093;p49"/>
              <p:cNvGrpSpPr/>
              <p:nvPr/>
            </p:nvGrpSpPr>
            <p:grpSpPr>
              <a:xfrm>
                <a:off x="8531511" y="1998926"/>
                <a:ext cx="1021738" cy="909255"/>
                <a:chOff x="5014118" y="1988289"/>
                <a:chExt cx="213513" cy="190008"/>
              </a:xfrm>
            </p:grpSpPr>
            <p:sp>
              <p:nvSpPr>
                <p:cNvPr id="2094" name="Google Shape;2094;p49"/>
                <p:cNvSpPr/>
                <p:nvPr/>
              </p:nvSpPr>
              <p:spPr>
                <a:xfrm>
                  <a:off x="5014118" y="1988289"/>
                  <a:ext cx="200929" cy="184547"/>
                </a:xfrm>
                <a:custGeom>
                  <a:avLst/>
                  <a:gdLst/>
                  <a:ahLst/>
                  <a:cxnLst/>
                  <a:rect l="l" t="t" r="r" b="b"/>
                  <a:pathLst>
                    <a:path w="4710" h="4326" extrusionOk="0">
                      <a:moveTo>
                        <a:pt x="4663" y="0"/>
                      </a:moveTo>
                      <a:cubicBezTo>
                        <a:pt x="4646" y="0"/>
                        <a:pt x="4629" y="10"/>
                        <a:pt x="4624" y="33"/>
                      </a:cubicBezTo>
                      <a:cubicBezTo>
                        <a:pt x="4413" y="1146"/>
                        <a:pt x="3651" y="2537"/>
                        <a:pt x="2928" y="3134"/>
                      </a:cubicBezTo>
                      <a:cubicBezTo>
                        <a:pt x="2200" y="3733"/>
                        <a:pt x="1043" y="4179"/>
                        <a:pt x="51" y="4244"/>
                      </a:cubicBezTo>
                      <a:cubicBezTo>
                        <a:pt x="0" y="4249"/>
                        <a:pt x="2" y="4324"/>
                        <a:pt x="53" y="4325"/>
                      </a:cubicBezTo>
                      <a:lnTo>
                        <a:pt x="55" y="4325"/>
                      </a:lnTo>
                      <a:cubicBezTo>
                        <a:pt x="1064" y="4258"/>
                        <a:pt x="2239" y="3805"/>
                        <a:pt x="2978" y="3195"/>
                      </a:cubicBezTo>
                      <a:cubicBezTo>
                        <a:pt x="3342" y="2896"/>
                        <a:pt x="3721" y="2404"/>
                        <a:pt x="4044" y="1808"/>
                      </a:cubicBezTo>
                      <a:cubicBezTo>
                        <a:pt x="4367" y="1219"/>
                        <a:pt x="4599" y="594"/>
                        <a:pt x="4704" y="48"/>
                      </a:cubicBezTo>
                      <a:cubicBezTo>
                        <a:pt x="4709" y="18"/>
                        <a:pt x="4686" y="0"/>
                        <a:pt x="46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5" name="Google Shape;2095;p49"/>
                <p:cNvSpPr/>
                <p:nvPr/>
              </p:nvSpPr>
              <p:spPr>
                <a:xfrm>
                  <a:off x="5156858" y="2025745"/>
                  <a:ext cx="70773" cy="77940"/>
                </a:xfrm>
                <a:custGeom>
                  <a:avLst/>
                  <a:gdLst/>
                  <a:ahLst/>
                  <a:cxnLst/>
                  <a:rect l="l" t="t" r="r" b="b"/>
                  <a:pathLst>
                    <a:path w="1659" h="1827" extrusionOk="0">
                      <a:moveTo>
                        <a:pt x="153" y="1"/>
                      </a:moveTo>
                      <a:cubicBezTo>
                        <a:pt x="130" y="2"/>
                        <a:pt x="112" y="20"/>
                        <a:pt x="112" y="43"/>
                      </a:cubicBezTo>
                      <a:cubicBezTo>
                        <a:pt x="118" y="593"/>
                        <a:pt x="68" y="1109"/>
                        <a:pt x="15" y="1653"/>
                      </a:cubicBezTo>
                      <a:lnTo>
                        <a:pt x="4" y="1781"/>
                      </a:lnTo>
                      <a:cubicBezTo>
                        <a:pt x="1" y="1805"/>
                        <a:pt x="18" y="1826"/>
                        <a:pt x="42" y="1826"/>
                      </a:cubicBezTo>
                      <a:cubicBezTo>
                        <a:pt x="47" y="1826"/>
                        <a:pt x="53" y="1825"/>
                        <a:pt x="56" y="1823"/>
                      </a:cubicBezTo>
                      <a:cubicBezTo>
                        <a:pt x="642" y="1614"/>
                        <a:pt x="1177" y="1286"/>
                        <a:pt x="1629" y="860"/>
                      </a:cubicBezTo>
                      <a:cubicBezTo>
                        <a:pt x="1659" y="831"/>
                        <a:pt x="1632" y="790"/>
                        <a:pt x="1600" y="790"/>
                      </a:cubicBezTo>
                      <a:cubicBezTo>
                        <a:pt x="1591" y="790"/>
                        <a:pt x="1581" y="793"/>
                        <a:pt x="1572" y="802"/>
                      </a:cubicBezTo>
                      <a:cubicBezTo>
                        <a:pt x="1144" y="1206"/>
                        <a:pt x="640" y="1520"/>
                        <a:pt x="89" y="1726"/>
                      </a:cubicBezTo>
                      <a:lnTo>
                        <a:pt x="94" y="1662"/>
                      </a:lnTo>
                      <a:cubicBezTo>
                        <a:pt x="148" y="1113"/>
                        <a:pt x="197" y="596"/>
                        <a:pt x="191" y="41"/>
                      </a:cubicBezTo>
                      <a:cubicBezTo>
                        <a:pt x="191" y="19"/>
                        <a:pt x="174" y="1"/>
                        <a:pt x="1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6" name="Google Shape;2096;p49"/>
                <p:cNvSpPr/>
                <p:nvPr/>
              </p:nvSpPr>
              <p:spPr>
                <a:xfrm>
                  <a:off x="5109292" y="2080392"/>
                  <a:ext cx="86813" cy="64673"/>
                </a:xfrm>
                <a:custGeom>
                  <a:avLst/>
                  <a:gdLst/>
                  <a:ahLst/>
                  <a:cxnLst/>
                  <a:rect l="l" t="t" r="r" b="b"/>
                  <a:pathLst>
                    <a:path w="2035" h="1516" extrusionOk="0">
                      <a:moveTo>
                        <a:pt x="501" y="0"/>
                      </a:moveTo>
                      <a:cubicBezTo>
                        <a:pt x="484" y="0"/>
                        <a:pt x="467" y="10"/>
                        <a:pt x="462" y="32"/>
                      </a:cubicBezTo>
                      <a:lnTo>
                        <a:pt x="456" y="62"/>
                      </a:lnTo>
                      <a:cubicBezTo>
                        <a:pt x="352" y="536"/>
                        <a:pt x="245" y="1028"/>
                        <a:pt x="15" y="1458"/>
                      </a:cubicBezTo>
                      <a:cubicBezTo>
                        <a:pt x="0" y="1483"/>
                        <a:pt x="20" y="1516"/>
                        <a:pt x="49" y="1516"/>
                      </a:cubicBezTo>
                      <a:lnTo>
                        <a:pt x="118" y="1516"/>
                      </a:lnTo>
                      <a:cubicBezTo>
                        <a:pt x="777" y="1516"/>
                        <a:pt x="1426" y="1341"/>
                        <a:pt x="1995" y="1009"/>
                      </a:cubicBezTo>
                      <a:cubicBezTo>
                        <a:pt x="2034" y="986"/>
                        <a:pt x="2012" y="934"/>
                        <a:pt x="1976" y="934"/>
                      </a:cubicBezTo>
                      <a:cubicBezTo>
                        <a:pt x="1970" y="934"/>
                        <a:pt x="1962" y="936"/>
                        <a:pt x="1955" y="940"/>
                      </a:cubicBezTo>
                      <a:cubicBezTo>
                        <a:pt x="1397" y="1265"/>
                        <a:pt x="764" y="1437"/>
                        <a:pt x="118" y="1437"/>
                      </a:cubicBezTo>
                      <a:lnTo>
                        <a:pt x="115" y="1437"/>
                      </a:lnTo>
                      <a:cubicBezTo>
                        <a:pt x="330" y="1013"/>
                        <a:pt x="434" y="538"/>
                        <a:pt x="534" y="78"/>
                      </a:cubicBezTo>
                      <a:lnTo>
                        <a:pt x="541" y="49"/>
                      </a:lnTo>
                      <a:cubicBezTo>
                        <a:pt x="547" y="18"/>
                        <a:pt x="524" y="0"/>
                        <a:pt x="5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7" name="Google Shape;2097;p49"/>
                <p:cNvSpPr/>
                <p:nvPr/>
              </p:nvSpPr>
              <p:spPr>
                <a:xfrm>
                  <a:off x="5044535" y="2103130"/>
                  <a:ext cx="44366" cy="63947"/>
                </a:xfrm>
                <a:custGeom>
                  <a:avLst/>
                  <a:gdLst/>
                  <a:ahLst/>
                  <a:cxnLst/>
                  <a:rect l="l" t="t" r="r" b="b"/>
                  <a:pathLst>
                    <a:path w="1040" h="1499" extrusionOk="0">
                      <a:moveTo>
                        <a:pt x="982" y="1"/>
                      </a:moveTo>
                      <a:cubicBezTo>
                        <a:pt x="972" y="1"/>
                        <a:pt x="962" y="5"/>
                        <a:pt x="953" y="15"/>
                      </a:cubicBezTo>
                      <a:cubicBezTo>
                        <a:pt x="589" y="421"/>
                        <a:pt x="176" y="880"/>
                        <a:pt x="8" y="1447"/>
                      </a:cubicBezTo>
                      <a:cubicBezTo>
                        <a:pt x="0" y="1472"/>
                        <a:pt x="19" y="1499"/>
                        <a:pt x="46" y="1499"/>
                      </a:cubicBezTo>
                      <a:cubicBezTo>
                        <a:pt x="64" y="1499"/>
                        <a:pt x="79" y="1487"/>
                        <a:pt x="85" y="1469"/>
                      </a:cubicBezTo>
                      <a:cubicBezTo>
                        <a:pt x="249" y="920"/>
                        <a:pt x="655" y="468"/>
                        <a:pt x="1013" y="69"/>
                      </a:cubicBezTo>
                      <a:cubicBezTo>
                        <a:pt x="1039" y="39"/>
                        <a:pt x="1013" y="1"/>
                        <a:pt x="9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8" name="Google Shape;2098;p49"/>
                <p:cNvSpPr/>
                <p:nvPr/>
              </p:nvSpPr>
              <p:spPr>
                <a:xfrm>
                  <a:off x="5049995" y="2163110"/>
                  <a:ext cx="73589" cy="15187"/>
                </a:xfrm>
                <a:custGeom>
                  <a:avLst/>
                  <a:gdLst/>
                  <a:ahLst/>
                  <a:cxnLst/>
                  <a:rect l="l" t="t" r="r" b="b"/>
                  <a:pathLst>
                    <a:path w="1725" h="356" extrusionOk="0">
                      <a:moveTo>
                        <a:pt x="58" y="1"/>
                      </a:moveTo>
                      <a:cubicBezTo>
                        <a:pt x="23" y="1"/>
                        <a:pt x="0" y="52"/>
                        <a:pt x="38" y="76"/>
                      </a:cubicBezTo>
                      <a:cubicBezTo>
                        <a:pt x="196" y="175"/>
                        <a:pt x="431" y="293"/>
                        <a:pt x="621" y="324"/>
                      </a:cubicBezTo>
                      <a:cubicBezTo>
                        <a:pt x="743" y="345"/>
                        <a:pt x="865" y="355"/>
                        <a:pt x="989" y="355"/>
                      </a:cubicBezTo>
                      <a:cubicBezTo>
                        <a:pt x="1159" y="355"/>
                        <a:pt x="1381" y="336"/>
                        <a:pt x="1679" y="273"/>
                      </a:cubicBezTo>
                      <a:cubicBezTo>
                        <a:pt x="1725" y="260"/>
                        <a:pt x="1714" y="195"/>
                        <a:pt x="1670" y="195"/>
                      </a:cubicBezTo>
                      <a:cubicBezTo>
                        <a:pt x="1668" y="195"/>
                        <a:pt x="1665" y="195"/>
                        <a:pt x="1663" y="196"/>
                      </a:cubicBezTo>
                      <a:cubicBezTo>
                        <a:pt x="1372" y="257"/>
                        <a:pt x="1157" y="275"/>
                        <a:pt x="994" y="275"/>
                      </a:cubicBezTo>
                      <a:cubicBezTo>
                        <a:pt x="834" y="275"/>
                        <a:pt x="722" y="257"/>
                        <a:pt x="634" y="243"/>
                      </a:cubicBezTo>
                      <a:cubicBezTo>
                        <a:pt x="457" y="215"/>
                        <a:pt x="231" y="103"/>
                        <a:pt x="81" y="8"/>
                      </a:cubicBezTo>
                      <a:cubicBezTo>
                        <a:pt x="73" y="3"/>
                        <a:pt x="65" y="1"/>
                        <a:pt x="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099" name="Google Shape;2099;p49"/>
            <p:cNvGrpSpPr/>
            <p:nvPr/>
          </p:nvGrpSpPr>
          <p:grpSpPr>
            <a:xfrm>
              <a:off x="6402521" y="1339442"/>
              <a:ext cx="1226902" cy="1146469"/>
              <a:chOff x="10490471" y="1532254"/>
              <a:chExt cx="1226902" cy="1146469"/>
            </a:xfrm>
          </p:grpSpPr>
          <p:sp>
            <p:nvSpPr>
              <p:cNvPr id="2100" name="Google Shape;2100;p49"/>
              <p:cNvSpPr/>
              <p:nvPr/>
            </p:nvSpPr>
            <p:spPr>
              <a:xfrm>
                <a:off x="10657460" y="1532254"/>
                <a:ext cx="177809" cy="464222"/>
              </a:xfrm>
              <a:custGeom>
                <a:avLst/>
                <a:gdLst/>
                <a:ahLst/>
                <a:cxnLst/>
                <a:rect l="l" t="t" r="r" b="b"/>
                <a:pathLst>
                  <a:path w="871" h="2274" extrusionOk="0">
                    <a:moveTo>
                      <a:pt x="1" y="1"/>
                    </a:moveTo>
                    <a:lnTo>
                      <a:pt x="29" y="655"/>
                    </a:lnTo>
                    <a:cubicBezTo>
                      <a:pt x="43" y="968"/>
                      <a:pt x="57" y="1286"/>
                      <a:pt x="157" y="1581"/>
                    </a:cubicBezTo>
                    <a:cubicBezTo>
                      <a:pt x="259" y="1878"/>
                      <a:pt x="460" y="2155"/>
                      <a:pt x="749" y="2273"/>
                    </a:cubicBezTo>
                    <a:cubicBezTo>
                      <a:pt x="796" y="2182"/>
                      <a:pt x="870" y="1884"/>
                      <a:pt x="864" y="1783"/>
                    </a:cubicBezTo>
                    <a:cubicBezTo>
                      <a:pt x="837" y="1356"/>
                      <a:pt x="699" y="1035"/>
                      <a:pt x="491" y="663"/>
                    </a:cubicBezTo>
                    <a:cubicBezTo>
                      <a:pt x="360" y="426"/>
                      <a:pt x="172" y="209"/>
                      <a:pt x="1" y="1"/>
                    </a:cubicBezTo>
                    <a:close/>
                  </a:path>
                </a:pathLst>
              </a:custGeom>
              <a:solidFill>
                <a:srgbClr val="FF7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1" name="Google Shape;2101;p49"/>
              <p:cNvSpPr/>
              <p:nvPr/>
            </p:nvSpPr>
            <p:spPr>
              <a:xfrm>
                <a:off x="10490471" y="1968101"/>
                <a:ext cx="418902" cy="260487"/>
              </a:xfrm>
              <a:custGeom>
                <a:avLst/>
                <a:gdLst/>
                <a:ahLst/>
                <a:cxnLst/>
                <a:rect l="l" t="t" r="r" b="b"/>
                <a:pathLst>
                  <a:path w="2052" h="1276" extrusionOk="0">
                    <a:moveTo>
                      <a:pt x="0" y="1"/>
                    </a:moveTo>
                    <a:lnTo>
                      <a:pt x="0" y="1"/>
                    </a:lnTo>
                    <a:cubicBezTo>
                      <a:pt x="151" y="159"/>
                      <a:pt x="301" y="319"/>
                      <a:pt x="450" y="478"/>
                    </a:cubicBezTo>
                    <a:cubicBezTo>
                      <a:pt x="665" y="706"/>
                      <a:pt x="883" y="937"/>
                      <a:pt x="1153" y="1096"/>
                    </a:cubicBezTo>
                    <a:cubicBezTo>
                      <a:pt x="1340" y="1205"/>
                      <a:pt x="1557" y="1276"/>
                      <a:pt x="1772" y="1276"/>
                    </a:cubicBezTo>
                    <a:cubicBezTo>
                      <a:pt x="1867" y="1276"/>
                      <a:pt x="1961" y="1262"/>
                      <a:pt x="2052" y="1231"/>
                    </a:cubicBezTo>
                    <a:cubicBezTo>
                      <a:pt x="1906" y="657"/>
                      <a:pt x="1315" y="368"/>
                      <a:pt x="805" y="181"/>
                    </a:cubicBezTo>
                    <a:cubicBezTo>
                      <a:pt x="550" y="87"/>
                      <a:pt x="269" y="47"/>
                      <a:pt x="0" y="1"/>
                    </a:cubicBezTo>
                    <a:close/>
                  </a:path>
                </a:pathLst>
              </a:custGeom>
              <a:solidFill>
                <a:srgbClr val="FF7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2" name="Google Shape;2102;p49"/>
              <p:cNvSpPr/>
              <p:nvPr/>
            </p:nvSpPr>
            <p:spPr>
              <a:xfrm>
                <a:off x="10651132" y="2295342"/>
                <a:ext cx="466264" cy="179850"/>
              </a:xfrm>
              <a:custGeom>
                <a:avLst/>
                <a:gdLst/>
                <a:ahLst/>
                <a:cxnLst/>
                <a:rect l="l" t="t" r="r" b="b"/>
                <a:pathLst>
                  <a:path w="2284" h="881" extrusionOk="0">
                    <a:moveTo>
                      <a:pt x="551" y="1"/>
                    </a:moveTo>
                    <a:cubicBezTo>
                      <a:pt x="367" y="1"/>
                      <a:pt x="180" y="17"/>
                      <a:pt x="0" y="29"/>
                    </a:cubicBezTo>
                    <a:lnTo>
                      <a:pt x="549" y="387"/>
                    </a:lnTo>
                    <a:cubicBezTo>
                      <a:pt x="810" y="559"/>
                      <a:pt x="1077" y="732"/>
                      <a:pt x="1377" y="821"/>
                    </a:cubicBezTo>
                    <a:cubicBezTo>
                      <a:pt x="1502" y="859"/>
                      <a:pt x="1635" y="881"/>
                      <a:pt x="1767" y="881"/>
                    </a:cubicBezTo>
                    <a:cubicBezTo>
                      <a:pt x="1950" y="881"/>
                      <a:pt x="2130" y="839"/>
                      <a:pt x="2283" y="742"/>
                    </a:cubicBezTo>
                    <a:cubicBezTo>
                      <a:pt x="2006" y="220"/>
                      <a:pt x="1363" y="77"/>
                      <a:pt x="824" y="16"/>
                    </a:cubicBezTo>
                    <a:cubicBezTo>
                      <a:pt x="734" y="5"/>
                      <a:pt x="643" y="1"/>
                      <a:pt x="551" y="1"/>
                    </a:cubicBezTo>
                    <a:close/>
                  </a:path>
                </a:pathLst>
              </a:custGeom>
              <a:solidFill>
                <a:srgbClr val="FF7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3" name="Google Shape;2103;p49"/>
              <p:cNvSpPr/>
              <p:nvPr/>
            </p:nvSpPr>
            <p:spPr>
              <a:xfrm>
                <a:off x="10956122" y="2538069"/>
                <a:ext cx="487903" cy="140655"/>
              </a:xfrm>
              <a:custGeom>
                <a:avLst/>
                <a:gdLst/>
                <a:ahLst/>
                <a:cxnLst/>
                <a:rect l="l" t="t" r="r" b="b"/>
                <a:pathLst>
                  <a:path w="2390" h="689" extrusionOk="0">
                    <a:moveTo>
                      <a:pt x="1319" y="0"/>
                    </a:moveTo>
                    <a:cubicBezTo>
                      <a:pt x="1141" y="0"/>
                      <a:pt x="963" y="17"/>
                      <a:pt x="797" y="39"/>
                    </a:cubicBezTo>
                    <a:cubicBezTo>
                      <a:pt x="527" y="75"/>
                      <a:pt x="259" y="172"/>
                      <a:pt x="1" y="254"/>
                    </a:cubicBezTo>
                    <a:lnTo>
                      <a:pt x="621" y="467"/>
                    </a:lnTo>
                    <a:cubicBezTo>
                      <a:pt x="916" y="570"/>
                      <a:pt x="1217" y="673"/>
                      <a:pt x="1529" y="686"/>
                    </a:cubicBezTo>
                    <a:cubicBezTo>
                      <a:pt x="1552" y="688"/>
                      <a:pt x="1575" y="688"/>
                      <a:pt x="1597" y="688"/>
                    </a:cubicBezTo>
                    <a:cubicBezTo>
                      <a:pt x="1890" y="688"/>
                      <a:pt x="2189" y="598"/>
                      <a:pt x="2389" y="388"/>
                    </a:cubicBezTo>
                    <a:cubicBezTo>
                      <a:pt x="2115" y="85"/>
                      <a:pt x="1717" y="0"/>
                      <a:pt x="1319" y="0"/>
                    </a:cubicBezTo>
                    <a:close/>
                  </a:path>
                </a:pathLst>
              </a:custGeom>
              <a:solidFill>
                <a:srgbClr val="FF7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4" name="Google Shape;2104;p49"/>
              <p:cNvSpPr/>
              <p:nvPr/>
            </p:nvSpPr>
            <p:spPr>
              <a:xfrm>
                <a:off x="10881201" y="1692711"/>
                <a:ext cx="161886" cy="488515"/>
              </a:xfrm>
              <a:custGeom>
                <a:avLst/>
                <a:gdLst/>
                <a:ahLst/>
                <a:cxnLst/>
                <a:rect l="l" t="t" r="r" b="b"/>
                <a:pathLst>
                  <a:path w="793" h="2393" extrusionOk="0">
                    <a:moveTo>
                      <a:pt x="488" y="0"/>
                    </a:moveTo>
                    <a:cubicBezTo>
                      <a:pt x="383" y="251"/>
                      <a:pt x="262" y="509"/>
                      <a:pt x="202" y="774"/>
                    </a:cubicBezTo>
                    <a:cubicBezTo>
                      <a:pt x="80" y="1302"/>
                      <a:pt x="1" y="1957"/>
                      <a:pt x="402" y="2392"/>
                    </a:cubicBezTo>
                    <a:cubicBezTo>
                      <a:pt x="648" y="2197"/>
                      <a:pt x="763" y="1876"/>
                      <a:pt x="778" y="1563"/>
                    </a:cubicBezTo>
                    <a:cubicBezTo>
                      <a:pt x="793" y="1252"/>
                      <a:pt x="718" y="943"/>
                      <a:pt x="643" y="639"/>
                    </a:cubicBezTo>
                    <a:cubicBezTo>
                      <a:pt x="593" y="427"/>
                      <a:pt x="541" y="214"/>
                      <a:pt x="488" y="0"/>
                    </a:cubicBezTo>
                    <a:close/>
                  </a:path>
                </a:pathLst>
              </a:custGeom>
              <a:solidFill>
                <a:srgbClr val="FF7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5" name="Google Shape;2105;p49"/>
              <p:cNvSpPr/>
              <p:nvPr/>
            </p:nvSpPr>
            <p:spPr>
              <a:xfrm>
                <a:off x="11073096" y="1933396"/>
                <a:ext cx="174338" cy="475246"/>
              </a:xfrm>
              <a:custGeom>
                <a:avLst/>
                <a:gdLst/>
                <a:ahLst/>
                <a:cxnLst/>
                <a:rect l="l" t="t" r="r" b="b"/>
                <a:pathLst>
                  <a:path w="854" h="2328" extrusionOk="0">
                    <a:moveTo>
                      <a:pt x="81" y="1"/>
                    </a:moveTo>
                    <a:cubicBezTo>
                      <a:pt x="46" y="271"/>
                      <a:pt x="0" y="553"/>
                      <a:pt x="14" y="823"/>
                    </a:cubicBezTo>
                    <a:cubicBezTo>
                      <a:pt x="40" y="1365"/>
                      <a:pt x="142" y="2016"/>
                      <a:pt x="646" y="2327"/>
                    </a:cubicBezTo>
                    <a:cubicBezTo>
                      <a:pt x="829" y="2074"/>
                      <a:pt x="853" y="1732"/>
                      <a:pt x="783" y="1427"/>
                    </a:cubicBezTo>
                    <a:cubicBezTo>
                      <a:pt x="712" y="1122"/>
                      <a:pt x="556" y="845"/>
                      <a:pt x="403" y="574"/>
                    </a:cubicBezTo>
                    <a:lnTo>
                      <a:pt x="81" y="1"/>
                    </a:lnTo>
                    <a:close/>
                  </a:path>
                </a:pathLst>
              </a:custGeom>
              <a:solidFill>
                <a:srgbClr val="FF7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6" name="Google Shape;2106;p49"/>
              <p:cNvSpPr/>
              <p:nvPr/>
            </p:nvSpPr>
            <p:spPr>
              <a:xfrm>
                <a:off x="11258458" y="2130803"/>
                <a:ext cx="303357" cy="394405"/>
              </a:xfrm>
              <a:custGeom>
                <a:avLst/>
                <a:gdLst/>
                <a:ahLst/>
                <a:cxnLst/>
                <a:rect l="l" t="t" r="r" b="b"/>
                <a:pathLst>
                  <a:path w="1486" h="1932" extrusionOk="0">
                    <a:moveTo>
                      <a:pt x="0" y="0"/>
                    </a:moveTo>
                    <a:lnTo>
                      <a:pt x="0" y="0"/>
                    </a:lnTo>
                    <a:cubicBezTo>
                      <a:pt x="72" y="261"/>
                      <a:pt x="138" y="540"/>
                      <a:pt x="254" y="785"/>
                    </a:cubicBezTo>
                    <a:cubicBezTo>
                      <a:pt x="486" y="1275"/>
                      <a:pt x="828" y="1837"/>
                      <a:pt x="1413" y="1931"/>
                    </a:cubicBezTo>
                    <a:cubicBezTo>
                      <a:pt x="1486" y="1627"/>
                      <a:pt x="1377" y="1302"/>
                      <a:pt x="1195" y="1047"/>
                    </a:cubicBezTo>
                    <a:cubicBezTo>
                      <a:pt x="1013" y="794"/>
                      <a:pt x="762" y="597"/>
                      <a:pt x="516" y="404"/>
                    </a:cubicBezTo>
                    <a:lnTo>
                      <a:pt x="0" y="0"/>
                    </a:lnTo>
                    <a:close/>
                  </a:path>
                </a:pathLst>
              </a:custGeom>
              <a:solidFill>
                <a:srgbClr val="FF7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07" name="Google Shape;2107;p49"/>
              <p:cNvGrpSpPr/>
              <p:nvPr/>
            </p:nvGrpSpPr>
            <p:grpSpPr>
              <a:xfrm>
                <a:off x="10638679" y="1677809"/>
                <a:ext cx="1078694" cy="959474"/>
                <a:chOff x="5454454" y="1921185"/>
                <a:chExt cx="225415" cy="200502"/>
              </a:xfrm>
            </p:grpSpPr>
            <p:sp>
              <p:nvSpPr>
                <p:cNvPr id="2108" name="Google Shape;2108;p49"/>
                <p:cNvSpPr/>
                <p:nvPr/>
              </p:nvSpPr>
              <p:spPr>
                <a:xfrm>
                  <a:off x="5467722" y="1921185"/>
                  <a:ext cx="212148" cy="194700"/>
                </a:xfrm>
                <a:custGeom>
                  <a:avLst/>
                  <a:gdLst/>
                  <a:ahLst/>
                  <a:cxnLst/>
                  <a:rect l="l" t="t" r="r" b="b"/>
                  <a:pathLst>
                    <a:path w="4973" h="4564" extrusionOk="0">
                      <a:moveTo>
                        <a:pt x="50" y="1"/>
                      </a:moveTo>
                      <a:cubicBezTo>
                        <a:pt x="25" y="1"/>
                        <a:pt x="1" y="20"/>
                        <a:pt x="7" y="51"/>
                      </a:cubicBezTo>
                      <a:cubicBezTo>
                        <a:pt x="117" y="627"/>
                        <a:pt x="363" y="1287"/>
                        <a:pt x="702" y="1908"/>
                      </a:cubicBezTo>
                      <a:cubicBezTo>
                        <a:pt x="1045" y="2537"/>
                        <a:pt x="1444" y="3056"/>
                        <a:pt x="1828" y="3372"/>
                      </a:cubicBezTo>
                      <a:cubicBezTo>
                        <a:pt x="2609" y="4015"/>
                        <a:pt x="3848" y="4493"/>
                        <a:pt x="4911" y="4563"/>
                      </a:cubicBezTo>
                      <a:lnTo>
                        <a:pt x="4914" y="4563"/>
                      </a:lnTo>
                      <a:cubicBezTo>
                        <a:pt x="4915" y="4563"/>
                        <a:pt x="4915" y="4563"/>
                        <a:pt x="4916" y="4563"/>
                      </a:cubicBezTo>
                      <a:cubicBezTo>
                        <a:pt x="4971" y="4563"/>
                        <a:pt x="4972" y="4481"/>
                        <a:pt x="4917" y="4478"/>
                      </a:cubicBezTo>
                      <a:cubicBezTo>
                        <a:pt x="3869" y="4410"/>
                        <a:pt x="2649" y="3939"/>
                        <a:pt x="1881" y="3306"/>
                      </a:cubicBezTo>
                      <a:cubicBezTo>
                        <a:pt x="1507" y="2998"/>
                        <a:pt x="1115" y="2486"/>
                        <a:pt x="776" y="1867"/>
                      </a:cubicBezTo>
                      <a:cubicBezTo>
                        <a:pt x="442" y="1253"/>
                        <a:pt x="198" y="603"/>
                        <a:pt x="90" y="36"/>
                      </a:cubicBezTo>
                      <a:cubicBezTo>
                        <a:pt x="86" y="12"/>
                        <a:pt x="68" y="1"/>
                        <a:pt x="5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9" name="Google Shape;2109;p49"/>
                <p:cNvSpPr/>
                <p:nvPr/>
              </p:nvSpPr>
              <p:spPr>
                <a:xfrm>
                  <a:off x="5454454" y="1960731"/>
                  <a:ext cx="74570" cy="82206"/>
                </a:xfrm>
                <a:custGeom>
                  <a:avLst/>
                  <a:gdLst/>
                  <a:ahLst/>
                  <a:cxnLst/>
                  <a:rect l="l" t="t" r="r" b="b"/>
                  <a:pathLst>
                    <a:path w="1748" h="1927" extrusionOk="0">
                      <a:moveTo>
                        <a:pt x="1590" y="1"/>
                      </a:moveTo>
                      <a:cubicBezTo>
                        <a:pt x="1566" y="1"/>
                        <a:pt x="1548" y="20"/>
                        <a:pt x="1547" y="44"/>
                      </a:cubicBezTo>
                      <a:cubicBezTo>
                        <a:pt x="1541" y="629"/>
                        <a:pt x="1594" y="1176"/>
                        <a:pt x="1650" y="1753"/>
                      </a:cubicBezTo>
                      <a:lnTo>
                        <a:pt x="1657" y="1822"/>
                      </a:lnTo>
                      <a:cubicBezTo>
                        <a:pt x="1075" y="1604"/>
                        <a:pt x="542" y="1273"/>
                        <a:pt x="91" y="846"/>
                      </a:cubicBezTo>
                      <a:cubicBezTo>
                        <a:pt x="82" y="838"/>
                        <a:pt x="72" y="834"/>
                        <a:pt x="62" y="834"/>
                      </a:cubicBezTo>
                      <a:cubicBezTo>
                        <a:pt x="28" y="834"/>
                        <a:pt x="1" y="878"/>
                        <a:pt x="33" y="908"/>
                      </a:cubicBezTo>
                      <a:cubicBezTo>
                        <a:pt x="509" y="1358"/>
                        <a:pt x="1074" y="1704"/>
                        <a:pt x="1691" y="1923"/>
                      </a:cubicBezTo>
                      <a:cubicBezTo>
                        <a:pt x="1696" y="1925"/>
                        <a:pt x="1700" y="1926"/>
                        <a:pt x="1706" y="1926"/>
                      </a:cubicBezTo>
                      <a:cubicBezTo>
                        <a:pt x="1715" y="1926"/>
                        <a:pt x="1724" y="1923"/>
                        <a:pt x="1732" y="1917"/>
                      </a:cubicBezTo>
                      <a:cubicBezTo>
                        <a:pt x="1742" y="1908"/>
                        <a:pt x="1748" y="1893"/>
                        <a:pt x="1746" y="1880"/>
                      </a:cubicBezTo>
                      <a:lnTo>
                        <a:pt x="1735" y="1746"/>
                      </a:lnTo>
                      <a:cubicBezTo>
                        <a:pt x="1678" y="1170"/>
                        <a:pt x="1626" y="626"/>
                        <a:pt x="1632" y="44"/>
                      </a:cubicBezTo>
                      <a:cubicBezTo>
                        <a:pt x="1632" y="20"/>
                        <a:pt x="1614" y="2"/>
                        <a:pt x="15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0" name="Google Shape;2110;p49"/>
                <p:cNvSpPr/>
                <p:nvPr/>
              </p:nvSpPr>
              <p:spPr>
                <a:xfrm>
                  <a:off x="5487729" y="2018322"/>
                  <a:ext cx="91634" cy="68299"/>
                </a:xfrm>
                <a:custGeom>
                  <a:avLst/>
                  <a:gdLst/>
                  <a:ahLst/>
                  <a:cxnLst/>
                  <a:rect l="l" t="t" r="r" b="b"/>
                  <a:pathLst>
                    <a:path w="2148" h="1601" extrusionOk="0">
                      <a:moveTo>
                        <a:pt x="1620" y="0"/>
                      </a:moveTo>
                      <a:cubicBezTo>
                        <a:pt x="1595" y="0"/>
                        <a:pt x="1570" y="20"/>
                        <a:pt x="1578" y="51"/>
                      </a:cubicBezTo>
                      <a:lnTo>
                        <a:pt x="1584" y="82"/>
                      </a:lnTo>
                      <a:cubicBezTo>
                        <a:pt x="1691" y="569"/>
                        <a:pt x="1800" y="1068"/>
                        <a:pt x="2027" y="1515"/>
                      </a:cubicBezTo>
                      <a:lnTo>
                        <a:pt x="2024" y="1515"/>
                      </a:lnTo>
                      <a:cubicBezTo>
                        <a:pt x="1342" y="1515"/>
                        <a:pt x="673" y="1335"/>
                        <a:pt x="85" y="992"/>
                      </a:cubicBezTo>
                      <a:cubicBezTo>
                        <a:pt x="77" y="987"/>
                        <a:pt x="69" y="985"/>
                        <a:pt x="62" y="985"/>
                      </a:cubicBezTo>
                      <a:cubicBezTo>
                        <a:pt x="24" y="985"/>
                        <a:pt x="1" y="1041"/>
                        <a:pt x="42" y="1065"/>
                      </a:cubicBezTo>
                      <a:cubicBezTo>
                        <a:pt x="643" y="1416"/>
                        <a:pt x="1327" y="1600"/>
                        <a:pt x="2022" y="1600"/>
                      </a:cubicBezTo>
                      <a:cubicBezTo>
                        <a:pt x="2048" y="1600"/>
                        <a:pt x="2071" y="1600"/>
                        <a:pt x="2095" y="1599"/>
                      </a:cubicBezTo>
                      <a:cubicBezTo>
                        <a:pt x="2128" y="1599"/>
                        <a:pt x="2148" y="1565"/>
                        <a:pt x="2133" y="1536"/>
                      </a:cubicBezTo>
                      <a:cubicBezTo>
                        <a:pt x="1891" y="1085"/>
                        <a:pt x="1776" y="566"/>
                        <a:pt x="1667" y="65"/>
                      </a:cubicBezTo>
                      <a:lnTo>
                        <a:pt x="1660" y="33"/>
                      </a:lnTo>
                      <a:cubicBezTo>
                        <a:pt x="1655" y="10"/>
                        <a:pt x="1637" y="0"/>
                        <a:pt x="162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1" name="Google Shape;2111;p49"/>
                <p:cNvSpPr/>
                <p:nvPr/>
              </p:nvSpPr>
              <p:spPr>
                <a:xfrm>
                  <a:off x="5600608" y="2042254"/>
                  <a:ext cx="47011" cy="67573"/>
                </a:xfrm>
                <a:custGeom>
                  <a:avLst/>
                  <a:gdLst/>
                  <a:ahLst/>
                  <a:cxnLst/>
                  <a:rect l="l" t="t" r="r" b="b"/>
                  <a:pathLst>
                    <a:path w="1102" h="1584" extrusionOk="0">
                      <a:moveTo>
                        <a:pt x="64" y="1"/>
                      </a:moveTo>
                      <a:cubicBezTo>
                        <a:pt x="31" y="1"/>
                        <a:pt x="1" y="44"/>
                        <a:pt x="34" y="75"/>
                      </a:cubicBezTo>
                      <a:cubicBezTo>
                        <a:pt x="411" y="497"/>
                        <a:pt x="841" y="974"/>
                        <a:pt x="1014" y="1554"/>
                      </a:cubicBezTo>
                      <a:cubicBezTo>
                        <a:pt x="1018" y="1572"/>
                        <a:pt x="1034" y="1584"/>
                        <a:pt x="1054" y="1584"/>
                      </a:cubicBezTo>
                      <a:cubicBezTo>
                        <a:pt x="1058" y="1584"/>
                        <a:pt x="1063" y="1582"/>
                        <a:pt x="1066" y="1582"/>
                      </a:cubicBezTo>
                      <a:cubicBezTo>
                        <a:pt x="1088" y="1575"/>
                        <a:pt x="1102" y="1551"/>
                        <a:pt x="1094" y="1529"/>
                      </a:cubicBezTo>
                      <a:cubicBezTo>
                        <a:pt x="917" y="932"/>
                        <a:pt x="481" y="447"/>
                        <a:pt x="96" y="20"/>
                      </a:cubicBezTo>
                      <a:cubicBezTo>
                        <a:pt x="87" y="6"/>
                        <a:pt x="75" y="1"/>
                        <a:pt x="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2" name="Google Shape;2112;p49"/>
                <p:cNvSpPr/>
                <p:nvPr/>
              </p:nvSpPr>
              <p:spPr>
                <a:xfrm>
                  <a:off x="5564133" y="2105689"/>
                  <a:ext cx="77812" cy="15997"/>
                </a:xfrm>
                <a:custGeom>
                  <a:avLst/>
                  <a:gdLst/>
                  <a:ahLst/>
                  <a:cxnLst/>
                  <a:rect l="l" t="t" r="r" b="b"/>
                  <a:pathLst>
                    <a:path w="1824" h="375" extrusionOk="0">
                      <a:moveTo>
                        <a:pt x="1762" y="0"/>
                      </a:moveTo>
                      <a:cubicBezTo>
                        <a:pt x="1755" y="0"/>
                        <a:pt x="1747" y="2"/>
                        <a:pt x="1739" y="7"/>
                      </a:cubicBezTo>
                      <a:cubicBezTo>
                        <a:pt x="1579" y="107"/>
                        <a:pt x="1341" y="226"/>
                        <a:pt x="1154" y="256"/>
                      </a:cubicBezTo>
                      <a:cubicBezTo>
                        <a:pt x="1061" y="272"/>
                        <a:pt x="944" y="291"/>
                        <a:pt x="777" y="291"/>
                      </a:cubicBezTo>
                      <a:cubicBezTo>
                        <a:pt x="604" y="291"/>
                        <a:pt x="379" y="271"/>
                        <a:pt x="70" y="206"/>
                      </a:cubicBezTo>
                      <a:cubicBezTo>
                        <a:pt x="66" y="205"/>
                        <a:pt x="63" y="204"/>
                        <a:pt x="60" y="204"/>
                      </a:cubicBezTo>
                      <a:cubicBezTo>
                        <a:pt x="13" y="204"/>
                        <a:pt x="1" y="276"/>
                        <a:pt x="52" y="288"/>
                      </a:cubicBezTo>
                      <a:cubicBezTo>
                        <a:pt x="365" y="355"/>
                        <a:pt x="601" y="374"/>
                        <a:pt x="779" y="374"/>
                      </a:cubicBezTo>
                      <a:cubicBezTo>
                        <a:pt x="910" y="374"/>
                        <a:pt x="1041" y="362"/>
                        <a:pt x="1169" y="340"/>
                      </a:cubicBezTo>
                      <a:cubicBezTo>
                        <a:pt x="1368" y="308"/>
                        <a:pt x="1618" y="185"/>
                        <a:pt x="1784" y="79"/>
                      </a:cubicBezTo>
                      <a:cubicBezTo>
                        <a:pt x="1823" y="54"/>
                        <a:pt x="1799" y="0"/>
                        <a:pt x="17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113" name="Google Shape;2113;p49"/>
            <p:cNvSpPr/>
            <p:nvPr/>
          </p:nvSpPr>
          <p:spPr>
            <a:xfrm>
              <a:off x="5650643" y="457951"/>
              <a:ext cx="46137" cy="46137"/>
            </a:xfrm>
            <a:custGeom>
              <a:avLst/>
              <a:gdLst/>
              <a:ahLst/>
              <a:cxnLst/>
              <a:rect l="l" t="t" r="r" b="b"/>
              <a:pathLst>
                <a:path w="226" h="226" extrusionOk="0">
                  <a:moveTo>
                    <a:pt x="112" y="0"/>
                  </a:moveTo>
                  <a:cubicBezTo>
                    <a:pt x="51" y="0"/>
                    <a:pt x="0" y="51"/>
                    <a:pt x="0" y="113"/>
                  </a:cubicBezTo>
                  <a:cubicBezTo>
                    <a:pt x="0" y="175"/>
                    <a:pt x="51" y="225"/>
                    <a:pt x="112" y="225"/>
                  </a:cubicBezTo>
                  <a:cubicBezTo>
                    <a:pt x="175" y="225"/>
                    <a:pt x="225" y="175"/>
                    <a:pt x="225" y="113"/>
                  </a:cubicBezTo>
                  <a:cubicBezTo>
                    <a:pt x="225" y="51"/>
                    <a:pt x="175" y="0"/>
                    <a:pt x="1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4" name="Google Shape;2114;p49"/>
            <p:cNvSpPr/>
            <p:nvPr/>
          </p:nvSpPr>
          <p:spPr>
            <a:xfrm>
              <a:off x="2968939" y="454691"/>
              <a:ext cx="52669" cy="52669"/>
            </a:xfrm>
            <a:custGeom>
              <a:avLst/>
              <a:gdLst/>
              <a:ahLst/>
              <a:cxnLst/>
              <a:rect l="l" t="t" r="r" b="b"/>
              <a:pathLst>
                <a:path w="258" h="258" extrusionOk="0">
                  <a:moveTo>
                    <a:pt x="129" y="1"/>
                  </a:moveTo>
                  <a:cubicBezTo>
                    <a:pt x="58" y="1"/>
                    <a:pt x="1" y="59"/>
                    <a:pt x="1" y="129"/>
                  </a:cubicBezTo>
                  <a:cubicBezTo>
                    <a:pt x="1" y="201"/>
                    <a:pt x="58" y="257"/>
                    <a:pt x="129" y="257"/>
                  </a:cubicBezTo>
                  <a:cubicBezTo>
                    <a:pt x="199" y="257"/>
                    <a:pt x="257" y="201"/>
                    <a:pt x="257" y="129"/>
                  </a:cubicBezTo>
                  <a:cubicBezTo>
                    <a:pt x="257" y="59"/>
                    <a:pt x="199" y="1"/>
                    <a:pt x="1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5" name="Google Shape;2115;p49"/>
            <p:cNvSpPr/>
            <p:nvPr/>
          </p:nvSpPr>
          <p:spPr>
            <a:xfrm>
              <a:off x="6022294" y="4226551"/>
              <a:ext cx="46137" cy="39604"/>
            </a:xfrm>
            <a:custGeom>
              <a:avLst/>
              <a:gdLst/>
              <a:ahLst/>
              <a:cxnLst/>
              <a:rect l="l" t="t" r="r" b="b"/>
              <a:pathLst>
                <a:path w="226" h="194" extrusionOk="0">
                  <a:moveTo>
                    <a:pt x="130" y="0"/>
                  </a:moveTo>
                  <a:cubicBezTo>
                    <a:pt x="43" y="0"/>
                    <a:pt x="0" y="105"/>
                    <a:pt x="61" y="166"/>
                  </a:cubicBezTo>
                  <a:cubicBezTo>
                    <a:pt x="81" y="185"/>
                    <a:pt x="105" y="194"/>
                    <a:pt x="129" y="194"/>
                  </a:cubicBezTo>
                  <a:cubicBezTo>
                    <a:pt x="178" y="194"/>
                    <a:pt x="225" y="156"/>
                    <a:pt x="225" y="97"/>
                  </a:cubicBezTo>
                  <a:cubicBezTo>
                    <a:pt x="225" y="44"/>
                    <a:pt x="182" y="0"/>
                    <a:pt x="13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6" name="Google Shape;2116;p49"/>
            <p:cNvSpPr/>
            <p:nvPr/>
          </p:nvSpPr>
          <p:spPr>
            <a:xfrm>
              <a:off x="2574033" y="3488047"/>
              <a:ext cx="69409" cy="59202"/>
            </a:xfrm>
            <a:custGeom>
              <a:avLst/>
              <a:gdLst/>
              <a:ahLst/>
              <a:cxnLst/>
              <a:rect l="l" t="t" r="r" b="b"/>
              <a:pathLst>
                <a:path w="340" h="290" extrusionOk="0">
                  <a:moveTo>
                    <a:pt x="195" y="0"/>
                  </a:moveTo>
                  <a:cubicBezTo>
                    <a:pt x="65" y="0"/>
                    <a:pt x="1" y="155"/>
                    <a:pt x="92" y="246"/>
                  </a:cubicBezTo>
                  <a:cubicBezTo>
                    <a:pt x="121" y="276"/>
                    <a:pt x="158" y="289"/>
                    <a:pt x="194" y="289"/>
                  </a:cubicBezTo>
                  <a:cubicBezTo>
                    <a:pt x="268" y="289"/>
                    <a:pt x="339" y="231"/>
                    <a:pt x="339" y="145"/>
                  </a:cubicBezTo>
                  <a:cubicBezTo>
                    <a:pt x="339" y="64"/>
                    <a:pt x="274" y="0"/>
                    <a:pt x="19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7" name="Google Shape;2117;p49"/>
            <p:cNvSpPr/>
            <p:nvPr/>
          </p:nvSpPr>
          <p:spPr>
            <a:xfrm>
              <a:off x="6477379" y="2548782"/>
              <a:ext cx="46137" cy="45933"/>
            </a:xfrm>
            <a:custGeom>
              <a:avLst/>
              <a:gdLst/>
              <a:ahLst/>
              <a:cxnLst/>
              <a:rect l="l" t="t" r="r" b="b"/>
              <a:pathLst>
                <a:path w="226" h="225" extrusionOk="0">
                  <a:moveTo>
                    <a:pt x="112" y="1"/>
                  </a:moveTo>
                  <a:cubicBezTo>
                    <a:pt x="51" y="1"/>
                    <a:pt x="1" y="50"/>
                    <a:pt x="1" y="113"/>
                  </a:cubicBezTo>
                  <a:cubicBezTo>
                    <a:pt x="1" y="175"/>
                    <a:pt x="51" y="224"/>
                    <a:pt x="112" y="224"/>
                  </a:cubicBezTo>
                  <a:cubicBezTo>
                    <a:pt x="175" y="224"/>
                    <a:pt x="226" y="175"/>
                    <a:pt x="226" y="113"/>
                  </a:cubicBezTo>
                  <a:cubicBezTo>
                    <a:pt x="226" y="50"/>
                    <a:pt x="175" y="1"/>
                    <a:pt x="1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069459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771"/>
        <p:cNvGrpSpPr/>
        <p:nvPr/>
      </p:nvGrpSpPr>
      <p:grpSpPr>
        <a:xfrm>
          <a:off x="0" y="0"/>
          <a:ext cx="0" cy="0"/>
          <a:chOff x="0" y="0"/>
          <a:chExt cx="0" cy="0"/>
        </a:xfrm>
      </p:grpSpPr>
      <p:grpSp>
        <p:nvGrpSpPr>
          <p:cNvPr id="2772" name="Google Shape;2772;p58"/>
          <p:cNvGrpSpPr/>
          <p:nvPr/>
        </p:nvGrpSpPr>
        <p:grpSpPr>
          <a:xfrm>
            <a:off x="7032791" y="2899454"/>
            <a:ext cx="1226027" cy="1429036"/>
            <a:chOff x="7032791" y="2919079"/>
            <a:chExt cx="1226027" cy="1429036"/>
          </a:xfrm>
        </p:grpSpPr>
        <p:grpSp>
          <p:nvGrpSpPr>
            <p:cNvPr id="2773" name="Google Shape;2773;p58"/>
            <p:cNvGrpSpPr/>
            <p:nvPr/>
          </p:nvGrpSpPr>
          <p:grpSpPr>
            <a:xfrm rot="282999">
              <a:off x="7424820" y="3247151"/>
              <a:ext cx="803762" cy="768487"/>
              <a:chOff x="8059125" y="2818475"/>
              <a:chExt cx="411275" cy="393225"/>
            </a:xfrm>
          </p:grpSpPr>
          <p:sp>
            <p:nvSpPr>
              <p:cNvPr id="2774" name="Google Shape;2774;p58"/>
              <p:cNvSpPr/>
              <p:nvPr/>
            </p:nvSpPr>
            <p:spPr>
              <a:xfrm>
                <a:off x="8177525" y="2820225"/>
                <a:ext cx="292875" cy="226450"/>
              </a:xfrm>
              <a:custGeom>
                <a:avLst/>
                <a:gdLst/>
                <a:ahLst/>
                <a:cxnLst/>
                <a:rect l="l" t="t" r="r" b="b"/>
                <a:pathLst>
                  <a:path w="11715" h="9058" extrusionOk="0">
                    <a:moveTo>
                      <a:pt x="9188" y="1"/>
                    </a:moveTo>
                    <a:cubicBezTo>
                      <a:pt x="8450" y="1"/>
                      <a:pt x="7618" y="244"/>
                      <a:pt x="7037" y="670"/>
                    </a:cubicBezTo>
                    <a:cubicBezTo>
                      <a:pt x="7481" y="935"/>
                      <a:pt x="7883" y="1268"/>
                      <a:pt x="8227" y="1654"/>
                    </a:cubicBezTo>
                    <a:cubicBezTo>
                      <a:pt x="7693" y="1433"/>
                      <a:pt x="7179" y="1172"/>
                      <a:pt x="6685" y="874"/>
                    </a:cubicBezTo>
                    <a:cubicBezTo>
                      <a:pt x="6036" y="1390"/>
                      <a:pt x="5215" y="1943"/>
                      <a:pt x="4502" y="2367"/>
                    </a:cubicBezTo>
                    <a:cubicBezTo>
                      <a:pt x="4244" y="3136"/>
                      <a:pt x="3856" y="3713"/>
                      <a:pt x="3640" y="4496"/>
                    </a:cubicBezTo>
                    <a:cubicBezTo>
                      <a:pt x="3579" y="4059"/>
                      <a:pt x="3594" y="3615"/>
                      <a:pt x="3685" y="3184"/>
                    </a:cubicBezTo>
                    <a:lnTo>
                      <a:pt x="3685" y="3184"/>
                    </a:lnTo>
                    <a:cubicBezTo>
                      <a:pt x="2716" y="4046"/>
                      <a:pt x="1873" y="5040"/>
                      <a:pt x="1181" y="6138"/>
                    </a:cubicBezTo>
                    <a:cubicBezTo>
                      <a:pt x="540" y="7156"/>
                      <a:pt x="0" y="9057"/>
                      <a:pt x="1552" y="9057"/>
                    </a:cubicBezTo>
                    <a:cubicBezTo>
                      <a:pt x="1679" y="9057"/>
                      <a:pt x="1821" y="9044"/>
                      <a:pt x="1977" y="9017"/>
                    </a:cubicBezTo>
                    <a:cubicBezTo>
                      <a:pt x="2572" y="8913"/>
                      <a:pt x="3130" y="8634"/>
                      <a:pt x="3700" y="8436"/>
                    </a:cubicBezTo>
                    <a:cubicBezTo>
                      <a:pt x="3846" y="8385"/>
                      <a:pt x="5971" y="7587"/>
                      <a:pt x="5911" y="7477"/>
                    </a:cubicBezTo>
                    <a:lnTo>
                      <a:pt x="5319" y="6427"/>
                    </a:lnTo>
                    <a:lnTo>
                      <a:pt x="5319" y="6427"/>
                    </a:lnTo>
                    <a:cubicBezTo>
                      <a:pt x="5716" y="6776"/>
                      <a:pt x="6223" y="7027"/>
                      <a:pt x="6713" y="7223"/>
                    </a:cubicBezTo>
                    <a:cubicBezTo>
                      <a:pt x="7895" y="6763"/>
                      <a:pt x="8980" y="5944"/>
                      <a:pt x="9760" y="4936"/>
                    </a:cubicBezTo>
                    <a:lnTo>
                      <a:pt x="9421" y="3133"/>
                    </a:lnTo>
                    <a:lnTo>
                      <a:pt x="9421" y="3133"/>
                    </a:lnTo>
                    <a:cubicBezTo>
                      <a:pt x="9741" y="3557"/>
                      <a:pt x="10019" y="4043"/>
                      <a:pt x="10337" y="4468"/>
                    </a:cubicBezTo>
                    <a:cubicBezTo>
                      <a:pt x="10905" y="3979"/>
                      <a:pt x="11405" y="3360"/>
                      <a:pt x="11558" y="2625"/>
                    </a:cubicBezTo>
                    <a:cubicBezTo>
                      <a:pt x="11715" y="1873"/>
                      <a:pt x="11376" y="1135"/>
                      <a:pt x="10823" y="635"/>
                    </a:cubicBezTo>
                    <a:cubicBezTo>
                      <a:pt x="10434" y="285"/>
                      <a:pt x="9940" y="51"/>
                      <a:pt x="9436" y="11"/>
                    </a:cubicBezTo>
                    <a:cubicBezTo>
                      <a:pt x="9355" y="4"/>
                      <a:pt x="9272" y="1"/>
                      <a:pt x="91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5" name="Google Shape;2775;p58"/>
              <p:cNvSpPr/>
              <p:nvPr/>
            </p:nvSpPr>
            <p:spPr>
              <a:xfrm>
                <a:off x="8059125" y="2857025"/>
                <a:ext cx="372400" cy="354675"/>
              </a:xfrm>
              <a:custGeom>
                <a:avLst/>
                <a:gdLst/>
                <a:ahLst/>
                <a:cxnLst/>
                <a:rect l="l" t="t" r="r" b="b"/>
                <a:pathLst>
                  <a:path w="14896" h="14187" extrusionOk="0">
                    <a:moveTo>
                      <a:pt x="14831" y="1"/>
                    </a:moveTo>
                    <a:cubicBezTo>
                      <a:pt x="14823" y="1"/>
                      <a:pt x="14815" y="3"/>
                      <a:pt x="14806" y="9"/>
                    </a:cubicBezTo>
                    <a:cubicBezTo>
                      <a:pt x="14773" y="28"/>
                      <a:pt x="11491" y="1941"/>
                      <a:pt x="8045" y="4626"/>
                    </a:cubicBezTo>
                    <a:cubicBezTo>
                      <a:pt x="6022" y="6202"/>
                      <a:pt x="4337" y="7732"/>
                      <a:pt x="3039" y="9172"/>
                    </a:cubicBezTo>
                    <a:cubicBezTo>
                      <a:pt x="1414" y="10975"/>
                      <a:pt x="394" y="12645"/>
                      <a:pt x="6" y="14133"/>
                    </a:cubicBezTo>
                    <a:cubicBezTo>
                      <a:pt x="0" y="14156"/>
                      <a:pt x="14" y="14180"/>
                      <a:pt x="37" y="14185"/>
                    </a:cubicBezTo>
                    <a:cubicBezTo>
                      <a:pt x="40" y="14187"/>
                      <a:pt x="45" y="14187"/>
                      <a:pt x="48" y="14187"/>
                    </a:cubicBezTo>
                    <a:cubicBezTo>
                      <a:pt x="67" y="14187"/>
                      <a:pt x="85" y="14174"/>
                      <a:pt x="90" y="14154"/>
                    </a:cubicBezTo>
                    <a:cubicBezTo>
                      <a:pt x="474" y="12681"/>
                      <a:pt x="1488" y="11024"/>
                      <a:pt x="3103" y="9230"/>
                    </a:cubicBezTo>
                    <a:cubicBezTo>
                      <a:pt x="4398" y="7794"/>
                      <a:pt x="6078" y="6269"/>
                      <a:pt x="8099" y="4696"/>
                    </a:cubicBezTo>
                    <a:cubicBezTo>
                      <a:pt x="11540" y="2016"/>
                      <a:pt x="14817" y="104"/>
                      <a:pt x="14849" y="85"/>
                    </a:cubicBezTo>
                    <a:cubicBezTo>
                      <a:pt x="14895" y="62"/>
                      <a:pt x="14870" y="1"/>
                      <a:pt x="148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6" name="Google Shape;2776;p58"/>
              <p:cNvSpPr/>
              <p:nvPr/>
            </p:nvSpPr>
            <p:spPr>
              <a:xfrm>
                <a:off x="8389850" y="2818475"/>
                <a:ext cx="29375" cy="64200"/>
              </a:xfrm>
              <a:custGeom>
                <a:avLst/>
                <a:gdLst/>
                <a:ahLst/>
                <a:cxnLst/>
                <a:rect l="l" t="t" r="r" b="b"/>
                <a:pathLst>
                  <a:path w="1175" h="2568" extrusionOk="0">
                    <a:moveTo>
                      <a:pt x="1115" y="0"/>
                    </a:moveTo>
                    <a:cubicBezTo>
                      <a:pt x="1099" y="0"/>
                      <a:pt x="1083" y="8"/>
                      <a:pt x="1076" y="28"/>
                    </a:cubicBezTo>
                    <a:lnTo>
                      <a:pt x="10" y="2507"/>
                    </a:lnTo>
                    <a:cubicBezTo>
                      <a:pt x="1" y="2529"/>
                      <a:pt x="11" y="2554"/>
                      <a:pt x="32" y="2565"/>
                    </a:cubicBezTo>
                    <a:cubicBezTo>
                      <a:pt x="38" y="2566"/>
                      <a:pt x="44" y="2568"/>
                      <a:pt x="50" y="2568"/>
                    </a:cubicBezTo>
                    <a:cubicBezTo>
                      <a:pt x="68" y="2568"/>
                      <a:pt x="83" y="2557"/>
                      <a:pt x="90" y="2541"/>
                    </a:cubicBezTo>
                    <a:lnTo>
                      <a:pt x="1157" y="64"/>
                    </a:lnTo>
                    <a:cubicBezTo>
                      <a:pt x="1174" y="28"/>
                      <a:pt x="1144" y="0"/>
                      <a:pt x="11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7" name="Google Shape;2777;p58"/>
              <p:cNvSpPr/>
              <p:nvPr/>
            </p:nvSpPr>
            <p:spPr>
              <a:xfrm>
                <a:off x="8295425" y="2947825"/>
                <a:ext cx="102475" cy="23250"/>
              </a:xfrm>
              <a:custGeom>
                <a:avLst/>
                <a:gdLst/>
                <a:ahLst/>
                <a:cxnLst/>
                <a:rect l="l" t="t" r="r" b="b"/>
                <a:pathLst>
                  <a:path w="4099" h="930" extrusionOk="0">
                    <a:moveTo>
                      <a:pt x="60" y="0"/>
                    </a:moveTo>
                    <a:cubicBezTo>
                      <a:pt x="12" y="0"/>
                      <a:pt x="0" y="76"/>
                      <a:pt x="53" y="87"/>
                    </a:cubicBezTo>
                    <a:lnTo>
                      <a:pt x="4028" y="928"/>
                    </a:lnTo>
                    <a:cubicBezTo>
                      <a:pt x="4031" y="929"/>
                      <a:pt x="4034" y="929"/>
                      <a:pt x="4037" y="929"/>
                    </a:cubicBezTo>
                    <a:lnTo>
                      <a:pt x="4039" y="929"/>
                    </a:lnTo>
                    <a:cubicBezTo>
                      <a:pt x="4090" y="928"/>
                      <a:pt x="4099" y="855"/>
                      <a:pt x="4048" y="843"/>
                    </a:cubicBezTo>
                    <a:lnTo>
                      <a:pt x="72" y="2"/>
                    </a:lnTo>
                    <a:cubicBezTo>
                      <a:pt x="68" y="1"/>
                      <a:pt x="64" y="0"/>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78" name="Google Shape;2778;p58"/>
            <p:cNvGrpSpPr/>
            <p:nvPr/>
          </p:nvGrpSpPr>
          <p:grpSpPr>
            <a:xfrm rot="-2226426">
              <a:off x="7125142" y="3119409"/>
              <a:ext cx="864214" cy="596209"/>
              <a:chOff x="9263640" y="2992633"/>
              <a:chExt cx="864224" cy="596216"/>
            </a:xfrm>
          </p:grpSpPr>
          <p:grpSp>
            <p:nvGrpSpPr>
              <p:cNvPr id="2779" name="Google Shape;2779;p58"/>
              <p:cNvGrpSpPr/>
              <p:nvPr/>
            </p:nvGrpSpPr>
            <p:grpSpPr>
              <a:xfrm rot="1637932">
                <a:off x="9661151" y="3054891"/>
                <a:ext cx="382865" cy="458614"/>
                <a:chOff x="8141325" y="2477925"/>
                <a:chExt cx="183350" cy="219625"/>
              </a:xfrm>
            </p:grpSpPr>
            <p:sp>
              <p:nvSpPr>
                <p:cNvPr id="2780" name="Google Shape;2780;p58"/>
                <p:cNvSpPr/>
                <p:nvPr/>
              </p:nvSpPr>
              <p:spPr>
                <a:xfrm>
                  <a:off x="8206475" y="2477925"/>
                  <a:ext cx="118200" cy="123500"/>
                </a:xfrm>
                <a:custGeom>
                  <a:avLst/>
                  <a:gdLst/>
                  <a:ahLst/>
                  <a:cxnLst/>
                  <a:rect l="l" t="t" r="r" b="b"/>
                  <a:pathLst>
                    <a:path w="4728" h="4940" extrusionOk="0">
                      <a:moveTo>
                        <a:pt x="1170" y="0"/>
                      </a:moveTo>
                      <a:cubicBezTo>
                        <a:pt x="533" y="488"/>
                        <a:pt x="66" y="1229"/>
                        <a:pt x="31" y="2028"/>
                      </a:cubicBezTo>
                      <a:cubicBezTo>
                        <a:pt x="1" y="2645"/>
                        <a:pt x="190" y="3270"/>
                        <a:pt x="548" y="3773"/>
                      </a:cubicBezTo>
                      <a:lnTo>
                        <a:pt x="553" y="3780"/>
                      </a:lnTo>
                      <a:cubicBezTo>
                        <a:pt x="560" y="3791"/>
                        <a:pt x="567" y="3801"/>
                        <a:pt x="576" y="3811"/>
                      </a:cubicBezTo>
                      <a:cubicBezTo>
                        <a:pt x="584" y="3822"/>
                        <a:pt x="593" y="3834"/>
                        <a:pt x="600" y="3844"/>
                      </a:cubicBezTo>
                      <a:lnTo>
                        <a:pt x="617" y="3865"/>
                      </a:lnTo>
                      <a:cubicBezTo>
                        <a:pt x="627" y="3879"/>
                        <a:pt x="638" y="3892"/>
                        <a:pt x="646" y="3904"/>
                      </a:cubicBezTo>
                      <a:lnTo>
                        <a:pt x="664" y="3925"/>
                      </a:lnTo>
                      <a:cubicBezTo>
                        <a:pt x="675" y="3937"/>
                        <a:pt x="684" y="3949"/>
                        <a:pt x="694" y="3961"/>
                      </a:cubicBezTo>
                      <a:lnTo>
                        <a:pt x="718" y="3987"/>
                      </a:lnTo>
                      <a:cubicBezTo>
                        <a:pt x="726" y="3996"/>
                        <a:pt x="731" y="4004"/>
                        <a:pt x="742" y="4014"/>
                      </a:cubicBezTo>
                      <a:cubicBezTo>
                        <a:pt x="751" y="4026"/>
                        <a:pt x="761" y="4037"/>
                        <a:pt x="772" y="4049"/>
                      </a:cubicBezTo>
                      <a:cubicBezTo>
                        <a:pt x="778" y="4055"/>
                        <a:pt x="785" y="4062"/>
                        <a:pt x="791" y="4068"/>
                      </a:cubicBezTo>
                      <a:cubicBezTo>
                        <a:pt x="802" y="4080"/>
                        <a:pt x="814" y="4092"/>
                        <a:pt x="825" y="4104"/>
                      </a:cubicBezTo>
                      <a:lnTo>
                        <a:pt x="843" y="4122"/>
                      </a:lnTo>
                      <a:cubicBezTo>
                        <a:pt x="854" y="4132"/>
                        <a:pt x="863" y="4141"/>
                        <a:pt x="873" y="4151"/>
                      </a:cubicBezTo>
                      <a:lnTo>
                        <a:pt x="901" y="4178"/>
                      </a:lnTo>
                      <a:lnTo>
                        <a:pt x="906" y="4184"/>
                      </a:lnTo>
                      <a:cubicBezTo>
                        <a:pt x="1358" y="4606"/>
                        <a:pt x="1950" y="4878"/>
                        <a:pt x="2566" y="4931"/>
                      </a:cubicBezTo>
                      <a:cubicBezTo>
                        <a:pt x="2631" y="4937"/>
                        <a:pt x="2697" y="4940"/>
                        <a:pt x="2763" y="4940"/>
                      </a:cubicBezTo>
                      <a:cubicBezTo>
                        <a:pt x="3492" y="4940"/>
                        <a:pt x="4207" y="4591"/>
                        <a:pt x="4728" y="4074"/>
                      </a:cubicBezTo>
                      <a:cubicBezTo>
                        <a:pt x="4486" y="3643"/>
                        <a:pt x="4036" y="3342"/>
                        <a:pt x="3551" y="3252"/>
                      </a:cubicBezTo>
                      <a:cubicBezTo>
                        <a:pt x="3823" y="3211"/>
                        <a:pt x="4078" y="3096"/>
                        <a:pt x="4321" y="2930"/>
                      </a:cubicBezTo>
                      <a:cubicBezTo>
                        <a:pt x="4492" y="2812"/>
                        <a:pt x="4652" y="2648"/>
                        <a:pt x="4679" y="2441"/>
                      </a:cubicBezTo>
                      <a:cubicBezTo>
                        <a:pt x="4700" y="2282"/>
                        <a:pt x="4637" y="2125"/>
                        <a:pt x="4562" y="1982"/>
                      </a:cubicBezTo>
                      <a:cubicBezTo>
                        <a:pt x="4269" y="1423"/>
                        <a:pt x="3733" y="811"/>
                        <a:pt x="3220" y="446"/>
                      </a:cubicBezTo>
                      <a:cubicBezTo>
                        <a:pt x="3089" y="353"/>
                        <a:pt x="2941" y="270"/>
                        <a:pt x="2780" y="268"/>
                      </a:cubicBezTo>
                      <a:cubicBezTo>
                        <a:pt x="2779" y="268"/>
                        <a:pt x="2778" y="268"/>
                        <a:pt x="2777" y="268"/>
                      </a:cubicBezTo>
                      <a:cubicBezTo>
                        <a:pt x="2571" y="268"/>
                        <a:pt x="2387" y="403"/>
                        <a:pt x="2248" y="558"/>
                      </a:cubicBezTo>
                      <a:cubicBezTo>
                        <a:pt x="2053" y="775"/>
                        <a:pt x="1904" y="1014"/>
                        <a:pt x="1825" y="1276"/>
                      </a:cubicBezTo>
                      <a:cubicBezTo>
                        <a:pt x="1804" y="783"/>
                        <a:pt x="1565" y="298"/>
                        <a:pt x="117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81" name="Google Shape;2781;p58"/>
                <p:cNvGrpSpPr/>
                <p:nvPr/>
              </p:nvGrpSpPr>
              <p:grpSpPr>
                <a:xfrm>
                  <a:off x="8141325" y="2480300"/>
                  <a:ext cx="183275" cy="217250"/>
                  <a:chOff x="8141325" y="2480300"/>
                  <a:chExt cx="183275" cy="217250"/>
                </a:xfrm>
              </p:grpSpPr>
              <p:sp>
                <p:nvSpPr>
                  <p:cNvPr id="2782" name="Google Shape;2782;p58"/>
                  <p:cNvSpPr/>
                  <p:nvPr/>
                </p:nvSpPr>
                <p:spPr>
                  <a:xfrm>
                    <a:off x="8223550" y="2545925"/>
                    <a:ext cx="65375" cy="42350"/>
                  </a:xfrm>
                  <a:custGeom>
                    <a:avLst/>
                    <a:gdLst/>
                    <a:ahLst/>
                    <a:cxnLst/>
                    <a:rect l="l" t="t" r="r" b="b"/>
                    <a:pathLst>
                      <a:path w="2615" h="1694" extrusionOk="0">
                        <a:moveTo>
                          <a:pt x="1478" y="0"/>
                        </a:moveTo>
                        <a:cubicBezTo>
                          <a:pt x="1469" y="0"/>
                          <a:pt x="1460" y="4"/>
                          <a:pt x="1452" y="12"/>
                        </a:cubicBezTo>
                        <a:lnTo>
                          <a:pt x="16" y="1264"/>
                        </a:lnTo>
                        <a:cubicBezTo>
                          <a:pt x="5" y="1273"/>
                          <a:pt x="1" y="1287"/>
                          <a:pt x="2" y="1299"/>
                        </a:cubicBezTo>
                        <a:cubicBezTo>
                          <a:pt x="4" y="1312"/>
                          <a:pt x="11" y="1324"/>
                          <a:pt x="23" y="1330"/>
                        </a:cubicBezTo>
                        <a:cubicBezTo>
                          <a:pt x="483" y="1569"/>
                          <a:pt x="992" y="1694"/>
                          <a:pt x="1511" y="1694"/>
                        </a:cubicBezTo>
                        <a:cubicBezTo>
                          <a:pt x="1514" y="1694"/>
                          <a:pt x="1517" y="1694"/>
                          <a:pt x="1520" y="1694"/>
                        </a:cubicBezTo>
                        <a:cubicBezTo>
                          <a:pt x="1525" y="1694"/>
                          <a:pt x="1529" y="1694"/>
                          <a:pt x="1533" y="1694"/>
                        </a:cubicBezTo>
                        <a:cubicBezTo>
                          <a:pt x="1884" y="1694"/>
                          <a:pt x="2233" y="1634"/>
                          <a:pt x="2564" y="1519"/>
                        </a:cubicBezTo>
                        <a:cubicBezTo>
                          <a:pt x="2615" y="1506"/>
                          <a:pt x="2598" y="1440"/>
                          <a:pt x="2558" y="1440"/>
                        </a:cubicBezTo>
                        <a:cubicBezTo>
                          <a:pt x="2552" y="1440"/>
                          <a:pt x="2545" y="1442"/>
                          <a:pt x="2539" y="1445"/>
                        </a:cubicBezTo>
                        <a:cubicBezTo>
                          <a:pt x="2213" y="1559"/>
                          <a:pt x="1867" y="1615"/>
                          <a:pt x="1520" y="1615"/>
                        </a:cubicBezTo>
                        <a:cubicBezTo>
                          <a:pt x="1033" y="1615"/>
                          <a:pt x="545" y="1505"/>
                          <a:pt x="113" y="1287"/>
                        </a:cubicBezTo>
                        <a:lnTo>
                          <a:pt x="1504" y="72"/>
                        </a:lnTo>
                        <a:cubicBezTo>
                          <a:pt x="1537" y="45"/>
                          <a:pt x="1510" y="0"/>
                          <a:pt x="14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3" name="Google Shape;2783;p58"/>
                  <p:cNvSpPr/>
                  <p:nvPr/>
                </p:nvSpPr>
                <p:spPr>
                  <a:xfrm>
                    <a:off x="8216075" y="2514325"/>
                    <a:ext cx="45800" cy="64825"/>
                  </a:xfrm>
                  <a:custGeom>
                    <a:avLst/>
                    <a:gdLst/>
                    <a:ahLst/>
                    <a:cxnLst/>
                    <a:rect l="l" t="t" r="r" b="b"/>
                    <a:pathLst>
                      <a:path w="1832" h="2593" extrusionOk="0">
                        <a:moveTo>
                          <a:pt x="488" y="0"/>
                        </a:moveTo>
                        <a:cubicBezTo>
                          <a:pt x="475" y="0"/>
                          <a:pt x="461" y="7"/>
                          <a:pt x="453" y="23"/>
                        </a:cubicBezTo>
                        <a:cubicBezTo>
                          <a:pt x="58" y="799"/>
                          <a:pt x="0" y="1749"/>
                          <a:pt x="298" y="2567"/>
                        </a:cubicBezTo>
                        <a:cubicBezTo>
                          <a:pt x="303" y="2579"/>
                          <a:pt x="313" y="2588"/>
                          <a:pt x="327" y="2591"/>
                        </a:cubicBezTo>
                        <a:cubicBezTo>
                          <a:pt x="330" y="2593"/>
                          <a:pt x="333" y="2593"/>
                          <a:pt x="336" y="2593"/>
                        </a:cubicBezTo>
                        <a:cubicBezTo>
                          <a:pt x="346" y="2593"/>
                          <a:pt x="355" y="2590"/>
                          <a:pt x="362" y="2584"/>
                        </a:cubicBezTo>
                        <a:lnTo>
                          <a:pt x="1797" y="1330"/>
                        </a:lnTo>
                        <a:cubicBezTo>
                          <a:pt x="1832" y="1303"/>
                          <a:pt x="1805" y="1258"/>
                          <a:pt x="1772" y="1258"/>
                        </a:cubicBezTo>
                        <a:cubicBezTo>
                          <a:pt x="1763" y="1258"/>
                          <a:pt x="1754" y="1261"/>
                          <a:pt x="1745" y="1270"/>
                        </a:cubicBezTo>
                        <a:lnTo>
                          <a:pt x="353" y="2485"/>
                        </a:lnTo>
                        <a:cubicBezTo>
                          <a:pt x="84" y="1699"/>
                          <a:pt x="148" y="797"/>
                          <a:pt x="525" y="59"/>
                        </a:cubicBezTo>
                        <a:cubicBezTo>
                          <a:pt x="542" y="27"/>
                          <a:pt x="515" y="0"/>
                          <a:pt x="4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4" name="Google Shape;2784;p58"/>
                  <p:cNvSpPr/>
                  <p:nvPr/>
                </p:nvSpPr>
                <p:spPr>
                  <a:xfrm>
                    <a:off x="8242550" y="2511025"/>
                    <a:ext cx="50075" cy="50225"/>
                  </a:xfrm>
                  <a:custGeom>
                    <a:avLst/>
                    <a:gdLst/>
                    <a:ahLst/>
                    <a:cxnLst/>
                    <a:rect l="l" t="t" r="r" b="b"/>
                    <a:pathLst>
                      <a:path w="2003" h="2009" extrusionOk="0">
                        <a:moveTo>
                          <a:pt x="201" y="1"/>
                        </a:moveTo>
                        <a:cubicBezTo>
                          <a:pt x="151" y="1"/>
                          <a:pt x="100" y="3"/>
                          <a:pt x="50" y="8"/>
                        </a:cubicBezTo>
                        <a:cubicBezTo>
                          <a:pt x="1" y="14"/>
                          <a:pt x="7" y="87"/>
                          <a:pt x="55" y="87"/>
                        </a:cubicBezTo>
                        <a:cubicBezTo>
                          <a:pt x="56" y="87"/>
                          <a:pt x="57" y="87"/>
                          <a:pt x="58" y="87"/>
                        </a:cubicBezTo>
                        <a:cubicBezTo>
                          <a:pt x="111" y="82"/>
                          <a:pt x="163" y="79"/>
                          <a:pt x="214" y="79"/>
                        </a:cubicBezTo>
                        <a:cubicBezTo>
                          <a:pt x="1206" y="79"/>
                          <a:pt x="1992" y="959"/>
                          <a:pt x="1853" y="1964"/>
                        </a:cubicBezTo>
                        <a:cubicBezTo>
                          <a:pt x="1850" y="1986"/>
                          <a:pt x="1865" y="2006"/>
                          <a:pt x="1886" y="2009"/>
                        </a:cubicBezTo>
                        <a:lnTo>
                          <a:pt x="1892" y="2009"/>
                        </a:lnTo>
                        <a:cubicBezTo>
                          <a:pt x="1911" y="2009"/>
                          <a:pt x="1928" y="1995"/>
                          <a:pt x="1931" y="1976"/>
                        </a:cubicBezTo>
                        <a:cubicBezTo>
                          <a:pt x="2002" y="1463"/>
                          <a:pt x="1825" y="911"/>
                          <a:pt x="1467" y="537"/>
                        </a:cubicBezTo>
                        <a:cubicBezTo>
                          <a:pt x="1144" y="199"/>
                          <a:pt x="670" y="1"/>
                          <a:pt x="2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5" name="Google Shape;2785;p58"/>
                  <p:cNvSpPr/>
                  <p:nvPr/>
                </p:nvSpPr>
                <p:spPr>
                  <a:xfrm>
                    <a:off x="8279675" y="2501175"/>
                    <a:ext cx="32925" cy="28325"/>
                  </a:xfrm>
                  <a:custGeom>
                    <a:avLst/>
                    <a:gdLst/>
                    <a:ahLst/>
                    <a:cxnLst/>
                    <a:rect l="l" t="t" r="r" b="b"/>
                    <a:pathLst>
                      <a:path w="1317" h="1133" extrusionOk="0">
                        <a:moveTo>
                          <a:pt x="1257" y="0"/>
                        </a:moveTo>
                        <a:cubicBezTo>
                          <a:pt x="1248" y="0"/>
                          <a:pt x="1238" y="4"/>
                          <a:pt x="1229" y="12"/>
                        </a:cubicBezTo>
                        <a:lnTo>
                          <a:pt x="28" y="1061"/>
                        </a:lnTo>
                        <a:cubicBezTo>
                          <a:pt x="0" y="1085"/>
                          <a:pt x="16" y="1132"/>
                          <a:pt x="55" y="1132"/>
                        </a:cubicBezTo>
                        <a:cubicBezTo>
                          <a:pt x="64" y="1131"/>
                          <a:pt x="75" y="1128"/>
                          <a:pt x="82" y="1122"/>
                        </a:cubicBezTo>
                        <a:lnTo>
                          <a:pt x="1282" y="74"/>
                        </a:lnTo>
                        <a:cubicBezTo>
                          <a:pt x="1316" y="46"/>
                          <a:pt x="1290" y="0"/>
                          <a:pt x="12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6" name="Google Shape;2786;p58"/>
                  <p:cNvSpPr/>
                  <p:nvPr/>
                </p:nvSpPr>
                <p:spPr>
                  <a:xfrm>
                    <a:off x="8306400" y="2493900"/>
                    <a:ext cx="15200" cy="11500"/>
                  </a:xfrm>
                  <a:custGeom>
                    <a:avLst/>
                    <a:gdLst/>
                    <a:ahLst/>
                    <a:cxnLst/>
                    <a:rect l="l" t="t" r="r" b="b"/>
                    <a:pathLst>
                      <a:path w="608" h="460" extrusionOk="0">
                        <a:moveTo>
                          <a:pt x="304" y="1"/>
                        </a:moveTo>
                        <a:cubicBezTo>
                          <a:pt x="251" y="1"/>
                          <a:pt x="197" y="19"/>
                          <a:pt x="154" y="57"/>
                        </a:cubicBezTo>
                        <a:cubicBezTo>
                          <a:pt x="0" y="192"/>
                          <a:pt x="85" y="445"/>
                          <a:pt x="289" y="459"/>
                        </a:cubicBezTo>
                        <a:cubicBezTo>
                          <a:pt x="296" y="459"/>
                          <a:pt x="302" y="459"/>
                          <a:pt x="307" y="459"/>
                        </a:cubicBezTo>
                        <a:cubicBezTo>
                          <a:pt x="499" y="459"/>
                          <a:pt x="608" y="229"/>
                          <a:pt x="477" y="80"/>
                        </a:cubicBezTo>
                        <a:cubicBezTo>
                          <a:pt x="432" y="28"/>
                          <a:pt x="368" y="1"/>
                          <a:pt x="3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7" name="Google Shape;2787;p58"/>
                  <p:cNvSpPr/>
                  <p:nvPr/>
                </p:nvSpPr>
                <p:spPr>
                  <a:xfrm>
                    <a:off x="8285475" y="2480300"/>
                    <a:ext cx="15250" cy="11475"/>
                  </a:xfrm>
                  <a:custGeom>
                    <a:avLst/>
                    <a:gdLst/>
                    <a:ahLst/>
                    <a:cxnLst/>
                    <a:rect l="l" t="t" r="r" b="b"/>
                    <a:pathLst>
                      <a:path w="610" h="459" extrusionOk="0">
                        <a:moveTo>
                          <a:pt x="305" y="1"/>
                        </a:moveTo>
                        <a:cubicBezTo>
                          <a:pt x="252" y="1"/>
                          <a:pt x="198" y="19"/>
                          <a:pt x="156" y="57"/>
                        </a:cubicBezTo>
                        <a:cubicBezTo>
                          <a:pt x="1" y="191"/>
                          <a:pt x="87" y="445"/>
                          <a:pt x="290" y="458"/>
                        </a:cubicBezTo>
                        <a:cubicBezTo>
                          <a:pt x="296" y="459"/>
                          <a:pt x="302" y="459"/>
                          <a:pt x="308" y="459"/>
                        </a:cubicBezTo>
                        <a:cubicBezTo>
                          <a:pt x="501" y="459"/>
                          <a:pt x="609" y="229"/>
                          <a:pt x="478" y="80"/>
                        </a:cubicBezTo>
                        <a:cubicBezTo>
                          <a:pt x="433" y="27"/>
                          <a:pt x="369" y="1"/>
                          <a:pt x="3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8" name="Google Shape;2788;p58"/>
                  <p:cNvSpPr/>
                  <p:nvPr/>
                </p:nvSpPr>
                <p:spPr>
                  <a:xfrm>
                    <a:off x="8274825" y="2485000"/>
                    <a:ext cx="19525" cy="37925"/>
                  </a:xfrm>
                  <a:custGeom>
                    <a:avLst/>
                    <a:gdLst/>
                    <a:ahLst/>
                    <a:cxnLst/>
                    <a:rect l="l" t="t" r="r" b="b"/>
                    <a:pathLst>
                      <a:path w="781" h="1517" extrusionOk="0">
                        <a:moveTo>
                          <a:pt x="731" y="0"/>
                        </a:moveTo>
                        <a:cubicBezTo>
                          <a:pt x="714" y="0"/>
                          <a:pt x="698" y="10"/>
                          <a:pt x="694" y="33"/>
                        </a:cubicBezTo>
                        <a:cubicBezTo>
                          <a:pt x="561" y="545"/>
                          <a:pt x="333" y="1028"/>
                          <a:pt x="20" y="1454"/>
                        </a:cubicBezTo>
                        <a:cubicBezTo>
                          <a:pt x="0" y="1481"/>
                          <a:pt x="20" y="1517"/>
                          <a:pt x="51" y="1517"/>
                        </a:cubicBezTo>
                        <a:cubicBezTo>
                          <a:pt x="64" y="1517"/>
                          <a:pt x="76" y="1511"/>
                          <a:pt x="84" y="1502"/>
                        </a:cubicBezTo>
                        <a:cubicBezTo>
                          <a:pt x="403" y="1067"/>
                          <a:pt x="635" y="574"/>
                          <a:pt x="770" y="53"/>
                        </a:cubicBezTo>
                        <a:cubicBezTo>
                          <a:pt x="780" y="21"/>
                          <a:pt x="755" y="0"/>
                          <a:pt x="7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9" name="Google Shape;2789;p58"/>
                  <p:cNvSpPr/>
                  <p:nvPr/>
                </p:nvSpPr>
                <p:spPr>
                  <a:xfrm>
                    <a:off x="8283975" y="2520700"/>
                    <a:ext cx="40625" cy="14025"/>
                  </a:xfrm>
                  <a:custGeom>
                    <a:avLst/>
                    <a:gdLst/>
                    <a:ahLst/>
                    <a:cxnLst/>
                    <a:rect l="l" t="t" r="r" b="b"/>
                    <a:pathLst>
                      <a:path w="1625" h="561" extrusionOk="0">
                        <a:moveTo>
                          <a:pt x="1570" y="1"/>
                        </a:moveTo>
                        <a:cubicBezTo>
                          <a:pt x="1568" y="1"/>
                          <a:pt x="1567" y="1"/>
                          <a:pt x="1565" y="1"/>
                        </a:cubicBezTo>
                        <a:cubicBezTo>
                          <a:pt x="1030" y="64"/>
                          <a:pt x="511" y="229"/>
                          <a:pt x="37" y="486"/>
                        </a:cubicBezTo>
                        <a:cubicBezTo>
                          <a:pt x="1" y="505"/>
                          <a:pt x="14" y="560"/>
                          <a:pt x="56" y="560"/>
                        </a:cubicBezTo>
                        <a:cubicBezTo>
                          <a:pt x="62" y="560"/>
                          <a:pt x="70" y="559"/>
                          <a:pt x="76" y="556"/>
                        </a:cubicBezTo>
                        <a:cubicBezTo>
                          <a:pt x="541" y="304"/>
                          <a:pt x="1049" y="143"/>
                          <a:pt x="1576" y="80"/>
                        </a:cubicBezTo>
                        <a:cubicBezTo>
                          <a:pt x="1625" y="73"/>
                          <a:pt x="1618" y="1"/>
                          <a:pt x="15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0" name="Google Shape;2790;p58"/>
                  <p:cNvSpPr/>
                  <p:nvPr/>
                </p:nvSpPr>
                <p:spPr>
                  <a:xfrm>
                    <a:off x="8141325" y="2566025"/>
                    <a:ext cx="122000" cy="131525"/>
                  </a:xfrm>
                  <a:custGeom>
                    <a:avLst/>
                    <a:gdLst/>
                    <a:ahLst/>
                    <a:cxnLst/>
                    <a:rect l="l" t="t" r="r" b="b"/>
                    <a:pathLst>
                      <a:path w="4880" h="5261" extrusionOk="0">
                        <a:moveTo>
                          <a:pt x="4818" y="1"/>
                        </a:moveTo>
                        <a:cubicBezTo>
                          <a:pt x="4815" y="1"/>
                          <a:pt x="4812" y="1"/>
                          <a:pt x="4809" y="1"/>
                        </a:cubicBezTo>
                        <a:cubicBezTo>
                          <a:pt x="4196" y="117"/>
                          <a:pt x="3494" y="378"/>
                          <a:pt x="2833" y="738"/>
                        </a:cubicBezTo>
                        <a:cubicBezTo>
                          <a:pt x="2164" y="1102"/>
                          <a:pt x="1609" y="1527"/>
                          <a:pt x="1274" y="1934"/>
                        </a:cubicBezTo>
                        <a:cubicBezTo>
                          <a:pt x="589" y="2763"/>
                          <a:pt x="79" y="4081"/>
                          <a:pt x="3" y="5213"/>
                        </a:cubicBezTo>
                        <a:cubicBezTo>
                          <a:pt x="0" y="5238"/>
                          <a:pt x="20" y="5259"/>
                          <a:pt x="45" y="5261"/>
                        </a:cubicBezTo>
                        <a:lnTo>
                          <a:pt x="48" y="5261"/>
                        </a:lnTo>
                        <a:cubicBezTo>
                          <a:pt x="72" y="5261"/>
                          <a:pt x="91" y="5243"/>
                          <a:pt x="93" y="5219"/>
                        </a:cubicBezTo>
                        <a:cubicBezTo>
                          <a:pt x="167" y="4105"/>
                          <a:pt x="670" y="2808"/>
                          <a:pt x="1344" y="1992"/>
                        </a:cubicBezTo>
                        <a:cubicBezTo>
                          <a:pt x="1673" y="1592"/>
                          <a:pt x="2218" y="1176"/>
                          <a:pt x="2877" y="817"/>
                        </a:cubicBezTo>
                        <a:cubicBezTo>
                          <a:pt x="3530" y="462"/>
                          <a:pt x="4222" y="204"/>
                          <a:pt x="4826" y="89"/>
                        </a:cubicBezTo>
                        <a:cubicBezTo>
                          <a:pt x="4879" y="76"/>
                          <a:pt x="4867" y="1"/>
                          <a:pt x="48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791" name="Google Shape;2791;p58"/>
              <p:cNvGrpSpPr/>
              <p:nvPr/>
            </p:nvGrpSpPr>
            <p:grpSpPr>
              <a:xfrm>
                <a:off x="9263640" y="3114553"/>
                <a:ext cx="507608" cy="474296"/>
                <a:chOff x="7997600" y="3999000"/>
                <a:chExt cx="275425" cy="257350"/>
              </a:xfrm>
            </p:grpSpPr>
            <p:grpSp>
              <p:nvGrpSpPr>
                <p:cNvPr id="2792" name="Google Shape;2792;p58"/>
                <p:cNvGrpSpPr/>
                <p:nvPr/>
              </p:nvGrpSpPr>
              <p:grpSpPr>
                <a:xfrm>
                  <a:off x="8032500" y="3999000"/>
                  <a:ext cx="240525" cy="257350"/>
                  <a:chOff x="8032500" y="3999000"/>
                  <a:chExt cx="240525" cy="257350"/>
                </a:xfrm>
              </p:grpSpPr>
              <p:sp>
                <p:nvSpPr>
                  <p:cNvPr id="2793" name="Google Shape;2793;p58"/>
                  <p:cNvSpPr/>
                  <p:nvPr/>
                </p:nvSpPr>
                <p:spPr>
                  <a:xfrm>
                    <a:off x="8195675" y="3999000"/>
                    <a:ext cx="39875" cy="104175"/>
                  </a:xfrm>
                  <a:custGeom>
                    <a:avLst/>
                    <a:gdLst/>
                    <a:ahLst/>
                    <a:cxnLst/>
                    <a:rect l="l" t="t" r="r" b="b"/>
                    <a:pathLst>
                      <a:path w="1595" h="4167" extrusionOk="0">
                        <a:moveTo>
                          <a:pt x="1594" y="0"/>
                        </a:moveTo>
                        <a:cubicBezTo>
                          <a:pt x="1280" y="385"/>
                          <a:pt x="935" y="780"/>
                          <a:pt x="694" y="1214"/>
                        </a:cubicBezTo>
                        <a:cubicBezTo>
                          <a:pt x="314" y="1899"/>
                          <a:pt x="60" y="2488"/>
                          <a:pt x="12" y="3269"/>
                        </a:cubicBezTo>
                        <a:cubicBezTo>
                          <a:pt x="0" y="3454"/>
                          <a:pt x="138" y="4000"/>
                          <a:pt x="220" y="4167"/>
                        </a:cubicBezTo>
                        <a:cubicBezTo>
                          <a:pt x="750" y="3950"/>
                          <a:pt x="1120" y="3442"/>
                          <a:pt x="1305" y="2901"/>
                        </a:cubicBezTo>
                        <a:cubicBezTo>
                          <a:pt x="1490" y="2358"/>
                          <a:pt x="1517" y="1775"/>
                          <a:pt x="1542" y="1202"/>
                        </a:cubicBezTo>
                        <a:lnTo>
                          <a:pt x="159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4" name="Google Shape;2794;p58"/>
                  <p:cNvSpPr/>
                  <p:nvPr/>
                </p:nvSpPr>
                <p:spPr>
                  <a:xfrm>
                    <a:off x="8178925" y="4096850"/>
                    <a:ext cx="94100" cy="58525"/>
                  </a:xfrm>
                  <a:custGeom>
                    <a:avLst/>
                    <a:gdLst/>
                    <a:ahLst/>
                    <a:cxnLst/>
                    <a:rect l="l" t="t" r="r" b="b"/>
                    <a:pathLst>
                      <a:path w="3764" h="2341" extrusionOk="0">
                        <a:moveTo>
                          <a:pt x="3763" y="1"/>
                        </a:moveTo>
                        <a:lnTo>
                          <a:pt x="3763" y="1"/>
                        </a:lnTo>
                        <a:cubicBezTo>
                          <a:pt x="3272" y="87"/>
                          <a:pt x="2754" y="160"/>
                          <a:pt x="2288" y="332"/>
                        </a:cubicBezTo>
                        <a:cubicBezTo>
                          <a:pt x="1353" y="675"/>
                          <a:pt x="271" y="1207"/>
                          <a:pt x="1" y="2258"/>
                        </a:cubicBezTo>
                        <a:cubicBezTo>
                          <a:pt x="168" y="2314"/>
                          <a:pt x="341" y="2340"/>
                          <a:pt x="515" y="2340"/>
                        </a:cubicBezTo>
                        <a:cubicBezTo>
                          <a:pt x="908" y="2340"/>
                          <a:pt x="1307" y="2209"/>
                          <a:pt x="1650" y="2008"/>
                        </a:cubicBezTo>
                        <a:cubicBezTo>
                          <a:pt x="2145" y="1718"/>
                          <a:pt x="2545" y="1295"/>
                          <a:pt x="2938" y="877"/>
                        </a:cubicBezTo>
                        <a:lnTo>
                          <a:pt x="376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5" name="Google Shape;2795;p58"/>
                  <p:cNvSpPr/>
                  <p:nvPr/>
                </p:nvSpPr>
                <p:spPr>
                  <a:xfrm>
                    <a:off x="8132300" y="4170350"/>
                    <a:ext cx="104675" cy="40375"/>
                  </a:xfrm>
                  <a:custGeom>
                    <a:avLst/>
                    <a:gdLst/>
                    <a:ahLst/>
                    <a:cxnLst/>
                    <a:rect l="l" t="t" r="r" b="b"/>
                    <a:pathLst>
                      <a:path w="4187" h="1615" extrusionOk="0">
                        <a:moveTo>
                          <a:pt x="3172" y="0"/>
                        </a:moveTo>
                        <a:cubicBezTo>
                          <a:pt x="3005" y="0"/>
                          <a:pt x="2839" y="7"/>
                          <a:pt x="2676" y="27"/>
                        </a:cubicBezTo>
                        <a:cubicBezTo>
                          <a:pt x="1687" y="140"/>
                          <a:pt x="509" y="402"/>
                          <a:pt x="0" y="1360"/>
                        </a:cubicBezTo>
                        <a:cubicBezTo>
                          <a:pt x="282" y="1538"/>
                          <a:pt x="613" y="1615"/>
                          <a:pt x="948" y="1615"/>
                        </a:cubicBezTo>
                        <a:cubicBezTo>
                          <a:pt x="1189" y="1615"/>
                          <a:pt x="1433" y="1575"/>
                          <a:pt x="1662" y="1506"/>
                        </a:cubicBezTo>
                        <a:cubicBezTo>
                          <a:pt x="2210" y="1339"/>
                          <a:pt x="2699" y="1023"/>
                          <a:pt x="3180" y="708"/>
                        </a:cubicBezTo>
                        <a:cubicBezTo>
                          <a:pt x="3515" y="489"/>
                          <a:pt x="3851" y="271"/>
                          <a:pt x="4186" y="52"/>
                        </a:cubicBezTo>
                        <a:cubicBezTo>
                          <a:pt x="3854" y="30"/>
                          <a:pt x="3511" y="0"/>
                          <a:pt x="3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6" name="Google Shape;2796;p58"/>
                  <p:cNvSpPr/>
                  <p:nvPr/>
                </p:nvSpPr>
                <p:spPr>
                  <a:xfrm>
                    <a:off x="8058975" y="4224825"/>
                    <a:ext cx="109500" cy="31525"/>
                  </a:xfrm>
                  <a:custGeom>
                    <a:avLst/>
                    <a:gdLst/>
                    <a:ahLst/>
                    <a:cxnLst/>
                    <a:rect l="l" t="t" r="r" b="b"/>
                    <a:pathLst>
                      <a:path w="4380" h="1261" extrusionOk="0">
                        <a:moveTo>
                          <a:pt x="1962" y="0"/>
                        </a:moveTo>
                        <a:cubicBezTo>
                          <a:pt x="1233" y="0"/>
                          <a:pt x="503" y="156"/>
                          <a:pt x="0" y="712"/>
                        </a:cubicBezTo>
                        <a:cubicBezTo>
                          <a:pt x="368" y="1098"/>
                          <a:pt x="917" y="1261"/>
                          <a:pt x="1452" y="1261"/>
                        </a:cubicBezTo>
                        <a:cubicBezTo>
                          <a:pt x="1494" y="1261"/>
                          <a:pt x="1535" y="1260"/>
                          <a:pt x="1576" y="1258"/>
                        </a:cubicBezTo>
                        <a:cubicBezTo>
                          <a:pt x="2149" y="1233"/>
                          <a:pt x="2701" y="1043"/>
                          <a:pt x="3242" y="857"/>
                        </a:cubicBezTo>
                        <a:lnTo>
                          <a:pt x="4380" y="466"/>
                        </a:lnTo>
                        <a:cubicBezTo>
                          <a:pt x="3906" y="314"/>
                          <a:pt x="3414" y="138"/>
                          <a:pt x="2921" y="72"/>
                        </a:cubicBezTo>
                        <a:cubicBezTo>
                          <a:pt x="2616" y="32"/>
                          <a:pt x="2289" y="0"/>
                          <a:pt x="196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7" name="Google Shape;2797;p58"/>
                  <p:cNvSpPr/>
                  <p:nvPr/>
                </p:nvSpPr>
                <p:spPr>
                  <a:xfrm>
                    <a:off x="8148950" y="4035075"/>
                    <a:ext cx="36300" cy="109600"/>
                  </a:xfrm>
                  <a:custGeom>
                    <a:avLst/>
                    <a:gdLst/>
                    <a:ahLst/>
                    <a:cxnLst/>
                    <a:rect l="l" t="t" r="r" b="b"/>
                    <a:pathLst>
                      <a:path w="1452" h="4384" extrusionOk="0">
                        <a:moveTo>
                          <a:pt x="557" y="1"/>
                        </a:moveTo>
                        <a:lnTo>
                          <a:pt x="272" y="1168"/>
                        </a:lnTo>
                        <a:cubicBezTo>
                          <a:pt x="137" y="1726"/>
                          <a:pt x="1" y="2293"/>
                          <a:pt x="28" y="2865"/>
                        </a:cubicBezTo>
                        <a:cubicBezTo>
                          <a:pt x="53" y="3438"/>
                          <a:pt x="266" y="4028"/>
                          <a:pt x="717" y="4383"/>
                        </a:cubicBezTo>
                        <a:cubicBezTo>
                          <a:pt x="1452" y="3584"/>
                          <a:pt x="1306" y="2387"/>
                          <a:pt x="1085" y="1417"/>
                        </a:cubicBezTo>
                        <a:cubicBezTo>
                          <a:pt x="973" y="933"/>
                          <a:pt x="752" y="457"/>
                          <a:pt x="55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8" name="Google Shape;2798;p58"/>
                  <p:cNvSpPr/>
                  <p:nvPr/>
                </p:nvSpPr>
                <p:spPr>
                  <a:xfrm>
                    <a:off x="8103100" y="4089125"/>
                    <a:ext cx="39125" cy="106575"/>
                  </a:xfrm>
                  <a:custGeom>
                    <a:avLst/>
                    <a:gdLst/>
                    <a:ahLst/>
                    <a:cxnLst/>
                    <a:rect l="l" t="t" r="r" b="b"/>
                    <a:pathLst>
                      <a:path w="1565" h="4263" extrusionOk="0">
                        <a:moveTo>
                          <a:pt x="1417" y="1"/>
                        </a:moveTo>
                        <a:lnTo>
                          <a:pt x="827" y="1048"/>
                        </a:lnTo>
                        <a:cubicBezTo>
                          <a:pt x="545" y="1547"/>
                          <a:pt x="260" y="2054"/>
                          <a:pt x="130" y="2613"/>
                        </a:cubicBezTo>
                        <a:cubicBezTo>
                          <a:pt x="1" y="3173"/>
                          <a:pt x="45" y="3799"/>
                          <a:pt x="382" y="4263"/>
                        </a:cubicBezTo>
                        <a:cubicBezTo>
                          <a:pt x="1306" y="3693"/>
                          <a:pt x="1490" y="2500"/>
                          <a:pt x="1541" y="1507"/>
                        </a:cubicBezTo>
                        <a:cubicBezTo>
                          <a:pt x="1565" y="1010"/>
                          <a:pt x="1481" y="493"/>
                          <a:pt x="141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9" name="Google Shape;2799;p58"/>
                  <p:cNvSpPr/>
                  <p:nvPr/>
                </p:nvSpPr>
                <p:spPr>
                  <a:xfrm>
                    <a:off x="8032500" y="4133350"/>
                    <a:ext cx="68125" cy="88525"/>
                  </a:xfrm>
                  <a:custGeom>
                    <a:avLst/>
                    <a:gdLst/>
                    <a:ahLst/>
                    <a:cxnLst/>
                    <a:rect l="l" t="t" r="r" b="b"/>
                    <a:pathLst>
                      <a:path w="2725" h="3541" extrusionOk="0">
                        <a:moveTo>
                          <a:pt x="2725" y="0"/>
                        </a:moveTo>
                        <a:lnTo>
                          <a:pt x="1776" y="742"/>
                        </a:lnTo>
                        <a:cubicBezTo>
                          <a:pt x="1326" y="1096"/>
                          <a:pt x="867" y="1456"/>
                          <a:pt x="533" y="1921"/>
                        </a:cubicBezTo>
                        <a:cubicBezTo>
                          <a:pt x="199" y="2388"/>
                          <a:pt x="0" y="2983"/>
                          <a:pt x="135" y="3541"/>
                        </a:cubicBezTo>
                        <a:cubicBezTo>
                          <a:pt x="1205" y="3369"/>
                          <a:pt x="1833" y="2339"/>
                          <a:pt x="2261" y="1439"/>
                        </a:cubicBezTo>
                        <a:cubicBezTo>
                          <a:pt x="2474" y="991"/>
                          <a:pt x="2594" y="481"/>
                          <a:pt x="27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00" name="Google Shape;2800;p58"/>
                <p:cNvGrpSpPr/>
                <p:nvPr/>
              </p:nvGrpSpPr>
              <p:grpSpPr>
                <a:xfrm>
                  <a:off x="7997600" y="4031700"/>
                  <a:ext cx="242300" cy="215375"/>
                  <a:chOff x="7997600" y="4031700"/>
                  <a:chExt cx="242300" cy="215375"/>
                </a:xfrm>
              </p:grpSpPr>
              <p:sp>
                <p:nvSpPr>
                  <p:cNvPr id="2801" name="Google Shape;2801;p58"/>
                  <p:cNvSpPr/>
                  <p:nvPr/>
                </p:nvSpPr>
                <p:spPr>
                  <a:xfrm>
                    <a:off x="7997600" y="4031700"/>
                    <a:ext cx="227850" cy="209150"/>
                  </a:xfrm>
                  <a:custGeom>
                    <a:avLst/>
                    <a:gdLst/>
                    <a:ahLst/>
                    <a:cxnLst/>
                    <a:rect l="l" t="t" r="r" b="b"/>
                    <a:pathLst>
                      <a:path w="9114" h="8366" extrusionOk="0">
                        <a:moveTo>
                          <a:pt x="9025" y="1"/>
                        </a:moveTo>
                        <a:cubicBezTo>
                          <a:pt x="8992" y="1"/>
                          <a:pt x="8959" y="21"/>
                          <a:pt x="8951" y="64"/>
                        </a:cubicBezTo>
                        <a:cubicBezTo>
                          <a:pt x="8752" y="1105"/>
                          <a:pt x="8305" y="2296"/>
                          <a:pt x="7692" y="3422"/>
                        </a:cubicBezTo>
                        <a:cubicBezTo>
                          <a:pt x="7073" y="4557"/>
                          <a:pt x="6353" y="5494"/>
                          <a:pt x="5667" y="6060"/>
                        </a:cubicBezTo>
                        <a:cubicBezTo>
                          <a:pt x="4260" y="7219"/>
                          <a:pt x="2023" y="8084"/>
                          <a:pt x="102" y="8210"/>
                        </a:cubicBezTo>
                        <a:cubicBezTo>
                          <a:pt x="0" y="8213"/>
                          <a:pt x="4" y="8366"/>
                          <a:pt x="105" y="8366"/>
                        </a:cubicBezTo>
                        <a:cubicBezTo>
                          <a:pt x="106" y="8366"/>
                          <a:pt x="107" y="8366"/>
                          <a:pt x="108" y="8366"/>
                        </a:cubicBezTo>
                        <a:lnTo>
                          <a:pt x="113" y="8366"/>
                        </a:lnTo>
                        <a:cubicBezTo>
                          <a:pt x="2063" y="8236"/>
                          <a:pt x="4334" y="7358"/>
                          <a:pt x="5766" y="6179"/>
                        </a:cubicBezTo>
                        <a:cubicBezTo>
                          <a:pt x="6468" y="5602"/>
                          <a:pt x="7200" y="4648"/>
                          <a:pt x="7828" y="3495"/>
                        </a:cubicBezTo>
                        <a:cubicBezTo>
                          <a:pt x="8448" y="2358"/>
                          <a:pt x="8902" y="1148"/>
                          <a:pt x="9103" y="94"/>
                        </a:cubicBezTo>
                        <a:cubicBezTo>
                          <a:pt x="9114" y="35"/>
                          <a:pt x="9069" y="1"/>
                          <a:pt x="9025" y="1"/>
                        </a:cubicBezTo>
                        <a:close/>
                      </a:path>
                    </a:pathLst>
                  </a:custGeom>
                  <a:solidFill>
                    <a:srgbClr val="322C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2" name="Google Shape;2802;p58"/>
                  <p:cNvSpPr/>
                  <p:nvPr/>
                </p:nvSpPr>
                <p:spPr>
                  <a:xfrm>
                    <a:off x="8159500" y="4074225"/>
                    <a:ext cx="80400" cy="88225"/>
                  </a:xfrm>
                  <a:custGeom>
                    <a:avLst/>
                    <a:gdLst/>
                    <a:ahLst/>
                    <a:cxnLst/>
                    <a:rect l="l" t="t" r="r" b="b"/>
                    <a:pathLst>
                      <a:path w="3216" h="3529" extrusionOk="0">
                        <a:moveTo>
                          <a:pt x="295" y="0"/>
                        </a:moveTo>
                        <a:cubicBezTo>
                          <a:pt x="251" y="0"/>
                          <a:pt x="217" y="36"/>
                          <a:pt x="217" y="79"/>
                        </a:cubicBezTo>
                        <a:cubicBezTo>
                          <a:pt x="229" y="1144"/>
                          <a:pt x="132" y="2142"/>
                          <a:pt x="29" y="3196"/>
                        </a:cubicBezTo>
                        <a:lnTo>
                          <a:pt x="5" y="3444"/>
                        </a:lnTo>
                        <a:cubicBezTo>
                          <a:pt x="1" y="3490"/>
                          <a:pt x="37" y="3529"/>
                          <a:pt x="83" y="3529"/>
                        </a:cubicBezTo>
                        <a:cubicBezTo>
                          <a:pt x="92" y="3529"/>
                          <a:pt x="99" y="3527"/>
                          <a:pt x="108" y="3524"/>
                        </a:cubicBezTo>
                        <a:cubicBezTo>
                          <a:pt x="1240" y="3120"/>
                          <a:pt x="2275" y="2486"/>
                          <a:pt x="3149" y="1662"/>
                        </a:cubicBezTo>
                        <a:cubicBezTo>
                          <a:pt x="3216" y="1607"/>
                          <a:pt x="3162" y="1521"/>
                          <a:pt x="3099" y="1521"/>
                        </a:cubicBezTo>
                        <a:cubicBezTo>
                          <a:pt x="3079" y="1521"/>
                          <a:pt x="3059" y="1530"/>
                          <a:pt x="3041" y="1550"/>
                        </a:cubicBezTo>
                        <a:cubicBezTo>
                          <a:pt x="2214" y="2331"/>
                          <a:pt x="1239" y="2938"/>
                          <a:pt x="171" y="3336"/>
                        </a:cubicBezTo>
                        <a:lnTo>
                          <a:pt x="183" y="3211"/>
                        </a:lnTo>
                        <a:cubicBezTo>
                          <a:pt x="286" y="2152"/>
                          <a:pt x="383" y="1152"/>
                          <a:pt x="372" y="78"/>
                        </a:cubicBezTo>
                        <a:cubicBezTo>
                          <a:pt x="372" y="35"/>
                          <a:pt x="336" y="0"/>
                          <a:pt x="295" y="0"/>
                        </a:cubicBezTo>
                        <a:close/>
                      </a:path>
                    </a:pathLst>
                  </a:custGeom>
                  <a:solidFill>
                    <a:srgbClr val="322C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3" name="Google Shape;2803;p58"/>
                  <p:cNvSpPr/>
                  <p:nvPr/>
                </p:nvSpPr>
                <p:spPr>
                  <a:xfrm>
                    <a:off x="8105575" y="4136125"/>
                    <a:ext cx="98300" cy="73300"/>
                  </a:xfrm>
                  <a:custGeom>
                    <a:avLst/>
                    <a:gdLst/>
                    <a:ahLst/>
                    <a:cxnLst/>
                    <a:rect l="l" t="t" r="r" b="b"/>
                    <a:pathLst>
                      <a:path w="3932" h="2932" extrusionOk="0">
                        <a:moveTo>
                          <a:pt x="969" y="1"/>
                        </a:moveTo>
                        <a:cubicBezTo>
                          <a:pt x="937" y="1"/>
                          <a:pt x="906" y="19"/>
                          <a:pt x="895" y="59"/>
                        </a:cubicBezTo>
                        <a:lnTo>
                          <a:pt x="881" y="116"/>
                        </a:lnTo>
                        <a:cubicBezTo>
                          <a:pt x="680" y="1036"/>
                          <a:pt x="473" y="1986"/>
                          <a:pt x="29" y="2815"/>
                        </a:cubicBezTo>
                        <a:cubicBezTo>
                          <a:pt x="0" y="2866"/>
                          <a:pt x="37" y="2929"/>
                          <a:pt x="96" y="2930"/>
                        </a:cubicBezTo>
                        <a:cubicBezTo>
                          <a:pt x="140" y="2931"/>
                          <a:pt x="184" y="2931"/>
                          <a:pt x="228" y="2931"/>
                        </a:cubicBezTo>
                        <a:cubicBezTo>
                          <a:pt x="1505" y="2931"/>
                          <a:pt x="2757" y="2591"/>
                          <a:pt x="3859" y="1949"/>
                        </a:cubicBezTo>
                        <a:cubicBezTo>
                          <a:pt x="3931" y="1903"/>
                          <a:pt x="3889" y="1804"/>
                          <a:pt x="3821" y="1804"/>
                        </a:cubicBezTo>
                        <a:cubicBezTo>
                          <a:pt x="3808" y="1804"/>
                          <a:pt x="3795" y="1807"/>
                          <a:pt x="3782" y="1815"/>
                        </a:cubicBezTo>
                        <a:cubicBezTo>
                          <a:pt x="2704" y="2444"/>
                          <a:pt x="1476" y="2776"/>
                          <a:pt x="228" y="2776"/>
                        </a:cubicBezTo>
                        <a:lnTo>
                          <a:pt x="224" y="2776"/>
                        </a:lnTo>
                        <a:cubicBezTo>
                          <a:pt x="638" y="1956"/>
                          <a:pt x="840" y="1038"/>
                          <a:pt x="1034" y="149"/>
                        </a:cubicBezTo>
                        <a:lnTo>
                          <a:pt x="1047" y="92"/>
                        </a:lnTo>
                        <a:cubicBezTo>
                          <a:pt x="1056" y="35"/>
                          <a:pt x="1012" y="1"/>
                          <a:pt x="969" y="1"/>
                        </a:cubicBezTo>
                        <a:close/>
                      </a:path>
                    </a:pathLst>
                  </a:custGeom>
                  <a:solidFill>
                    <a:srgbClr val="322C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4" name="Google Shape;2804;p58"/>
                  <p:cNvSpPr/>
                  <p:nvPr/>
                </p:nvSpPr>
                <p:spPr>
                  <a:xfrm>
                    <a:off x="8032275" y="4161900"/>
                    <a:ext cx="50225" cy="72425"/>
                  </a:xfrm>
                  <a:custGeom>
                    <a:avLst/>
                    <a:gdLst/>
                    <a:ahLst/>
                    <a:cxnLst/>
                    <a:rect l="l" t="t" r="r" b="b"/>
                    <a:pathLst>
                      <a:path w="2009" h="2897" extrusionOk="0">
                        <a:moveTo>
                          <a:pt x="1897" y="1"/>
                        </a:moveTo>
                        <a:cubicBezTo>
                          <a:pt x="1878" y="1"/>
                          <a:pt x="1858" y="9"/>
                          <a:pt x="1841" y="28"/>
                        </a:cubicBezTo>
                        <a:cubicBezTo>
                          <a:pt x="1137" y="813"/>
                          <a:pt x="339" y="1702"/>
                          <a:pt x="12" y="2797"/>
                        </a:cubicBezTo>
                        <a:cubicBezTo>
                          <a:pt x="0" y="2838"/>
                          <a:pt x="23" y="2882"/>
                          <a:pt x="65" y="2894"/>
                        </a:cubicBezTo>
                        <a:cubicBezTo>
                          <a:pt x="72" y="2895"/>
                          <a:pt x="80" y="2897"/>
                          <a:pt x="87" y="2897"/>
                        </a:cubicBezTo>
                        <a:cubicBezTo>
                          <a:pt x="121" y="2897"/>
                          <a:pt x="151" y="2874"/>
                          <a:pt x="162" y="2841"/>
                        </a:cubicBezTo>
                        <a:cubicBezTo>
                          <a:pt x="478" y="1780"/>
                          <a:pt x="1264" y="904"/>
                          <a:pt x="1957" y="132"/>
                        </a:cubicBezTo>
                        <a:cubicBezTo>
                          <a:pt x="2009" y="74"/>
                          <a:pt x="1956" y="1"/>
                          <a:pt x="18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5" name="Google Shape;2805;p58"/>
                  <p:cNvSpPr/>
                  <p:nvPr/>
                </p:nvSpPr>
                <p:spPr>
                  <a:xfrm>
                    <a:off x="8038575" y="4230025"/>
                    <a:ext cx="83350" cy="17050"/>
                  </a:xfrm>
                  <a:custGeom>
                    <a:avLst/>
                    <a:gdLst/>
                    <a:ahLst/>
                    <a:cxnLst/>
                    <a:rect l="l" t="t" r="r" b="b"/>
                    <a:pathLst>
                      <a:path w="3334" h="682" extrusionOk="0">
                        <a:moveTo>
                          <a:pt x="110" y="1"/>
                        </a:moveTo>
                        <a:cubicBezTo>
                          <a:pt x="44" y="1"/>
                          <a:pt x="0" y="92"/>
                          <a:pt x="65" y="140"/>
                        </a:cubicBezTo>
                        <a:cubicBezTo>
                          <a:pt x="370" y="334"/>
                          <a:pt x="828" y="561"/>
                          <a:pt x="1193" y="619"/>
                        </a:cubicBezTo>
                        <a:cubicBezTo>
                          <a:pt x="1429" y="661"/>
                          <a:pt x="1668" y="682"/>
                          <a:pt x="1906" y="682"/>
                        </a:cubicBezTo>
                        <a:cubicBezTo>
                          <a:pt x="2233" y="682"/>
                          <a:pt x="2662" y="644"/>
                          <a:pt x="3239" y="525"/>
                        </a:cubicBezTo>
                        <a:cubicBezTo>
                          <a:pt x="3334" y="504"/>
                          <a:pt x="3313" y="371"/>
                          <a:pt x="3228" y="371"/>
                        </a:cubicBezTo>
                        <a:cubicBezTo>
                          <a:pt x="3222" y="371"/>
                          <a:pt x="3215" y="371"/>
                          <a:pt x="3208" y="373"/>
                        </a:cubicBezTo>
                        <a:cubicBezTo>
                          <a:pt x="2642" y="492"/>
                          <a:pt x="2227" y="528"/>
                          <a:pt x="1911" y="528"/>
                        </a:cubicBezTo>
                        <a:cubicBezTo>
                          <a:pt x="1604" y="528"/>
                          <a:pt x="1390" y="494"/>
                          <a:pt x="1219" y="467"/>
                        </a:cubicBezTo>
                        <a:cubicBezTo>
                          <a:pt x="874" y="412"/>
                          <a:pt x="440" y="195"/>
                          <a:pt x="148" y="11"/>
                        </a:cubicBezTo>
                        <a:cubicBezTo>
                          <a:pt x="135" y="4"/>
                          <a:pt x="122" y="1"/>
                          <a:pt x="110" y="1"/>
                        </a:cubicBezTo>
                        <a:close/>
                      </a:path>
                    </a:pathLst>
                  </a:custGeom>
                  <a:solidFill>
                    <a:srgbClr val="322C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2806" name="Google Shape;2806;p58"/>
            <p:cNvGrpSpPr/>
            <p:nvPr/>
          </p:nvGrpSpPr>
          <p:grpSpPr>
            <a:xfrm>
              <a:off x="7371440" y="3500583"/>
              <a:ext cx="864224" cy="596216"/>
              <a:chOff x="9263640" y="2992633"/>
              <a:chExt cx="864224" cy="596216"/>
            </a:xfrm>
          </p:grpSpPr>
          <p:grpSp>
            <p:nvGrpSpPr>
              <p:cNvPr id="2807" name="Google Shape;2807;p58"/>
              <p:cNvGrpSpPr/>
              <p:nvPr/>
            </p:nvGrpSpPr>
            <p:grpSpPr>
              <a:xfrm rot="1637932">
                <a:off x="9661151" y="3054891"/>
                <a:ext cx="382865" cy="458614"/>
                <a:chOff x="8141325" y="2477925"/>
                <a:chExt cx="183350" cy="219625"/>
              </a:xfrm>
            </p:grpSpPr>
            <p:sp>
              <p:nvSpPr>
                <p:cNvPr id="2808" name="Google Shape;2808;p58"/>
                <p:cNvSpPr/>
                <p:nvPr/>
              </p:nvSpPr>
              <p:spPr>
                <a:xfrm>
                  <a:off x="8206475" y="2477925"/>
                  <a:ext cx="118200" cy="123500"/>
                </a:xfrm>
                <a:custGeom>
                  <a:avLst/>
                  <a:gdLst/>
                  <a:ahLst/>
                  <a:cxnLst/>
                  <a:rect l="l" t="t" r="r" b="b"/>
                  <a:pathLst>
                    <a:path w="4728" h="4940" extrusionOk="0">
                      <a:moveTo>
                        <a:pt x="1170" y="0"/>
                      </a:moveTo>
                      <a:cubicBezTo>
                        <a:pt x="533" y="488"/>
                        <a:pt x="66" y="1229"/>
                        <a:pt x="31" y="2028"/>
                      </a:cubicBezTo>
                      <a:cubicBezTo>
                        <a:pt x="1" y="2645"/>
                        <a:pt x="190" y="3270"/>
                        <a:pt x="548" y="3773"/>
                      </a:cubicBezTo>
                      <a:lnTo>
                        <a:pt x="553" y="3780"/>
                      </a:lnTo>
                      <a:cubicBezTo>
                        <a:pt x="560" y="3791"/>
                        <a:pt x="567" y="3801"/>
                        <a:pt x="576" y="3811"/>
                      </a:cubicBezTo>
                      <a:cubicBezTo>
                        <a:pt x="584" y="3822"/>
                        <a:pt x="593" y="3834"/>
                        <a:pt x="600" y="3844"/>
                      </a:cubicBezTo>
                      <a:lnTo>
                        <a:pt x="617" y="3865"/>
                      </a:lnTo>
                      <a:cubicBezTo>
                        <a:pt x="627" y="3879"/>
                        <a:pt x="638" y="3892"/>
                        <a:pt x="646" y="3904"/>
                      </a:cubicBezTo>
                      <a:lnTo>
                        <a:pt x="664" y="3925"/>
                      </a:lnTo>
                      <a:cubicBezTo>
                        <a:pt x="675" y="3937"/>
                        <a:pt x="684" y="3949"/>
                        <a:pt x="694" y="3961"/>
                      </a:cubicBezTo>
                      <a:lnTo>
                        <a:pt x="718" y="3987"/>
                      </a:lnTo>
                      <a:cubicBezTo>
                        <a:pt x="726" y="3996"/>
                        <a:pt x="731" y="4004"/>
                        <a:pt x="742" y="4014"/>
                      </a:cubicBezTo>
                      <a:cubicBezTo>
                        <a:pt x="751" y="4026"/>
                        <a:pt x="761" y="4037"/>
                        <a:pt x="772" y="4049"/>
                      </a:cubicBezTo>
                      <a:cubicBezTo>
                        <a:pt x="778" y="4055"/>
                        <a:pt x="785" y="4062"/>
                        <a:pt x="791" y="4068"/>
                      </a:cubicBezTo>
                      <a:cubicBezTo>
                        <a:pt x="802" y="4080"/>
                        <a:pt x="814" y="4092"/>
                        <a:pt x="825" y="4104"/>
                      </a:cubicBezTo>
                      <a:lnTo>
                        <a:pt x="843" y="4122"/>
                      </a:lnTo>
                      <a:cubicBezTo>
                        <a:pt x="854" y="4132"/>
                        <a:pt x="863" y="4141"/>
                        <a:pt x="873" y="4151"/>
                      </a:cubicBezTo>
                      <a:lnTo>
                        <a:pt x="901" y="4178"/>
                      </a:lnTo>
                      <a:lnTo>
                        <a:pt x="906" y="4184"/>
                      </a:lnTo>
                      <a:cubicBezTo>
                        <a:pt x="1358" y="4606"/>
                        <a:pt x="1950" y="4878"/>
                        <a:pt x="2566" y="4931"/>
                      </a:cubicBezTo>
                      <a:cubicBezTo>
                        <a:pt x="2631" y="4937"/>
                        <a:pt x="2697" y="4940"/>
                        <a:pt x="2763" y="4940"/>
                      </a:cubicBezTo>
                      <a:cubicBezTo>
                        <a:pt x="3492" y="4940"/>
                        <a:pt x="4207" y="4591"/>
                        <a:pt x="4728" y="4074"/>
                      </a:cubicBezTo>
                      <a:cubicBezTo>
                        <a:pt x="4486" y="3643"/>
                        <a:pt x="4036" y="3342"/>
                        <a:pt x="3551" y="3252"/>
                      </a:cubicBezTo>
                      <a:cubicBezTo>
                        <a:pt x="3823" y="3211"/>
                        <a:pt x="4078" y="3096"/>
                        <a:pt x="4321" y="2930"/>
                      </a:cubicBezTo>
                      <a:cubicBezTo>
                        <a:pt x="4492" y="2812"/>
                        <a:pt x="4652" y="2648"/>
                        <a:pt x="4679" y="2441"/>
                      </a:cubicBezTo>
                      <a:cubicBezTo>
                        <a:pt x="4700" y="2282"/>
                        <a:pt x="4637" y="2125"/>
                        <a:pt x="4562" y="1982"/>
                      </a:cubicBezTo>
                      <a:cubicBezTo>
                        <a:pt x="4269" y="1423"/>
                        <a:pt x="3733" y="811"/>
                        <a:pt x="3220" y="446"/>
                      </a:cubicBezTo>
                      <a:cubicBezTo>
                        <a:pt x="3089" y="353"/>
                        <a:pt x="2941" y="270"/>
                        <a:pt x="2780" y="268"/>
                      </a:cubicBezTo>
                      <a:cubicBezTo>
                        <a:pt x="2779" y="268"/>
                        <a:pt x="2778" y="268"/>
                        <a:pt x="2777" y="268"/>
                      </a:cubicBezTo>
                      <a:cubicBezTo>
                        <a:pt x="2571" y="268"/>
                        <a:pt x="2387" y="403"/>
                        <a:pt x="2248" y="558"/>
                      </a:cubicBezTo>
                      <a:cubicBezTo>
                        <a:pt x="2053" y="775"/>
                        <a:pt x="1904" y="1014"/>
                        <a:pt x="1825" y="1276"/>
                      </a:cubicBezTo>
                      <a:cubicBezTo>
                        <a:pt x="1804" y="783"/>
                        <a:pt x="1565" y="298"/>
                        <a:pt x="117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09" name="Google Shape;2809;p58"/>
                <p:cNvGrpSpPr/>
                <p:nvPr/>
              </p:nvGrpSpPr>
              <p:grpSpPr>
                <a:xfrm>
                  <a:off x="8141325" y="2480300"/>
                  <a:ext cx="183275" cy="217250"/>
                  <a:chOff x="8141325" y="2480300"/>
                  <a:chExt cx="183275" cy="217250"/>
                </a:xfrm>
              </p:grpSpPr>
              <p:sp>
                <p:nvSpPr>
                  <p:cNvPr id="2810" name="Google Shape;2810;p58"/>
                  <p:cNvSpPr/>
                  <p:nvPr/>
                </p:nvSpPr>
                <p:spPr>
                  <a:xfrm>
                    <a:off x="8223550" y="2545925"/>
                    <a:ext cx="65375" cy="42350"/>
                  </a:xfrm>
                  <a:custGeom>
                    <a:avLst/>
                    <a:gdLst/>
                    <a:ahLst/>
                    <a:cxnLst/>
                    <a:rect l="l" t="t" r="r" b="b"/>
                    <a:pathLst>
                      <a:path w="2615" h="1694" extrusionOk="0">
                        <a:moveTo>
                          <a:pt x="1478" y="0"/>
                        </a:moveTo>
                        <a:cubicBezTo>
                          <a:pt x="1469" y="0"/>
                          <a:pt x="1460" y="4"/>
                          <a:pt x="1452" y="12"/>
                        </a:cubicBezTo>
                        <a:lnTo>
                          <a:pt x="16" y="1264"/>
                        </a:lnTo>
                        <a:cubicBezTo>
                          <a:pt x="5" y="1273"/>
                          <a:pt x="1" y="1287"/>
                          <a:pt x="2" y="1299"/>
                        </a:cubicBezTo>
                        <a:cubicBezTo>
                          <a:pt x="4" y="1312"/>
                          <a:pt x="11" y="1324"/>
                          <a:pt x="23" y="1330"/>
                        </a:cubicBezTo>
                        <a:cubicBezTo>
                          <a:pt x="483" y="1569"/>
                          <a:pt x="992" y="1694"/>
                          <a:pt x="1511" y="1694"/>
                        </a:cubicBezTo>
                        <a:cubicBezTo>
                          <a:pt x="1514" y="1694"/>
                          <a:pt x="1517" y="1694"/>
                          <a:pt x="1520" y="1694"/>
                        </a:cubicBezTo>
                        <a:cubicBezTo>
                          <a:pt x="1525" y="1694"/>
                          <a:pt x="1529" y="1694"/>
                          <a:pt x="1533" y="1694"/>
                        </a:cubicBezTo>
                        <a:cubicBezTo>
                          <a:pt x="1884" y="1694"/>
                          <a:pt x="2233" y="1634"/>
                          <a:pt x="2564" y="1519"/>
                        </a:cubicBezTo>
                        <a:cubicBezTo>
                          <a:pt x="2615" y="1506"/>
                          <a:pt x="2598" y="1440"/>
                          <a:pt x="2558" y="1440"/>
                        </a:cubicBezTo>
                        <a:cubicBezTo>
                          <a:pt x="2552" y="1440"/>
                          <a:pt x="2545" y="1442"/>
                          <a:pt x="2539" y="1445"/>
                        </a:cubicBezTo>
                        <a:cubicBezTo>
                          <a:pt x="2213" y="1559"/>
                          <a:pt x="1867" y="1615"/>
                          <a:pt x="1520" y="1615"/>
                        </a:cubicBezTo>
                        <a:cubicBezTo>
                          <a:pt x="1033" y="1615"/>
                          <a:pt x="545" y="1505"/>
                          <a:pt x="113" y="1287"/>
                        </a:cubicBezTo>
                        <a:lnTo>
                          <a:pt x="1504" y="72"/>
                        </a:lnTo>
                        <a:cubicBezTo>
                          <a:pt x="1537" y="45"/>
                          <a:pt x="1510" y="0"/>
                          <a:pt x="14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1" name="Google Shape;2811;p58"/>
                  <p:cNvSpPr/>
                  <p:nvPr/>
                </p:nvSpPr>
                <p:spPr>
                  <a:xfrm>
                    <a:off x="8216075" y="2514325"/>
                    <a:ext cx="45800" cy="64825"/>
                  </a:xfrm>
                  <a:custGeom>
                    <a:avLst/>
                    <a:gdLst/>
                    <a:ahLst/>
                    <a:cxnLst/>
                    <a:rect l="l" t="t" r="r" b="b"/>
                    <a:pathLst>
                      <a:path w="1832" h="2593" extrusionOk="0">
                        <a:moveTo>
                          <a:pt x="488" y="0"/>
                        </a:moveTo>
                        <a:cubicBezTo>
                          <a:pt x="475" y="0"/>
                          <a:pt x="461" y="7"/>
                          <a:pt x="453" y="23"/>
                        </a:cubicBezTo>
                        <a:cubicBezTo>
                          <a:pt x="58" y="799"/>
                          <a:pt x="0" y="1749"/>
                          <a:pt x="298" y="2567"/>
                        </a:cubicBezTo>
                        <a:cubicBezTo>
                          <a:pt x="303" y="2579"/>
                          <a:pt x="313" y="2588"/>
                          <a:pt x="327" y="2591"/>
                        </a:cubicBezTo>
                        <a:cubicBezTo>
                          <a:pt x="330" y="2593"/>
                          <a:pt x="333" y="2593"/>
                          <a:pt x="336" y="2593"/>
                        </a:cubicBezTo>
                        <a:cubicBezTo>
                          <a:pt x="346" y="2593"/>
                          <a:pt x="355" y="2590"/>
                          <a:pt x="362" y="2584"/>
                        </a:cubicBezTo>
                        <a:lnTo>
                          <a:pt x="1797" y="1330"/>
                        </a:lnTo>
                        <a:cubicBezTo>
                          <a:pt x="1832" y="1303"/>
                          <a:pt x="1805" y="1258"/>
                          <a:pt x="1772" y="1258"/>
                        </a:cubicBezTo>
                        <a:cubicBezTo>
                          <a:pt x="1763" y="1258"/>
                          <a:pt x="1754" y="1261"/>
                          <a:pt x="1745" y="1270"/>
                        </a:cubicBezTo>
                        <a:lnTo>
                          <a:pt x="353" y="2485"/>
                        </a:lnTo>
                        <a:cubicBezTo>
                          <a:pt x="84" y="1699"/>
                          <a:pt x="148" y="797"/>
                          <a:pt x="525" y="59"/>
                        </a:cubicBezTo>
                        <a:cubicBezTo>
                          <a:pt x="542" y="27"/>
                          <a:pt x="515" y="0"/>
                          <a:pt x="4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2" name="Google Shape;2812;p58"/>
                  <p:cNvSpPr/>
                  <p:nvPr/>
                </p:nvSpPr>
                <p:spPr>
                  <a:xfrm>
                    <a:off x="8242550" y="2511025"/>
                    <a:ext cx="50075" cy="50225"/>
                  </a:xfrm>
                  <a:custGeom>
                    <a:avLst/>
                    <a:gdLst/>
                    <a:ahLst/>
                    <a:cxnLst/>
                    <a:rect l="l" t="t" r="r" b="b"/>
                    <a:pathLst>
                      <a:path w="2003" h="2009" extrusionOk="0">
                        <a:moveTo>
                          <a:pt x="201" y="1"/>
                        </a:moveTo>
                        <a:cubicBezTo>
                          <a:pt x="151" y="1"/>
                          <a:pt x="100" y="3"/>
                          <a:pt x="50" y="8"/>
                        </a:cubicBezTo>
                        <a:cubicBezTo>
                          <a:pt x="1" y="14"/>
                          <a:pt x="7" y="87"/>
                          <a:pt x="55" y="87"/>
                        </a:cubicBezTo>
                        <a:cubicBezTo>
                          <a:pt x="56" y="87"/>
                          <a:pt x="57" y="87"/>
                          <a:pt x="58" y="87"/>
                        </a:cubicBezTo>
                        <a:cubicBezTo>
                          <a:pt x="111" y="82"/>
                          <a:pt x="163" y="79"/>
                          <a:pt x="214" y="79"/>
                        </a:cubicBezTo>
                        <a:cubicBezTo>
                          <a:pt x="1206" y="79"/>
                          <a:pt x="1992" y="959"/>
                          <a:pt x="1853" y="1964"/>
                        </a:cubicBezTo>
                        <a:cubicBezTo>
                          <a:pt x="1850" y="1986"/>
                          <a:pt x="1865" y="2006"/>
                          <a:pt x="1886" y="2009"/>
                        </a:cubicBezTo>
                        <a:lnTo>
                          <a:pt x="1892" y="2009"/>
                        </a:lnTo>
                        <a:cubicBezTo>
                          <a:pt x="1911" y="2009"/>
                          <a:pt x="1928" y="1995"/>
                          <a:pt x="1931" y="1976"/>
                        </a:cubicBezTo>
                        <a:cubicBezTo>
                          <a:pt x="2002" y="1463"/>
                          <a:pt x="1825" y="911"/>
                          <a:pt x="1467" y="537"/>
                        </a:cubicBezTo>
                        <a:cubicBezTo>
                          <a:pt x="1144" y="199"/>
                          <a:pt x="670" y="1"/>
                          <a:pt x="2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3" name="Google Shape;2813;p58"/>
                  <p:cNvSpPr/>
                  <p:nvPr/>
                </p:nvSpPr>
                <p:spPr>
                  <a:xfrm>
                    <a:off x="8279675" y="2501175"/>
                    <a:ext cx="32925" cy="28325"/>
                  </a:xfrm>
                  <a:custGeom>
                    <a:avLst/>
                    <a:gdLst/>
                    <a:ahLst/>
                    <a:cxnLst/>
                    <a:rect l="l" t="t" r="r" b="b"/>
                    <a:pathLst>
                      <a:path w="1317" h="1133" extrusionOk="0">
                        <a:moveTo>
                          <a:pt x="1257" y="0"/>
                        </a:moveTo>
                        <a:cubicBezTo>
                          <a:pt x="1248" y="0"/>
                          <a:pt x="1238" y="4"/>
                          <a:pt x="1229" y="12"/>
                        </a:cubicBezTo>
                        <a:lnTo>
                          <a:pt x="28" y="1061"/>
                        </a:lnTo>
                        <a:cubicBezTo>
                          <a:pt x="0" y="1085"/>
                          <a:pt x="16" y="1132"/>
                          <a:pt x="55" y="1132"/>
                        </a:cubicBezTo>
                        <a:cubicBezTo>
                          <a:pt x="64" y="1131"/>
                          <a:pt x="75" y="1128"/>
                          <a:pt x="82" y="1122"/>
                        </a:cubicBezTo>
                        <a:lnTo>
                          <a:pt x="1282" y="74"/>
                        </a:lnTo>
                        <a:cubicBezTo>
                          <a:pt x="1316" y="46"/>
                          <a:pt x="1290" y="0"/>
                          <a:pt x="12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4" name="Google Shape;2814;p58"/>
                  <p:cNvSpPr/>
                  <p:nvPr/>
                </p:nvSpPr>
                <p:spPr>
                  <a:xfrm>
                    <a:off x="8306400" y="2493900"/>
                    <a:ext cx="15200" cy="11500"/>
                  </a:xfrm>
                  <a:custGeom>
                    <a:avLst/>
                    <a:gdLst/>
                    <a:ahLst/>
                    <a:cxnLst/>
                    <a:rect l="l" t="t" r="r" b="b"/>
                    <a:pathLst>
                      <a:path w="608" h="460" extrusionOk="0">
                        <a:moveTo>
                          <a:pt x="304" y="1"/>
                        </a:moveTo>
                        <a:cubicBezTo>
                          <a:pt x="251" y="1"/>
                          <a:pt x="197" y="19"/>
                          <a:pt x="154" y="57"/>
                        </a:cubicBezTo>
                        <a:cubicBezTo>
                          <a:pt x="0" y="192"/>
                          <a:pt x="85" y="445"/>
                          <a:pt x="289" y="459"/>
                        </a:cubicBezTo>
                        <a:cubicBezTo>
                          <a:pt x="296" y="459"/>
                          <a:pt x="302" y="459"/>
                          <a:pt x="307" y="459"/>
                        </a:cubicBezTo>
                        <a:cubicBezTo>
                          <a:pt x="499" y="459"/>
                          <a:pt x="608" y="229"/>
                          <a:pt x="477" y="80"/>
                        </a:cubicBezTo>
                        <a:cubicBezTo>
                          <a:pt x="432" y="28"/>
                          <a:pt x="368" y="1"/>
                          <a:pt x="3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5" name="Google Shape;2815;p58"/>
                  <p:cNvSpPr/>
                  <p:nvPr/>
                </p:nvSpPr>
                <p:spPr>
                  <a:xfrm>
                    <a:off x="8285475" y="2480300"/>
                    <a:ext cx="15250" cy="11475"/>
                  </a:xfrm>
                  <a:custGeom>
                    <a:avLst/>
                    <a:gdLst/>
                    <a:ahLst/>
                    <a:cxnLst/>
                    <a:rect l="l" t="t" r="r" b="b"/>
                    <a:pathLst>
                      <a:path w="610" h="459" extrusionOk="0">
                        <a:moveTo>
                          <a:pt x="305" y="1"/>
                        </a:moveTo>
                        <a:cubicBezTo>
                          <a:pt x="252" y="1"/>
                          <a:pt x="198" y="19"/>
                          <a:pt x="156" y="57"/>
                        </a:cubicBezTo>
                        <a:cubicBezTo>
                          <a:pt x="1" y="191"/>
                          <a:pt x="87" y="445"/>
                          <a:pt x="290" y="458"/>
                        </a:cubicBezTo>
                        <a:cubicBezTo>
                          <a:pt x="296" y="459"/>
                          <a:pt x="302" y="459"/>
                          <a:pt x="308" y="459"/>
                        </a:cubicBezTo>
                        <a:cubicBezTo>
                          <a:pt x="501" y="459"/>
                          <a:pt x="609" y="229"/>
                          <a:pt x="478" y="80"/>
                        </a:cubicBezTo>
                        <a:cubicBezTo>
                          <a:pt x="433" y="27"/>
                          <a:pt x="369" y="1"/>
                          <a:pt x="3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6" name="Google Shape;2816;p58"/>
                  <p:cNvSpPr/>
                  <p:nvPr/>
                </p:nvSpPr>
                <p:spPr>
                  <a:xfrm>
                    <a:off x="8274825" y="2485000"/>
                    <a:ext cx="19525" cy="37925"/>
                  </a:xfrm>
                  <a:custGeom>
                    <a:avLst/>
                    <a:gdLst/>
                    <a:ahLst/>
                    <a:cxnLst/>
                    <a:rect l="l" t="t" r="r" b="b"/>
                    <a:pathLst>
                      <a:path w="781" h="1517" extrusionOk="0">
                        <a:moveTo>
                          <a:pt x="731" y="0"/>
                        </a:moveTo>
                        <a:cubicBezTo>
                          <a:pt x="714" y="0"/>
                          <a:pt x="698" y="10"/>
                          <a:pt x="694" y="33"/>
                        </a:cubicBezTo>
                        <a:cubicBezTo>
                          <a:pt x="561" y="545"/>
                          <a:pt x="333" y="1028"/>
                          <a:pt x="20" y="1454"/>
                        </a:cubicBezTo>
                        <a:cubicBezTo>
                          <a:pt x="0" y="1481"/>
                          <a:pt x="20" y="1517"/>
                          <a:pt x="51" y="1517"/>
                        </a:cubicBezTo>
                        <a:cubicBezTo>
                          <a:pt x="64" y="1517"/>
                          <a:pt x="76" y="1511"/>
                          <a:pt x="84" y="1502"/>
                        </a:cubicBezTo>
                        <a:cubicBezTo>
                          <a:pt x="403" y="1067"/>
                          <a:pt x="635" y="574"/>
                          <a:pt x="770" y="53"/>
                        </a:cubicBezTo>
                        <a:cubicBezTo>
                          <a:pt x="780" y="21"/>
                          <a:pt x="755" y="0"/>
                          <a:pt x="7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7" name="Google Shape;2817;p58"/>
                  <p:cNvSpPr/>
                  <p:nvPr/>
                </p:nvSpPr>
                <p:spPr>
                  <a:xfrm>
                    <a:off x="8283975" y="2520700"/>
                    <a:ext cx="40625" cy="14025"/>
                  </a:xfrm>
                  <a:custGeom>
                    <a:avLst/>
                    <a:gdLst/>
                    <a:ahLst/>
                    <a:cxnLst/>
                    <a:rect l="l" t="t" r="r" b="b"/>
                    <a:pathLst>
                      <a:path w="1625" h="561" extrusionOk="0">
                        <a:moveTo>
                          <a:pt x="1570" y="1"/>
                        </a:moveTo>
                        <a:cubicBezTo>
                          <a:pt x="1568" y="1"/>
                          <a:pt x="1567" y="1"/>
                          <a:pt x="1565" y="1"/>
                        </a:cubicBezTo>
                        <a:cubicBezTo>
                          <a:pt x="1030" y="64"/>
                          <a:pt x="511" y="229"/>
                          <a:pt x="37" y="486"/>
                        </a:cubicBezTo>
                        <a:cubicBezTo>
                          <a:pt x="1" y="505"/>
                          <a:pt x="14" y="560"/>
                          <a:pt x="56" y="560"/>
                        </a:cubicBezTo>
                        <a:cubicBezTo>
                          <a:pt x="62" y="560"/>
                          <a:pt x="70" y="559"/>
                          <a:pt x="76" y="556"/>
                        </a:cubicBezTo>
                        <a:cubicBezTo>
                          <a:pt x="541" y="304"/>
                          <a:pt x="1049" y="143"/>
                          <a:pt x="1576" y="80"/>
                        </a:cubicBezTo>
                        <a:cubicBezTo>
                          <a:pt x="1625" y="73"/>
                          <a:pt x="1618" y="1"/>
                          <a:pt x="15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8" name="Google Shape;2818;p58"/>
                  <p:cNvSpPr/>
                  <p:nvPr/>
                </p:nvSpPr>
                <p:spPr>
                  <a:xfrm>
                    <a:off x="8141325" y="2566025"/>
                    <a:ext cx="122000" cy="131525"/>
                  </a:xfrm>
                  <a:custGeom>
                    <a:avLst/>
                    <a:gdLst/>
                    <a:ahLst/>
                    <a:cxnLst/>
                    <a:rect l="l" t="t" r="r" b="b"/>
                    <a:pathLst>
                      <a:path w="4880" h="5261" extrusionOk="0">
                        <a:moveTo>
                          <a:pt x="4818" y="1"/>
                        </a:moveTo>
                        <a:cubicBezTo>
                          <a:pt x="4815" y="1"/>
                          <a:pt x="4812" y="1"/>
                          <a:pt x="4809" y="1"/>
                        </a:cubicBezTo>
                        <a:cubicBezTo>
                          <a:pt x="4196" y="117"/>
                          <a:pt x="3494" y="378"/>
                          <a:pt x="2833" y="738"/>
                        </a:cubicBezTo>
                        <a:cubicBezTo>
                          <a:pt x="2164" y="1102"/>
                          <a:pt x="1609" y="1527"/>
                          <a:pt x="1274" y="1934"/>
                        </a:cubicBezTo>
                        <a:cubicBezTo>
                          <a:pt x="589" y="2763"/>
                          <a:pt x="79" y="4081"/>
                          <a:pt x="3" y="5213"/>
                        </a:cubicBezTo>
                        <a:cubicBezTo>
                          <a:pt x="0" y="5238"/>
                          <a:pt x="20" y="5259"/>
                          <a:pt x="45" y="5261"/>
                        </a:cubicBezTo>
                        <a:lnTo>
                          <a:pt x="48" y="5261"/>
                        </a:lnTo>
                        <a:cubicBezTo>
                          <a:pt x="72" y="5261"/>
                          <a:pt x="91" y="5243"/>
                          <a:pt x="93" y="5219"/>
                        </a:cubicBezTo>
                        <a:cubicBezTo>
                          <a:pt x="167" y="4105"/>
                          <a:pt x="670" y="2808"/>
                          <a:pt x="1344" y="1992"/>
                        </a:cubicBezTo>
                        <a:cubicBezTo>
                          <a:pt x="1673" y="1592"/>
                          <a:pt x="2218" y="1176"/>
                          <a:pt x="2877" y="817"/>
                        </a:cubicBezTo>
                        <a:cubicBezTo>
                          <a:pt x="3530" y="462"/>
                          <a:pt x="4222" y="204"/>
                          <a:pt x="4826" y="89"/>
                        </a:cubicBezTo>
                        <a:cubicBezTo>
                          <a:pt x="4879" y="76"/>
                          <a:pt x="4867" y="1"/>
                          <a:pt x="48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819" name="Google Shape;2819;p58"/>
              <p:cNvGrpSpPr/>
              <p:nvPr/>
            </p:nvGrpSpPr>
            <p:grpSpPr>
              <a:xfrm>
                <a:off x="9263640" y="3114553"/>
                <a:ext cx="507608" cy="474296"/>
                <a:chOff x="7997600" y="3999000"/>
                <a:chExt cx="275425" cy="257350"/>
              </a:xfrm>
            </p:grpSpPr>
            <p:grpSp>
              <p:nvGrpSpPr>
                <p:cNvPr id="2820" name="Google Shape;2820;p58"/>
                <p:cNvGrpSpPr/>
                <p:nvPr/>
              </p:nvGrpSpPr>
              <p:grpSpPr>
                <a:xfrm>
                  <a:off x="8032500" y="3999000"/>
                  <a:ext cx="240525" cy="257350"/>
                  <a:chOff x="8032500" y="3999000"/>
                  <a:chExt cx="240525" cy="257350"/>
                </a:xfrm>
              </p:grpSpPr>
              <p:sp>
                <p:nvSpPr>
                  <p:cNvPr id="2821" name="Google Shape;2821;p58"/>
                  <p:cNvSpPr/>
                  <p:nvPr/>
                </p:nvSpPr>
                <p:spPr>
                  <a:xfrm>
                    <a:off x="8195675" y="3999000"/>
                    <a:ext cx="39875" cy="104175"/>
                  </a:xfrm>
                  <a:custGeom>
                    <a:avLst/>
                    <a:gdLst/>
                    <a:ahLst/>
                    <a:cxnLst/>
                    <a:rect l="l" t="t" r="r" b="b"/>
                    <a:pathLst>
                      <a:path w="1595" h="4167" extrusionOk="0">
                        <a:moveTo>
                          <a:pt x="1594" y="0"/>
                        </a:moveTo>
                        <a:cubicBezTo>
                          <a:pt x="1280" y="385"/>
                          <a:pt x="935" y="780"/>
                          <a:pt x="694" y="1214"/>
                        </a:cubicBezTo>
                        <a:cubicBezTo>
                          <a:pt x="314" y="1899"/>
                          <a:pt x="60" y="2488"/>
                          <a:pt x="12" y="3269"/>
                        </a:cubicBezTo>
                        <a:cubicBezTo>
                          <a:pt x="0" y="3454"/>
                          <a:pt x="138" y="4000"/>
                          <a:pt x="220" y="4167"/>
                        </a:cubicBezTo>
                        <a:cubicBezTo>
                          <a:pt x="750" y="3950"/>
                          <a:pt x="1120" y="3442"/>
                          <a:pt x="1305" y="2901"/>
                        </a:cubicBezTo>
                        <a:cubicBezTo>
                          <a:pt x="1490" y="2358"/>
                          <a:pt x="1517" y="1775"/>
                          <a:pt x="1542" y="1202"/>
                        </a:cubicBezTo>
                        <a:lnTo>
                          <a:pt x="15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2" name="Google Shape;2822;p58"/>
                  <p:cNvSpPr/>
                  <p:nvPr/>
                </p:nvSpPr>
                <p:spPr>
                  <a:xfrm>
                    <a:off x="8178925" y="4096850"/>
                    <a:ext cx="94100" cy="58525"/>
                  </a:xfrm>
                  <a:custGeom>
                    <a:avLst/>
                    <a:gdLst/>
                    <a:ahLst/>
                    <a:cxnLst/>
                    <a:rect l="l" t="t" r="r" b="b"/>
                    <a:pathLst>
                      <a:path w="3764" h="2341" extrusionOk="0">
                        <a:moveTo>
                          <a:pt x="3763" y="1"/>
                        </a:moveTo>
                        <a:lnTo>
                          <a:pt x="3763" y="1"/>
                        </a:lnTo>
                        <a:cubicBezTo>
                          <a:pt x="3272" y="87"/>
                          <a:pt x="2754" y="160"/>
                          <a:pt x="2288" y="332"/>
                        </a:cubicBezTo>
                        <a:cubicBezTo>
                          <a:pt x="1353" y="675"/>
                          <a:pt x="271" y="1207"/>
                          <a:pt x="1" y="2258"/>
                        </a:cubicBezTo>
                        <a:cubicBezTo>
                          <a:pt x="168" y="2314"/>
                          <a:pt x="341" y="2340"/>
                          <a:pt x="515" y="2340"/>
                        </a:cubicBezTo>
                        <a:cubicBezTo>
                          <a:pt x="908" y="2340"/>
                          <a:pt x="1307" y="2209"/>
                          <a:pt x="1650" y="2008"/>
                        </a:cubicBezTo>
                        <a:cubicBezTo>
                          <a:pt x="2145" y="1718"/>
                          <a:pt x="2545" y="1295"/>
                          <a:pt x="2938" y="877"/>
                        </a:cubicBezTo>
                        <a:lnTo>
                          <a:pt x="376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3" name="Google Shape;2823;p58"/>
                  <p:cNvSpPr/>
                  <p:nvPr/>
                </p:nvSpPr>
                <p:spPr>
                  <a:xfrm>
                    <a:off x="8132300" y="4170350"/>
                    <a:ext cx="104675" cy="40375"/>
                  </a:xfrm>
                  <a:custGeom>
                    <a:avLst/>
                    <a:gdLst/>
                    <a:ahLst/>
                    <a:cxnLst/>
                    <a:rect l="l" t="t" r="r" b="b"/>
                    <a:pathLst>
                      <a:path w="4187" h="1615" extrusionOk="0">
                        <a:moveTo>
                          <a:pt x="3172" y="0"/>
                        </a:moveTo>
                        <a:cubicBezTo>
                          <a:pt x="3005" y="0"/>
                          <a:pt x="2839" y="7"/>
                          <a:pt x="2676" y="27"/>
                        </a:cubicBezTo>
                        <a:cubicBezTo>
                          <a:pt x="1687" y="140"/>
                          <a:pt x="509" y="402"/>
                          <a:pt x="0" y="1360"/>
                        </a:cubicBezTo>
                        <a:cubicBezTo>
                          <a:pt x="282" y="1538"/>
                          <a:pt x="613" y="1615"/>
                          <a:pt x="948" y="1615"/>
                        </a:cubicBezTo>
                        <a:cubicBezTo>
                          <a:pt x="1189" y="1615"/>
                          <a:pt x="1433" y="1575"/>
                          <a:pt x="1662" y="1506"/>
                        </a:cubicBezTo>
                        <a:cubicBezTo>
                          <a:pt x="2210" y="1339"/>
                          <a:pt x="2699" y="1023"/>
                          <a:pt x="3180" y="708"/>
                        </a:cubicBezTo>
                        <a:cubicBezTo>
                          <a:pt x="3515" y="489"/>
                          <a:pt x="3851" y="271"/>
                          <a:pt x="4186" y="52"/>
                        </a:cubicBezTo>
                        <a:cubicBezTo>
                          <a:pt x="3854" y="30"/>
                          <a:pt x="3511" y="0"/>
                          <a:pt x="317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4" name="Google Shape;2824;p58"/>
                  <p:cNvSpPr/>
                  <p:nvPr/>
                </p:nvSpPr>
                <p:spPr>
                  <a:xfrm>
                    <a:off x="8058975" y="4224825"/>
                    <a:ext cx="109500" cy="31525"/>
                  </a:xfrm>
                  <a:custGeom>
                    <a:avLst/>
                    <a:gdLst/>
                    <a:ahLst/>
                    <a:cxnLst/>
                    <a:rect l="l" t="t" r="r" b="b"/>
                    <a:pathLst>
                      <a:path w="4380" h="1261" extrusionOk="0">
                        <a:moveTo>
                          <a:pt x="1962" y="0"/>
                        </a:moveTo>
                        <a:cubicBezTo>
                          <a:pt x="1233" y="0"/>
                          <a:pt x="503" y="156"/>
                          <a:pt x="0" y="712"/>
                        </a:cubicBezTo>
                        <a:cubicBezTo>
                          <a:pt x="368" y="1098"/>
                          <a:pt x="917" y="1261"/>
                          <a:pt x="1452" y="1261"/>
                        </a:cubicBezTo>
                        <a:cubicBezTo>
                          <a:pt x="1494" y="1261"/>
                          <a:pt x="1535" y="1260"/>
                          <a:pt x="1576" y="1258"/>
                        </a:cubicBezTo>
                        <a:cubicBezTo>
                          <a:pt x="2149" y="1233"/>
                          <a:pt x="2701" y="1043"/>
                          <a:pt x="3242" y="857"/>
                        </a:cubicBezTo>
                        <a:lnTo>
                          <a:pt x="4380" y="466"/>
                        </a:lnTo>
                        <a:cubicBezTo>
                          <a:pt x="3906" y="314"/>
                          <a:pt x="3414" y="138"/>
                          <a:pt x="2921" y="72"/>
                        </a:cubicBezTo>
                        <a:cubicBezTo>
                          <a:pt x="2616" y="32"/>
                          <a:pt x="2289" y="0"/>
                          <a:pt x="196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5" name="Google Shape;2825;p58"/>
                  <p:cNvSpPr/>
                  <p:nvPr/>
                </p:nvSpPr>
                <p:spPr>
                  <a:xfrm>
                    <a:off x="8148950" y="4035075"/>
                    <a:ext cx="36300" cy="109600"/>
                  </a:xfrm>
                  <a:custGeom>
                    <a:avLst/>
                    <a:gdLst/>
                    <a:ahLst/>
                    <a:cxnLst/>
                    <a:rect l="l" t="t" r="r" b="b"/>
                    <a:pathLst>
                      <a:path w="1452" h="4384" extrusionOk="0">
                        <a:moveTo>
                          <a:pt x="557" y="1"/>
                        </a:moveTo>
                        <a:lnTo>
                          <a:pt x="272" y="1168"/>
                        </a:lnTo>
                        <a:cubicBezTo>
                          <a:pt x="137" y="1726"/>
                          <a:pt x="1" y="2293"/>
                          <a:pt x="28" y="2865"/>
                        </a:cubicBezTo>
                        <a:cubicBezTo>
                          <a:pt x="53" y="3438"/>
                          <a:pt x="266" y="4028"/>
                          <a:pt x="717" y="4383"/>
                        </a:cubicBezTo>
                        <a:cubicBezTo>
                          <a:pt x="1452" y="3584"/>
                          <a:pt x="1306" y="2387"/>
                          <a:pt x="1085" y="1417"/>
                        </a:cubicBezTo>
                        <a:cubicBezTo>
                          <a:pt x="973" y="933"/>
                          <a:pt x="752" y="457"/>
                          <a:pt x="5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6" name="Google Shape;2826;p58"/>
                  <p:cNvSpPr/>
                  <p:nvPr/>
                </p:nvSpPr>
                <p:spPr>
                  <a:xfrm>
                    <a:off x="8103100" y="4089125"/>
                    <a:ext cx="39125" cy="106575"/>
                  </a:xfrm>
                  <a:custGeom>
                    <a:avLst/>
                    <a:gdLst/>
                    <a:ahLst/>
                    <a:cxnLst/>
                    <a:rect l="l" t="t" r="r" b="b"/>
                    <a:pathLst>
                      <a:path w="1565" h="4263" extrusionOk="0">
                        <a:moveTo>
                          <a:pt x="1417" y="1"/>
                        </a:moveTo>
                        <a:lnTo>
                          <a:pt x="827" y="1048"/>
                        </a:lnTo>
                        <a:cubicBezTo>
                          <a:pt x="545" y="1547"/>
                          <a:pt x="260" y="2054"/>
                          <a:pt x="130" y="2613"/>
                        </a:cubicBezTo>
                        <a:cubicBezTo>
                          <a:pt x="1" y="3173"/>
                          <a:pt x="45" y="3799"/>
                          <a:pt x="382" y="4263"/>
                        </a:cubicBezTo>
                        <a:cubicBezTo>
                          <a:pt x="1306" y="3693"/>
                          <a:pt x="1490" y="2500"/>
                          <a:pt x="1541" y="1507"/>
                        </a:cubicBezTo>
                        <a:cubicBezTo>
                          <a:pt x="1565" y="1010"/>
                          <a:pt x="1481" y="493"/>
                          <a:pt x="14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7" name="Google Shape;2827;p58"/>
                  <p:cNvSpPr/>
                  <p:nvPr/>
                </p:nvSpPr>
                <p:spPr>
                  <a:xfrm>
                    <a:off x="8032500" y="4133350"/>
                    <a:ext cx="68125" cy="88525"/>
                  </a:xfrm>
                  <a:custGeom>
                    <a:avLst/>
                    <a:gdLst/>
                    <a:ahLst/>
                    <a:cxnLst/>
                    <a:rect l="l" t="t" r="r" b="b"/>
                    <a:pathLst>
                      <a:path w="2725" h="3541" extrusionOk="0">
                        <a:moveTo>
                          <a:pt x="2725" y="0"/>
                        </a:moveTo>
                        <a:lnTo>
                          <a:pt x="1776" y="742"/>
                        </a:lnTo>
                        <a:cubicBezTo>
                          <a:pt x="1326" y="1096"/>
                          <a:pt x="867" y="1456"/>
                          <a:pt x="533" y="1921"/>
                        </a:cubicBezTo>
                        <a:cubicBezTo>
                          <a:pt x="199" y="2388"/>
                          <a:pt x="0" y="2983"/>
                          <a:pt x="135" y="3541"/>
                        </a:cubicBezTo>
                        <a:cubicBezTo>
                          <a:pt x="1205" y="3369"/>
                          <a:pt x="1833" y="2339"/>
                          <a:pt x="2261" y="1439"/>
                        </a:cubicBezTo>
                        <a:cubicBezTo>
                          <a:pt x="2474" y="991"/>
                          <a:pt x="2594" y="481"/>
                          <a:pt x="27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28" name="Google Shape;2828;p58"/>
                <p:cNvGrpSpPr/>
                <p:nvPr/>
              </p:nvGrpSpPr>
              <p:grpSpPr>
                <a:xfrm>
                  <a:off x="7997600" y="4031700"/>
                  <a:ext cx="242300" cy="215375"/>
                  <a:chOff x="7997600" y="4031700"/>
                  <a:chExt cx="242300" cy="215375"/>
                </a:xfrm>
              </p:grpSpPr>
              <p:sp>
                <p:nvSpPr>
                  <p:cNvPr id="2829" name="Google Shape;2829;p58"/>
                  <p:cNvSpPr/>
                  <p:nvPr/>
                </p:nvSpPr>
                <p:spPr>
                  <a:xfrm>
                    <a:off x="7997600" y="4031700"/>
                    <a:ext cx="227850" cy="209150"/>
                  </a:xfrm>
                  <a:custGeom>
                    <a:avLst/>
                    <a:gdLst/>
                    <a:ahLst/>
                    <a:cxnLst/>
                    <a:rect l="l" t="t" r="r" b="b"/>
                    <a:pathLst>
                      <a:path w="9114" h="8366" extrusionOk="0">
                        <a:moveTo>
                          <a:pt x="9025" y="1"/>
                        </a:moveTo>
                        <a:cubicBezTo>
                          <a:pt x="8992" y="1"/>
                          <a:pt x="8959" y="21"/>
                          <a:pt x="8951" y="64"/>
                        </a:cubicBezTo>
                        <a:cubicBezTo>
                          <a:pt x="8752" y="1105"/>
                          <a:pt x="8305" y="2296"/>
                          <a:pt x="7692" y="3422"/>
                        </a:cubicBezTo>
                        <a:cubicBezTo>
                          <a:pt x="7073" y="4557"/>
                          <a:pt x="6353" y="5494"/>
                          <a:pt x="5667" y="6060"/>
                        </a:cubicBezTo>
                        <a:cubicBezTo>
                          <a:pt x="4260" y="7219"/>
                          <a:pt x="2023" y="8084"/>
                          <a:pt x="102" y="8210"/>
                        </a:cubicBezTo>
                        <a:cubicBezTo>
                          <a:pt x="0" y="8213"/>
                          <a:pt x="4" y="8366"/>
                          <a:pt x="105" y="8366"/>
                        </a:cubicBezTo>
                        <a:cubicBezTo>
                          <a:pt x="106" y="8366"/>
                          <a:pt x="107" y="8366"/>
                          <a:pt x="108" y="8366"/>
                        </a:cubicBezTo>
                        <a:lnTo>
                          <a:pt x="113" y="8366"/>
                        </a:lnTo>
                        <a:cubicBezTo>
                          <a:pt x="2063" y="8236"/>
                          <a:pt x="4334" y="7358"/>
                          <a:pt x="5766" y="6179"/>
                        </a:cubicBezTo>
                        <a:cubicBezTo>
                          <a:pt x="6468" y="5602"/>
                          <a:pt x="7200" y="4648"/>
                          <a:pt x="7828" y="3495"/>
                        </a:cubicBezTo>
                        <a:cubicBezTo>
                          <a:pt x="8448" y="2358"/>
                          <a:pt x="8902" y="1148"/>
                          <a:pt x="9103" y="94"/>
                        </a:cubicBezTo>
                        <a:cubicBezTo>
                          <a:pt x="9114" y="35"/>
                          <a:pt x="9069" y="1"/>
                          <a:pt x="9025" y="1"/>
                        </a:cubicBezTo>
                        <a:close/>
                      </a:path>
                    </a:pathLst>
                  </a:custGeom>
                  <a:solidFill>
                    <a:srgbClr val="322C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0" name="Google Shape;2830;p58"/>
                  <p:cNvSpPr/>
                  <p:nvPr/>
                </p:nvSpPr>
                <p:spPr>
                  <a:xfrm>
                    <a:off x="8159500" y="4074225"/>
                    <a:ext cx="80400" cy="88225"/>
                  </a:xfrm>
                  <a:custGeom>
                    <a:avLst/>
                    <a:gdLst/>
                    <a:ahLst/>
                    <a:cxnLst/>
                    <a:rect l="l" t="t" r="r" b="b"/>
                    <a:pathLst>
                      <a:path w="3216" h="3529" extrusionOk="0">
                        <a:moveTo>
                          <a:pt x="295" y="0"/>
                        </a:moveTo>
                        <a:cubicBezTo>
                          <a:pt x="251" y="0"/>
                          <a:pt x="217" y="36"/>
                          <a:pt x="217" y="79"/>
                        </a:cubicBezTo>
                        <a:cubicBezTo>
                          <a:pt x="229" y="1144"/>
                          <a:pt x="132" y="2142"/>
                          <a:pt x="29" y="3196"/>
                        </a:cubicBezTo>
                        <a:lnTo>
                          <a:pt x="5" y="3444"/>
                        </a:lnTo>
                        <a:cubicBezTo>
                          <a:pt x="1" y="3490"/>
                          <a:pt x="37" y="3529"/>
                          <a:pt x="83" y="3529"/>
                        </a:cubicBezTo>
                        <a:cubicBezTo>
                          <a:pt x="92" y="3529"/>
                          <a:pt x="99" y="3527"/>
                          <a:pt x="108" y="3524"/>
                        </a:cubicBezTo>
                        <a:cubicBezTo>
                          <a:pt x="1240" y="3120"/>
                          <a:pt x="2275" y="2486"/>
                          <a:pt x="3149" y="1662"/>
                        </a:cubicBezTo>
                        <a:cubicBezTo>
                          <a:pt x="3216" y="1607"/>
                          <a:pt x="3162" y="1521"/>
                          <a:pt x="3099" y="1521"/>
                        </a:cubicBezTo>
                        <a:cubicBezTo>
                          <a:pt x="3079" y="1521"/>
                          <a:pt x="3059" y="1530"/>
                          <a:pt x="3041" y="1550"/>
                        </a:cubicBezTo>
                        <a:cubicBezTo>
                          <a:pt x="2214" y="2331"/>
                          <a:pt x="1239" y="2938"/>
                          <a:pt x="171" y="3336"/>
                        </a:cubicBezTo>
                        <a:lnTo>
                          <a:pt x="183" y="3211"/>
                        </a:lnTo>
                        <a:cubicBezTo>
                          <a:pt x="286" y="2152"/>
                          <a:pt x="383" y="1152"/>
                          <a:pt x="372" y="78"/>
                        </a:cubicBezTo>
                        <a:cubicBezTo>
                          <a:pt x="372" y="35"/>
                          <a:pt x="336" y="0"/>
                          <a:pt x="295" y="0"/>
                        </a:cubicBezTo>
                        <a:close/>
                      </a:path>
                    </a:pathLst>
                  </a:custGeom>
                  <a:solidFill>
                    <a:srgbClr val="322C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1" name="Google Shape;2831;p58"/>
                  <p:cNvSpPr/>
                  <p:nvPr/>
                </p:nvSpPr>
                <p:spPr>
                  <a:xfrm>
                    <a:off x="8105575" y="4136125"/>
                    <a:ext cx="98300" cy="73300"/>
                  </a:xfrm>
                  <a:custGeom>
                    <a:avLst/>
                    <a:gdLst/>
                    <a:ahLst/>
                    <a:cxnLst/>
                    <a:rect l="l" t="t" r="r" b="b"/>
                    <a:pathLst>
                      <a:path w="3932" h="2932" extrusionOk="0">
                        <a:moveTo>
                          <a:pt x="969" y="1"/>
                        </a:moveTo>
                        <a:cubicBezTo>
                          <a:pt x="937" y="1"/>
                          <a:pt x="906" y="19"/>
                          <a:pt x="895" y="59"/>
                        </a:cubicBezTo>
                        <a:lnTo>
                          <a:pt x="881" y="116"/>
                        </a:lnTo>
                        <a:cubicBezTo>
                          <a:pt x="680" y="1036"/>
                          <a:pt x="473" y="1986"/>
                          <a:pt x="29" y="2815"/>
                        </a:cubicBezTo>
                        <a:cubicBezTo>
                          <a:pt x="0" y="2866"/>
                          <a:pt x="37" y="2929"/>
                          <a:pt x="96" y="2930"/>
                        </a:cubicBezTo>
                        <a:cubicBezTo>
                          <a:pt x="140" y="2931"/>
                          <a:pt x="184" y="2931"/>
                          <a:pt x="228" y="2931"/>
                        </a:cubicBezTo>
                        <a:cubicBezTo>
                          <a:pt x="1505" y="2931"/>
                          <a:pt x="2757" y="2591"/>
                          <a:pt x="3859" y="1949"/>
                        </a:cubicBezTo>
                        <a:cubicBezTo>
                          <a:pt x="3931" y="1903"/>
                          <a:pt x="3889" y="1804"/>
                          <a:pt x="3821" y="1804"/>
                        </a:cubicBezTo>
                        <a:cubicBezTo>
                          <a:pt x="3808" y="1804"/>
                          <a:pt x="3795" y="1807"/>
                          <a:pt x="3782" y="1815"/>
                        </a:cubicBezTo>
                        <a:cubicBezTo>
                          <a:pt x="2704" y="2444"/>
                          <a:pt x="1476" y="2776"/>
                          <a:pt x="228" y="2776"/>
                        </a:cubicBezTo>
                        <a:lnTo>
                          <a:pt x="224" y="2776"/>
                        </a:lnTo>
                        <a:cubicBezTo>
                          <a:pt x="638" y="1956"/>
                          <a:pt x="840" y="1038"/>
                          <a:pt x="1034" y="149"/>
                        </a:cubicBezTo>
                        <a:lnTo>
                          <a:pt x="1047" y="92"/>
                        </a:lnTo>
                        <a:cubicBezTo>
                          <a:pt x="1056" y="35"/>
                          <a:pt x="1012" y="1"/>
                          <a:pt x="969" y="1"/>
                        </a:cubicBezTo>
                        <a:close/>
                      </a:path>
                    </a:pathLst>
                  </a:custGeom>
                  <a:solidFill>
                    <a:srgbClr val="322C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2" name="Google Shape;2832;p58"/>
                  <p:cNvSpPr/>
                  <p:nvPr/>
                </p:nvSpPr>
                <p:spPr>
                  <a:xfrm>
                    <a:off x="8032275" y="4161900"/>
                    <a:ext cx="50225" cy="72425"/>
                  </a:xfrm>
                  <a:custGeom>
                    <a:avLst/>
                    <a:gdLst/>
                    <a:ahLst/>
                    <a:cxnLst/>
                    <a:rect l="l" t="t" r="r" b="b"/>
                    <a:pathLst>
                      <a:path w="2009" h="2897" extrusionOk="0">
                        <a:moveTo>
                          <a:pt x="1897" y="1"/>
                        </a:moveTo>
                        <a:cubicBezTo>
                          <a:pt x="1878" y="1"/>
                          <a:pt x="1858" y="9"/>
                          <a:pt x="1841" y="28"/>
                        </a:cubicBezTo>
                        <a:cubicBezTo>
                          <a:pt x="1137" y="813"/>
                          <a:pt x="339" y="1702"/>
                          <a:pt x="12" y="2797"/>
                        </a:cubicBezTo>
                        <a:cubicBezTo>
                          <a:pt x="0" y="2838"/>
                          <a:pt x="23" y="2882"/>
                          <a:pt x="65" y="2894"/>
                        </a:cubicBezTo>
                        <a:cubicBezTo>
                          <a:pt x="72" y="2895"/>
                          <a:pt x="80" y="2897"/>
                          <a:pt x="87" y="2897"/>
                        </a:cubicBezTo>
                        <a:cubicBezTo>
                          <a:pt x="121" y="2897"/>
                          <a:pt x="151" y="2874"/>
                          <a:pt x="162" y="2841"/>
                        </a:cubicBezTo>
                        <a:cubicBezTo>
                          <a:pt x="478" y="1780"/>
                          <a:pt x="1264" y="904"/>
                          <a:pt x="1957" y="132"/>
                        </a:cubicBezTo>
                        <a:cubicBezTo>
                          <a:pt x="2009" y="74"/>
                          <a:pt x="1956" y="1"/>
                          <a:pt x="1897" y="1"/>
                        </a:cubicBezTo>
                        <a:close/>
                      </a:path>
                    </a:pathLst>
                  </a:custGeom>
                  <a:solidFill>
                    <a:srgbClr val="322C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3" name="Google Shape;2833;p58"/>
                  <p:cNvSpPr/>
                  <p:nvPr/>
                </p:nvSpPr>
                <p:spPr>
                  <a:xfrm>
                    <a:off x="8038575" y="4230025"/>
                    <a:ext cx="83350" cy="17050"/>
                  </a:xfrm>
                  <a:custGeom>
                    <a:avLst/>
                    <a:gdLst/>
                    <a:ahLst/>
                    <a:cxnLst/>
                    <a:rect l="l" t="t" r="r" b="b"/>
                    <a:pathLst>
                      <a:path w="3334" h="682" extrusionOk="0">
                        <a:moveTo>
                          <a:pt x="110" y="1"/>
                        </a:moveTo>
                        <a:cubicBezTo>
                          <a:pt x="44" y="1"/>
                          <a:pt x="0" y="92"/>
                          <a:pt x="65" y="140"/>
                        </a:cubicBezTo>
                        <a:cubicBezTo>
                          <a:pt x="370" y="334"/>
                          <a:pt x="828" y="561"/>
                          <a:pt x="1193" y="619"/>
                        </a:cubicBezTo>
                        <a:cubicBezTo>
                          <a:pt x="1429" y="661"/>
                          <a:pt x="1668" y="682"/>
                          <a:pt x="1906" y="682"/>
                        </a:cubicBezTo>
                        <a:cubicBezTo>
                          <a:pt x="2233" y="682"/>
                          <a:pt x="2662" y="644"/>
                          <a:pt x="3239" y="525"/>
                        </a:cubicBezTo>
                        <a:cubicBezTo>
                          <a:pt x="3334" y="504"/>
                          <a:pt x="3313" y="371"/>
                          <a:pt x="3228" y="371"/>
                        </a:cubicBezTo>
                        <a:cubicBezTo>
                          <a:pt x="3222" y="371"/>
                          <a:pt x="3215" y="371"/>
                          <a:pt x="3208" y="373"/>
                        </a:cubicBezTo>
                        <a:cubicBezTo>
                          <a:pt x="2642" y="492"/>
                          <a:pt x="2227" y="528"/>
                          <a:pt x="1911" y="528"/>
                        </a:cubicBezTo>
                        <a:cubicBezTo>
                          <a:pt x="1604" y="528"/>
                          <a:pt x="1390" y="494"/>
                          <a:pt x="1219" y="467"/>
                        </a:cubicBezTo>
                        <a:cubicBezTo>
                          <a:pt x="874" y="412"/>
                          <a:pt x="440" y="195"/>
                          <a:pt x="148" y="11"/>
                        </a:cubicBezTo>
                        <a:cubicBezTo>
                          <a:pt x="135" y="4"/>
                          <a:pt x="122" y="1"/>
                          <a:pt x="110" y="1"/>
                        </a:cubicBezTo>
                        <a:close/>
                      </a:path>
                    </a:pathLst>
                  </a:custGeom>
                  <a:solidFill>
                    <a:srgbClr val="322C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2834" name="Google Shape;2834;p58"/>
            <p:cNvGrpSpPr/>
            <p:nvPr/>
          </p:nvGrpSpPr>
          <p:grpSpPr>
            <a:xfrm rot="5400000">
              <a:off x="7388214" y="4078899"/>
              <a:ext cx="272052" cy="266378"/>
              <a:chOff x="8504064" y="4345225"/>
              <a:chExt cx="172874" cy="169301"/>
            </a:xfrm>
          </p:grpSpPr>
          <p:grpSp>
            <p:nvGrpSpPr>
              <p:cNvPr id="2835" name="Google Shape;2835;p58"/>
              <p:cNvGrpSpPr/>
              <p:nvPr/>
            </p:nvGrpSpPr>
            <p:grpSpPr>
              <a:xfrm>
                <a:off x="8521693" y="4345225"/>
                <a:ext cx="155245" cy="145615"/>
                <a:chOff x="8521693" y="4345225"/>
                <a:chExt cx="155245" cy="145615"/>
              </a:xfrm>
            </p:grpSpPr>
            <p:sp>
              <p:nvSpPr>
                <p:cNvPr id="2836" name="Google Shape;2836;p58"/>
                <p:cNvSpPr/>
                <p:nvPr/>
              </p:nvSpPr>
              <p:spPr>
                <a:xfrm>
                  <a:off x="8521693" y="4378920"/>
                  <a:ext cx="38595" cy="71057"/>
                </a:xfrm>
                <a:custGeom>
                  <a:avLst/>
                  <a:gdLst/>
                  <a:ahLst/>
                  <a:cxnLst/>
                  <a:rect l="l" t="t" r="r" b="b"/>
                  <a:pathLst>
                    <a:path w="937" h="1725" extrusionOk="0">
                      <a:moveTo>
                        <a:pt x="536" y="0"/>
                      </a:moveTo>
                      <a:cubicBezTo>
                        <a:pt x="408" y="0"/>
                        <a:pt x="279" y="59"/>
                        <a:pt x="202" y="160"/>
                      </a:cubicBezTo>
                      <a:cubicBezTo>
                        <a:pt x="0" y="421"/>
                        <a:pt x="281" y="931"/>
                        <a:pt x="358" y="1198"/>
                      </a:cubicBezTo>
                      <a:cubicBezTo>
                        <a:pt x="394" y="1320"/>
                        <a:pt x="378" y="1604"/>
                        <a:pt x="340" y="1724"/>
                      </a:cubicBezTo>
                      <a:lnTo>
                        <a:pt x="476" y="1532"/>
                      </a:lnTo>
                      <a:cubicBezTo>
                        <a:pt x="543" y="1159"/>
                        <a:pt x="798" y="873"/>
                        <a:pt x="891" y="515"/>
                      </a:cubicBezTo>
                      <a:cubicBezTo>
                        <a:pt x="937" y="338"/>
                        <a:pt x="894" y="145"/>
                        <a:pt x="724" y="48"/>
                      </a:cubicBezTo>
                      <a:cubicBezTo>
                        <a:pt x="666" y="16"/>
                        <a:pt x="601" y="0"/>
                        <a:pt x="5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7" name="Google Shape;2837;p58"/>
                <p:cNvSpPr/>
                <p:nvPr/>
              </p:nvSpPr>
              <p:spPr>
                <a:xfrm>
                  <a:off x="8560082" y="4349797"/>
                  <a:ext cx="47780" cy="85104"/>
                </a:xfrm>
                <a:custGeom>
                  <a:avLst/>
                  <a:gdLst/>
                  <a:ahLst/>
                  <a:cxnLst/>
                  <a:rect l="l" t="t" r="r" b="b"/>
                  <a:pathLst>
                    <a:path w="1160" h="2066" extrusionOk="0">
                      <a:moveTo>
                        <a:pt x="651" y="1"/>
                      </a:moveTo>
                      <a:cubicBezTo>
                        <a:pt x="523" y="1"/>
                        <a:pt x="393" y="47"/>
                        <a:pt x="299" y="133"/>
                      </a:cubicBezTo>
                      <a:cubicBezTo>
                        <a:pt x="0" y="408"/>
                        <a:pt x="237" y="1088"/>
                        <a:pt x="276" y="1429"/>
                      </a:cubicBezTo>
                      <a:cubicBezTo>
                        <a:pt x="294" y="1586"/>
                        <a:pt x="215" y="1926"/>
                        <a:pt x="144" y="2066"/>
                      </a:cubicBezTo>
                      <a:lnTo>
                        <a:pt x="188" y="2057"/>
                      </a:lnTo>
                      <a:cubicBezTo>
                        <a:pt x="346" y="1617"/>
                        <a:pt x="879" y="1125"/>
                        <a:pt x="1065" y="708"/>
                      </a:cubicBezTo>
                      <a:cubicBezTo>
                        <a:pt x="1159" y="502"/>
                        <a:pt x="1144" y="259"/>
                        <a:pt x="956" y="105"/>
                      </a:cubicBezTo>
                      <a:cubicBezTo>
                        <a:pt x="870" y="34"/>
                        <a:pt x="761" y="1"/>
                        <a:pt x="65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8" name="Google Shape;2838;p58"/>
                <p:cNvSpPr/>
                <p:nvPr/>
              </p:nvSpPr>
              <p:spPr>
                <a:xfrm>
                  <a:off x="8582819" y="4411009"/>
                  <a:ext cx="91524" cy="40863"/>
                </a:xfrm>
                <a:custGeom>
                  <a:avLst/>
                  <a:gdLst/>
                  <a:ahLst/>
                  <a:cxnLst/>
                  <a:rect l="l" t="t" r="r" b="b"/>
                  <a:pathLst>
                    <a:path w="2222" h="992" extrusionOk="0">
                      <a:moveTo>
                        <a:pt x="1722" y="0"/>
                      </a:moveTo>
                      <a:cubicBezTo>
                        <a:pt x="1633" y="0"/>
                        <a:pt x="1542" y="23"/>
                        <a:pt x="1457" y="64"/>
                      </a:cubicBezTo>
                      <a:cubicBezTo>
                        <a:pt x="1047" y="265"/>
                        <a:pt x="764" y="646"/>
                        <a:pt x="330" y="819"/>
                      </a:cubicBezTo>
                      <a:lnTo>
                        <a:pt x="9" y="987"/>
                      </a:lnTo>
                      <a:lnTo>
                        <a:pt x="9" y="987"/>
                      </a:lnTo>
                      <a:cubicBezTo>
                        <a:pt x="141" y="921"/>
                        <a:pt x="519" y="876"/>
                        <a:pt x="706" y="876"/>
                      </a:cubicBezTo>
                      <a:cubicBezTo>
                        <a:pt x="728" y="876"/>
                        <a:pt x="746" y="877"/>
                        <a:pt x="762" y="878"/>
                      </a:cubicBezTo>
                      <a:cubicBezTo>
                        <a:pt x="965" y="894"/>
                        <a:pt x="1289" y="976"/>
                        <a:pt x="1574" y="976"/>
                      </a:cubicBezTo>
                      <a:cubicBezTo>
                        <a:pt x="1771" y="976"/>
                        <a:pt x="1950" y="937"/>
                        <a:pt x="2058" y="811"/>
                      </a:cubicBezTo>
                      <a:cubicBezTo>
                        <a:pt x="2213" y="631"/>
                        <a:pt x="2222" y="335"/>
                        <a:pt x="2064" y="154"/>
                      </a:cubicBezTo>
                      <a:cubicBezTo>
                        <a:pt x="1971" y="46"/>
                        <a:pt x="1849" y="0"/>
                        <a:pt x="1722" y="0"/>
                      </a:cubicBezTo>
                      <a:close/>
                      <a:moveTo>
                        <a:pt x="9" y="987"/>
                      </a:moveTo>
                      <a:cubicBezTo>
                        <a:pt x="6" y="988"/>
                        <a:pt x="3" y="990"/>
                        <a:pt x="0" y="992"/>
                      </a:cubicBezTo>
                      <a:lnTo>
                        <a:pt x="9" y="987"/>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9" name="Google Shape;2839;p58"/>
                <p:cNvSpPr/>
                <p:nvPr/>
              </p:nvSpPr>
              <p:spPr>
                <a:xfrm>
                  <a:off x="8572357" y="4458751"/>
                  <a:ext cx="73153" cy="32089"/>
                </a:xfrm>
                <a:custGeom>
                  <a:avLst/>
                  <a:gdLst/>
                  <a:ahLst/>
                  <a:cxnLst/>
                  <a:rect l="l" t="t" r="r" b="b"/>
                  <a:pathLst>
                    <a:path w="1776" h="779" extrusionOk="0">
                      <a:moveTo>
                        <a:pt x="1341" y="1"/>
                      </a:moveTo>
                      <a:cubicBezTo>
                        <a:pt x="1299" y="1"/>
                        <a:pt x="1256" y="6"/>
                        <a:pt x="1214" y="16"/>
                      </a:cubicBezTo>
                      <a:cubicBezTo>
                        <a:pt x="855" y="105"/>
                        <a:pt x="567" y="357"/>
                        <a:pt x="194" y="422"/>
                      </a:cubicBezTo>
                      <a:lnTo>
                        <a:pt x="1" y="557"/>
                      </a:lnTo>
                      <a:cubicBezTo>
                        <a:pt x="74" y="535"/>
                        <a:pt x="203" y="521"/>
                        <a:pt x="322" y="521"/>
                      </a:cubicBezTo>
                      <a:cubicBezTo>
                        <a:pt x="402" y="521"/>
                        <a:pt x="478" y="527"/>
                        <a:pt x="527" y="542"/>
                      </a:cubicBezTo>
                      <a:cubicBezTo>
                        <a:pt x="728" y="602"/>
                        <a:pt x="1064" y="778"/>
                        <a:pt x="1330" y="778"/>
                      </a:cubicBezTo>
                      <a:cubicBezTo>
                        <a:pt x="1418" y="778"/>
                        <a:pt x="1498" y="759"/>
                        <a:pt x="1563" y="709"/>
                      </a:cubicBezTo>
                      <a:cubicBezTo>
                        <a:pt x="1717" y="593"/>
                        <a:pt x="1775" y="360"/>
                        <a:pt x="1680" y="189"/>
                      </a:cubicBezTo>
                      <a:cubicBezTo>
                        <a:pt x="1607" y="58"/>
                        <a:pt x="1477" y="1"/>
                        <a:pt x="134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0" name="Google Shape;2840;p58"/>
                <p:cNvSpPr/>
                <p:nvPr/>
              </p:nvSpPr>
              <p:spPr>
                <a:xfrm>
                  <a:off x="8595011" y="4345225"/>
                  <a:ext cx="76201" cy="81026"/>
                </a:xfrm>
                <a:custGeom>
                  <a:avLst/>
                  <a:gdLst/>
                  <a:ahLst/>
                  <a:cxnLst/>
                  <a:rect l="l" t="t" r="r" b="b"/>
                  <a:pathLst>
                    <a:path w="1850" h="1967" extrusionOk="0">
                      <a:moveTo>
                        <a:pt x="1488" y="1"/>
                      </a:moveTo>
                      <a:cubicBezTo>
                        <a:pt x="1448" y="1"/>
                        <a:pt x="1408" y="5"/>
                        <a:pt x="1370" y="12"/>
                      </a:cubicBezTo>
                      <a:cubicBezTo>
                        <a:pt x="1183" y="48"/>
                        <a:pt x="1027" y="173"/>
                        <a:pt x="900" y="315"/>
                      </a:cubicBezTo>
                      <a:cubicBezTo>
                        <a:pt x="730" y="504"/>
                        <a:pt x="602" y="726"/>
                        <a:pt x="521" y="968"/>
                      </a:cubicBezTo>
                      <a:cubicBezTo>
                        <a:pt x="454" y="1167"/>
                        <a:pt x="421" y="1381"/>
                        <a:pt x="314" y="1564"/>
                      </a:cubicBezTo>
                      <a:cubicBezTo>
                        <a:pt x="248" y="1677"/>
                        <a:pt x="174" y="1786"/>
                        <a:pt x="86" y="1882"/>
                      </a:cubicBezTo>
                      <a:lnTo>
                        <a:pt x="86" y="1882"/>
                      </a:lnTo>
                      <a:lnTo>
                        <a:pt x="1850" y="136"/>
                      </a:lnTo>
                      <a:cubicBezTo>
                        <a:pt x="1757" y="43"/>
                        <a:pt x="1622" y="1"/>
                        <a:pt x="1488" y="1"/>
                      </a:cubicBezTo>
                      <a:close/>
                      <a:moveTo>
                        <a:pt x="86" y="1882"/>
                      </a:moveTo>
                      <a:lnTo>
                        <a:pt x="1" y="1967"/>
                      </a:lnTo>
                      <a:cubicBezTo>
                        <a:pt x="31" y="1940"/>
                        <a:pt x="59" y="1912"/>
                        <a:pt x="86" y="1882"/>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1" name="Google Shape;2841;p58"/>
                <p:cNvSpPr/>
                <p:nvPr/>
              </p:nvSpPr>
              <p:spPr>
                <a:xfrm>
                  <a:off x="8594476" y="4350250"/>
                  <a:ext cx="82462" cy="75506"/>
                </a:xfrm>
                <a:custGeom>
                  <a:avLst/>
                  <a:gdLst/>
                  <a:ahLst/>
                  <a:cxnLst/>
                  <a:rect l="l" t="t" r="r" b="b"/>
                  <a:pathLst>
                    <a:path w="2002" h="1833" extrusionOk="0">
                      <a:moveTo>
                        <a:pt x="1850" y="0"/>
                      </a:moveTo>
                      <a:lnTo>
                        <a:pt x="91" y="1743"/>
                      </a:lnTo>
                      <a:lnTo>
                        <a:pt x="91" y="1743"/>
                      </a:lnTo>
                      <a:cubicBezTo>
                        <a:pt x="187" y="1657"/>
                        <a:pt x="294" y="1587"/>
                        <a:pt x="408" y="1523"/>
                      </a:cubicBezTo>
                      <a:cubicBezTo>
                        <a:pt x="591" y="1417"/>
                        <a:pt x="804" y="1385"/>
                        <a:pt x="1006" y="1321"/>
                      </a:cubicBezTo>
                      <a:cubicBezTo>
                        <a:pt x="1247" y="1244"/>
                        <a:pt x="1471" y="1117"/>
                        <a:pt x="1662" y="949"/>
                      </a:cubicBezTo>
                      <a:cubicBezTo>
                        <a:pt x="1803" y="823"/>
                        <a:pt x="1932" y="667"/>
                        <a:pt x="1969" y="480"/>
                      </a:cubicBezTo>
                      <a:cubicBezTo>
                        <a:pt x="2002" y="313"/>
                        <a:pt x="1970" y="121"/>
                        <a:pt x="1850" y="0"/>
                      </a:cubicBezTo>
                      <a:close/>
                      <a:moveTo>
                        <a:pt x="91" y="1743"/>
                      </a:moveTo>
                      <a:cubicBezTo>
                        <a:pt x="60" y="1771"/>
                        <a:pt x="29" y="1801"/>
                        <a:pt x="0" y="1833"/>
                      </a:cubicBezTo>
                      <a:lnTo>
                        <a:pt x="91" y="1743"/>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42" name="Google Shape;2842;p58"/>
              <p:cNvGrpSpPr/>
              <p:nvPr/>
            </p:nvGrpSpPr>
            <p:grpSpPr>
              <a:xfrm>
                <a:off x="8504064" y="4362279"/>
                <a:ext cx="158170" cy="152247"/>
                <a:chOff x="8504064" y="4362279"/>
                <a:chExt cx="158170" cy="152247"/>
              </a:xfrm>
            </p:grpSpPr>
            <p:sp>
              <p:nvSpPr>
                <p:cNvPr id="2843" name="Google Shape;2843;p58"/>
                <p:cNvSpPr/>
                <p:nvPr/>
              </p:nvSpPr>
              <p:spPr>
                <a:xfrm>
                  <a:off x="8504064" y="4362279"/>
                  <a:ext cx="158170" cy="152247"/>
                </a:xfrm>
                <a:custGeom>
                  <a:avLst/>
                  <a:gdLst/>
                  <a:ahLst/>
                  <a:cxnLst/>
                  <a:rect l="l" t="t" r="r" b="b"/>
                  <a:pathLst>
                    <a:path w="3840" h="3696" extrusionOk="0">
                      <a:moveTo>
                        <a:pt x="3760" y="0"/>
                      </a:moveTo>
                      <a:cubicBezTo>
                        <a:pt x="3748" y="0"/>
                        <a:pt x="3735" y="5"/>
                        <a:pt x="3724" y="17"/>
                      </a:cubicBezTo>
                      <a:cubicBezTo>
                        <a:pt x="3517" y="221"/>
                        <a:pt x="3309" y="424"/>
                        <a:pt x="3101" y="627"/>
                      </a:cubicBezTo>
                      <a:cubicBezTo>
                        <a:pt x="2847" y="874"/>
                        <a:pt x="2592" y="1120"/>
                        <a:pt x="2337" y="1368"/>
                      </a:cubicBezTo>
                      <a:lnTo>
                        <a:pt x="1523" y="2157"/>
                      </a:lnTo>
                      <a:cubicBezTo>
                        <a:pt x="1263" y="2407"/>
                        <a:pt x="1005" y="2658"/>
                        <a:pt x="748" y="2908"/>
                      </a:cubicBezTo>
                      <a:cubicBezTo>
                        <a:pt x="533" y="3117"/>
                        <a:pt x="318" y="3327"/>
                        <a:pt x="103" y="3539"/>
                      </a:cubicBezTo>
                      <a:lnTo>
                        <a:pt x="39" y="3602"/>
                      </a:lnTo>
                      <a:cubicBezTo>
                        <a:pt x="0" y="3641"/>
                        <a:pt x="37" y="3696"/>
                        <a:pt x="79" y="3696"/>
                      </a:cubicBezTo>
                      <a:cubicBezTo>
                        <a:pt x="92" y="3696"/>
                        <a:pt x="105" y="3691"/>
                        <a:pt x="117" y="3679"/>
                      </a:cubicBezTo>
                      <a:cubicBezTo>
                        <a:pt x="323" y="3475"/>
                        <a:pt x="530" y="3272"/>
                        <a:pt x="739" y="3069"/>
                      </a:cubicBezTo>
                      <a:cubicBezTo>
                        <a:pt x="994" y="2822"/>
                        <a:pt x="1247" y="2576"/>
                        <a:pt x="1504" y="2328"/>
                      </a:cubicBezTo>
                      <a:lnTo>
                        <a:pt x="2318" y="1539"/>
                      </a:lnTo>
                      <a:cubicBezTo>
                        <a:pt x="2576" y="1289"/>
                        <a:pt x="2835" y="1038"/>
                        <a:pt x="3092" y="788"/>
                      </a:cubicBezTo>
                      <a:cubicBezTo>
                        <a:pt x="3308" y="577"/>
                        <a:pt x="3523" y="369"/>
                        <a:pt x="3736" y="157"/>
                      </a:cubicBezTo>
                      <a:lnTo>
                        <a:pt x="3800" y="94"/>
                      </a:lnTo>
                      <a:cubicBezTo>
                        <a:pt x="3839" y="55"/>
                        <a:pt x="3802" y="0"/>
                        <a:pt x="3760" y="0"/>
                      </a:cubicBezTo>
                      <a:close/>
                    </a:path>
                  </a:pathLst>
                </a:custGeom>
                <a:solidFill>
                  <a:srgbClr val="322C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4" name="Google Shape;2844;p58"/>
                <p:cNvSpPr/>
                <p:nvPr/>
              </p:nvSpPr>
              <p:spPr>
                <a:xfrm>
                  <a:off x="8514815" y="4412575"/>
                  <a:ext cx="28709" cy="90665"/>
                </a:xfrm>
                <a:custGeom>
                  <a:avLst/>
                  <a:gdLst/>
                  <a:ahLst/>
                  <a:cxnLst/>
                  <a:rect l="l" t="t" r="r" b="b"/>
                  <a:pathLst>
                    <a:path w="697" h="2201" extrusionOk="0">
                      <a:moveTo>
                        <a:pt x="642" y="0"/>
                      </a:moveTo>
                      <a:cubicBezTo>
                        <a:pt x="614" y="0"/>
                        <a:pt x="586" y="18"/>
                        <a:pt x="586" y="53"/>
                      </a:cubicBezTo>
                      <a:cubicBezTo>
                        <a:pt x="585" y="618"/>
                        <a:pt x="467" y="1176"/>
                        <a:pt x="242" y="1693"/>
                      </a:cubicBezTo>
                      <a:cubicBezTo>
                        <a:pt x="178" y="1839"/>
                        <a:pt x="106" y="1981"/>
                        <a:pt x="26" y="2118"/>
                      </a:cubicBezTo>
                      <a:cubicBezTo>
                        <a:pt x="1" y="2161"/>
                        <a:pt x="40" y="2200"/>
                        <a:pt x="77" y="2200"/>
                      </a:cubicBezTo>
                      <a:cubicBezTo>
                        <a:pt x="93" y="2200"/>
                        <a:pt x="109" y="2193"/>
                        <a:pt x="120" y="2175"/>
                      </a:cubicBezTo>
                      <a:lnTo>
                        <a:pt x="120" y="2173"/>
                      </a:lnTo>
                      <a:cubicBezTo>
                        <a:pt x="412" y="1671"/>
                        <a:pt x="598" y="1115"/>
                        <a:pt x="667" y="538"/>
                      </a:cubicBezTo>
                      <a:cubicBezTo>
                        <a:pt x="686" y="376"/>
                        <a:pt x="695" y="215"/>
                        <a:pt x="697" y="53"/>
                      </a:cubicBezTo>
                      <a:cubicBezTo>
                        <a:pt x="697" y="18"/>
                        <a:pt x="669" y="0"/>
                        <a:pt x="642" y="0"/>
                      </a:cubicBezTo>
                      <a:close/>
                    </a:path>
                  </a:pathLst>
                </a:custGeom>
                <a:solidFill>
                  <a:srgbClr val="322C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5" name="Google Shape;2845;p58"/>
                <p:cNvSpPr/>
                <p:nvPr/>
              </p:nvSpPr>
              <p:spPr>
                <a:xfrm>
                  <a:off x="8546119" y="4363556"/>
                  <a:ext cx="45144" cy="110272"/>
                </a:xfrm>
                <a:custGeom>
                  <a:avLst/>
                  <a:gdLst/>
                  <a:ahLst/>
                  <a:cxnLst/>
                  <a:rect l="l" t="t" r="r" b="b"/>
                  <a:pathLst>
                    <a:path w="1096" h="2677" extrusionOk="0">
                      <a:moveTo>
                        <a:pt x="1038" y="0"/>
                      </a:moveTo>
                      <a:cubicBezTo>
                        <a:pt x="1014" y="0"/>
                        <a:pt x="987" y="16"/>
                        <a:pt x="984" y="39"/>
                      </a:cubicBezTo>
                      <a:cubicBezTo>
                        <a:pt x="934" y="382"/>
                        <a:pt x="834" y="719"/>
                        <a:pt x="724" y="1046"/>
                      </a:cubicBezTo>
                      <a:cubicBezTo>
                        <a:pt x="603" y="1419"/>
                        <a:pt x="456" y="1783"/>
                        <a:pt x="284" y="2135"/>
                      </a:cubicBezTo>
                      <a:cubicBezTo>
                        <a:pt x="207" y="2294"/>
                        <a:pt x="117" y="2449"/>
                        <a:pt x="16" y="2595"/>
                      </a:cubicBezTo>
                      <a:cubicBezTo>
                        <a:pt x="1" y="2621"/>
                        <a:pt x="8" y="2654"/>
                        <a:pt x="34" y="2670"/>
                      </a:cubicBezTo>
                      <a:cubicBezTo>
                        <a:pt x="43" y="2674"/>
                        <a:pt x="52" y="2677"/>
                        <a:pt x="61" y="2677"/>
                      </a:cubicBezTo>
                      <a:cubicBezTo>
                        <a:pt x="80" y="2677"/>
                        <a:pt x="98" y="2668"/>
                        <a:pt x="108" y="2651"/>
                      </a:cubicBezTo>
                      <a:lnTo>
                        <a:pt x="110" y="2651"/>
                      </a:lnTo>
                      <a:cubicBezTo>
                        <a:pt x="201" y="2521"/>
                        <a:pt x="281" y="2385"/>
                        <a:pt x="351" y="2243"/>
                      </a:cubicBezTo>
                      <a:cubicBezTo>
                        <a:pt x="439" y="2072"/>
                        <a:pt x="518" y="1896"/>
                        <a:pt x="591" y="1719"/>
                      </a:cubicBezTo>
                      <a:cubicBezTo>
                        <a:pt x="744" y="1353"/>
                        <a:pt x="872" y="979"/>
                        <a:pt x="975" y="596"/>
                      </a:cubicBezTo>
                      <a:cubicBezTo>
                        <a:pt x="1022" y="423"/>
                        <a:pt x="1061" y="247"/>
                        <a:pt x="1089" y="69"/>
                      </a:cubicBezTo>
                      <a:cubicBezTo>
                        <a:pt x="1095" y="39"/>
                        <a:pt x="1079" y="10"/>
                        <a:pt x="1051" y="2"/>
                      </a:cubicBezTo>
                      <a:cubicBezTo>
                        <a:pt x="1047" y="1"/>
                        <a:pt x="1042" y="0"/>
                        <a:pt x="1038" y="0"/>
                      </a:cubicBezTo>
                      <a:close/>
                    </a:path>
                  </a:pathLst>
                </a:custGeom>
                <a:solidFill>
                  <a:srgbClr val="322C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6" name="Google Shape;2846;p58"/>
                <p:cNvSpPr/>
                <p:nvPr/>
              </p:nvSpPr>
              <p:spPr>
                <a:xfrm>
                  <a:off x="8517945" y="4474199"/>
                  <a:ext cx="92677" cy="27146"/>
                </a:xfrm>
                <a:custGeom>
                  <a:avLst/>
                  <a:gdLst/>
                  <a:ahLst/>
                  <a:cxnLst/>
                  <a:rect l="l" t="t" r="r" b="b"/>
                  <a:pathLst>
                    <a:path w="2250" h="659" extrusionOk="0">
                      <a:moveTo>
                        <a:pt x="2154" y="0"/>
                      </a:moveTo>
                      <a:cubicBezTo>
                        <a:pt x="1417" y="0"/>
                        <a:pt x="692" y="192"/>
                        <a:pt x="53" y="557"/>
                      </a:cubicBezTo>
                      <a:cubicBezTo>
                        <a:pt x="1" y="586"/>
                        <a:pt x="32" y="658"/>
                        <a:pt x="80" y="658"/>
                      </a:cubicBezTo>
                      <a:cubicBezTo>
                        <a:pt x="89" y="658"/>
                        <a:pt x="98" y="656"/>
                        <a:pt x="108" y="651"/>
                      </a:cubicBezTo>
                      <a:cubicBezTo>
                        <a:pt x="598" y="372"/>
                        <a:pt x="1140" y="197"/>
                        <a:pt x="1699" y="135"/>
                      </a:cubicBezTo>
                      <a:cubicBezTo>
                        <a:pt x="1858" y="117"/>
                        <a:pt x="2018" y="109"/>
                        <a:pt x="2179" y="109"/>
                      </a:cubicBezTo>
                      <a:cubicBezTo>
                        <a:pt x="2249" y="109"/>
                        <a:pt x="2249" y="0"/>
                        <a:pt x="2179" y="0"/>
                      </a:cubicBezTo>
                      <a:cubicBezTo>
                        <a:pt x="2171" y="0"/>
                        <a:pt x="2162" y="0"/>
                        <a:pt x="2154" y="0"/>
                      </a:cubicBezTo>
                      <a:close/>
                    </a:path>
                  </a:pathLst>
                </a:custGeom>
                <a:solidFill>
                  <a:srgbClr val="322C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7" name="Google Shape;2847;p58"/>
                <p:cNvSpPr/>
                <p:nvPr/>
              </p:nvSpPr>
              <p:spPr>
                <a:xfrm>
                  <a:off x="8548343" y="4431606"/>
                  <a:ext cx="103840" cy="39133"/>
                </a:xfrm>
                <a:custGeom>
                  <a:avLst/>
                  <a:gdLst/>
                  <a:ahLst/>
                  <a:cxnLst/>
                  <a:rect l="l" t="t" r="r" b="b"/>
                  <a:pathLst>
                    <a:path w="2521" h="950" extrusionOk="0">
                      <a:moveTo>
                        <a:pt x="2469" y="1"/>
                      </a:moveTo>
                      <a:cubicBezTo>
                        <a:pt x="2468" y="1"/>
                        <a:pt x="2467" y="1"/>
                        <a:pt x="2466" y="1"/>
                      </a:cubicBezTo>
                      <a:cubicBezTo>
                        <a:pt x="2137" y="49"/>
                        <a:pt x="1815" y="120"/>
                        <a:pt x="1498" y="216"/>
                      </a:cubicBezTo>
                      <a:cubicBezTo>
                        <a:pt x="1149" y="316"/>
                        <a:pt x="809" y="442"/>
                        <a:pt x="479" y="594"/>
                      </a:cubicBezTo>
                      <a:cubicBezTo>
                        <a:pt x="324" y="666"/>
                        <a:pt x="175" y="751"/>
                        <a:pt x="33" y="848"/>
                      </a:cubicBezTo>
                      <a:cubicBezTo>
                        <a:pt x="10" y="863"/>
                        <a:pt x="1" y="896"/>
                        <a:pt x="15" y="923"/>
                      </a:cubicBezTo>
                      <a:cubicBezTo>
                        <a:pt x="25" y="940"/>
                        <a:pt x="44" y="949"/>
                        <a:pt x="62" y="949"/>
                      </a:cubicBezTo>
                      <a:cubicBezTo>
                        <a:pt x="72" y="949"/>
                        <a:pt x="81" y="947"/>
                        <a:pt x="90" y="942"/>
                      </a:cubicBezTo>
                      <a:cubicBezTo>
                        <a:pt x="351" y="758"/>
                        <a:pt x="649" y="629"/>
                        <a:pt x="943" y="517"/>
                      </a:cubicBezTo>
                      <a:cubicBezTo>
                        <a:pt x="1279" y="390"/>
                        <a:pt x="1620" y="286"/>
                        <a:pt x="1969" y="205"/>
                      </a:cubicBezTo>
                      <a:cubicBezTo>
                        <a:pt x="2055" y="186"/>
                        <a:pt x="2143" y="166"/>
                        <a:pt x="2231" y="150"/>
                      </a:cubicBezTo>
                      <a:cubicBezTo>
                        <a:pt x="2273" y="141"/>
                        <a:pt x="2315" y="134"/>
                        <a:pt x="2357" y="128"/>
                      </a:cubicBezTo>
                      <a:lnTo>
                        <a:pt x="2418" y="119"/>
                      </a:lnTo>
                      <a:lnTo>
                        <a:pt x="2443" y="114"/>
                      </a:lnTo>
                      <a:lnTo>
                        <a:pt x="2457" y="113"/>
                      </a:lnTo>
                      <a:cubicBezTo>
                        <a:pt x="2459" y="113"/>
                        <a:pt x="2468" y="111"/>
                        <a:pt x="2469" y="111"/>
                      </a:cubicBezTo>
                      <a:lnTo>
                        <a:pt x="2469" y="111"/>
                      </a:lnTo>
                      <a:cubicBezTo>
                        <a:pt x="2497" y="108"/>
                        <a:pt x="2519" y="85"/>
                        <a:pt x="2521" y="56"/>
                      </a:cubicBezTo>
                      <a:cubicBezTo>
                        <a:pt x="2521" y="30"/>
                        <a:pt x="2498" y="1"/>
                        <a:pt x="2469" y="1"/>
                      </a:cubicBezTo>
                      <a:close/>
                    </a:path>
                  </a:pathLst>
                </a:custGeom>
                <a:solidFill>
                  <a:srgbClr val="322C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2848" name="Google Shape;2848;p58"/>
          <p:cNvSpPr txBox="1">
            <a:spLocks noGrp="1"/>
          </p:cNvSpPr>
          <p:nvPr>
            <p:ph type="title"/>
          </p:nvPr>
        </p:nvSpPr>
        <p:spPr>
          <a:xfrm>
            <a:off x="529247" y="444187"/>
            <a:ext cx="26358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dirty="0" err="1"/>
              <a:t>Proteste</a:t>
            </a:r>
            <a:endParaRPr dirty="0"/>
          </a:p>
        </p:txBody>
      </p:sp>
      <p:sp>
        <p:nvSpPr>
          <p:cNvPr id="2849" name="Google Shape;2849;p58"/>
          <p:cNvSpPr/>
          <p:nvPr/>
        </p:nvSpPr>
        <p:spPr>
          <a:xfrm>
            <a:off x="620862" y="1071007"/>
            <a:ext cx="844200" cy="1023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0" name="Google Shape;2850;p58"/>
          <p:cNvSpPr txBox="1">
            <a:spLocks noGrp="1"/>
          </p:cNvSpPr>
          <p:nvPr>
            <p:ph type="subTitle" idx="1"/>
          </p:nvPr>
        </p:nvSpPr>
        <p:spPr>
          <a:xfrm>
            <a:off x="529247" y="1722490"/>
            <a:ext cx="2785453" cy="2350003"/>
          </a:xfrm>
          <a:prstGeom prst="rect">
            <a:avLst/>
          </a:prstGeom>
        </p:spPr>
        <p:txBody>
          <a:bodyPr spcFirstLastPara="1" wrap="square" lIns="91425" tIns="91425" rIns="91425" bIns="91425" anchor="ctr" anchorCtr="0">
            <a:noAutofit/>
          </a:bodyPr>
          <a:lstStyle/>
          <a:p>
            <a:pPr marL="285750" indent="-285750" algn="l"/>
            <a:r>
              <a:rPr lang="de-DE" sz="1300" dirty="0"/>
              <a:t>Anlass: Internationaler Frauentag (8. März)</a:t>
            </a:r>
          </a:p>
          <a:p>
            <a:pPr marL="0" lvl="0" indent="0" algn="l" rtl="0">
              <a:spcBef>
                <a:spcPts val="0"/>
              </a:spcBef>
              <a:spcAft>
                <a:spcPts val="0"/>
              </a:spcAft>
              <a:buNone/>
            </a:pPr>
            <a:endParaRPr lang="de-DE" sz="1300" dirty="0"/>
          </a:p>
          <a:p>
            <a:pPr marL="285750" indent="-285750" algn="l"/>
            <a:r>
              <a:rPr lang="de-DE" sz="1300" dirty="0"/>
              <a:t>Motto: „Feminismus statt Militarismus“</a:t>
            </a:r>
          </a:p>
          <a:p>
            <a:pPr marL="0" indent="0" algn="l">
              <a:buNone/>
            </a:pPr>
            <a:endParaRPr lang="de-DE" sz="1300" dirty="0"/>
          </a:p>
          <a:p>
            <a:pPr marL="285750" indent="-285750" algn="l"/>
            <a:r>
              <a:rPr lang="de-DE" sz="1300" dirty="0"/>
              <a:t>Veranstalter: Feministische und zivilgesellschaftliche Organisationen</a:t>
            </a:r>
          </a:p>
          <a:p>
            <a:pPr marL="0" indent="0" algn="l">
              <a:buNone/>
            </a:pPr>
            <a:endParaRPr lang="de-DE" sz="1300" dirty="0"/>
          </a:p>
          <a:p>
            <a:pPr marL="285750" indent="-285750" algn="l"/>
            <a:r>
              <a:rPr lang="de-DE" sz="1300" dirty="0"/>
              <a:t>Ziel der Demonstration:</a:t>
            </a:r>
          </a:p>
          <a:p>
            <a:pPr marL="0" indent="0" algn="l">
              <a:buNone/>
            </a:pPr>
            <a:endParaRPr lang="de-DE" sz="1300" dirty="0"/>
          </a:p>
          <a:p>
            <a:pPr marL="285750" indent="-285750" algn="l"/>
            <a:r>
              <a:rPr lang="de-DE" sz="1300" dirty="0"/>
              <a:t>Einsatz für die Rechte von Frauen</a:t>
            </a:r>
          </a:p>
          <a:p>
            <a:pPr marL="0" lvl="0" indent="0" algn="l" rtl="0">
              <a:spcBef>
                <a:spcPts val="0"/>
              </a:spcBef>
              <a:spcAft>
                <a:spcPts val="0"/>
              </a:spcAft>
              <a:buNone/>
            </a:pPr>
            <a:endParaRPr lang="bg-BG" dirty="0"/>
          </a:p>
        </p:txBody>
      </p:sp>
      <p:pic>
        <p:nvPicPr>
          <p:cNvPr id="4" name="Picture 3">
            <a:extLst>
              <a:ext uri="{FF2B5EF4-FFF2-40B4-BE49-F238E27FC236}">
                <a16:creationId xmlns:a16="http://schemas.microsoft.com/office/drawing/2014/main" id="{3FCCEDD1-FB1D-77B6-202C-063F155655D9}"/>
              </a:ext>
            </a:extLst>
          </p:cNvPr>
          <p:cNvPicPr>
            <a:picLocks noChangeAspect="1"/>
          </p:cNvPicPr>
          <p:nvPr/>
        </p:nvPicPr>
        <p:blipFill rotWithShape="1">
          <a:blip r:embed="rId3"/>
          <a:srcRect l="13611" t="1" r="18120" b="833"/>
          <a:stretch/>
        </p:blipFill>
        <p:spPr>
          <a:xfrm>
            <a:off x="3784165" y="895824"/>
            <a:ext cx="3280301" cy="26824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62"/>
        <p:cNvGrpSpPr/>
        <p:nvPr/>
      </p:nvGrpSpPr>
      <p:grpSpPr>
        <a:xfrm>
          <a:off x="0" y="0"/>
          <a:ext cx="0" cy="0"/>
          <a:chOff x="0" y="0"/>
          <a:chExt cx="0" cy="0"/>
        </a:xfrm>
      </p:grpSpPr>
      <p:grpSp>
        <p:nvGrpSpPr>
          <p:cNvPr id="1463" name="Google Shape;1463;p41"/>
          <p:cNvGrpSpPr/>
          <p:nvPr/>
        </p:nvGrpSpPr>
        <p:grpSpPr>
          <a:xfrm>
            <a:off x="715095" y="686165"/>
            <a:ext cx="5177570" cy="2666372"/>
            <a:chOff x="715095" y="686165"/>
            <a:chExt cx="5177570" cy="2666372"/>
          </a:xfrm>
        </p:grpSpPr>
        <p:grpSp>
          <p:nvGrpSpPr>
            <p:cNvPr id="1464" name="Google Shape;1464;p41"/>
            <p:cNvGrpSpPr/>
            <p:nvPr/>
          </p:nvGrpSpPr>
          <p:grpSpPr>
            <a:xfrm flipH="1">
              <a:off x="715095" y="1307465"/>
              <a:ext cx="1242870" cy="2045072"/>
              <a:chOff x="4230695" y="686165"/>
              <a:chExt cx="1242870" cy="2045072"/>
            </a:xfrm>
          </p:grpSpPr>
          <p:grpSp>
            <p:nvGrpSpPr>
              <p:cNvPr id="1465" name="Google Shape;1465;p41"/>
              <p:cNvGrpSpPr/>
              <p:nvPr/>
            </p:nvGrpSpPr>
            <p:grpSpPr>
              <a:xfrm rot="724390">
                <a:off x="4459024" y="1001975"/>
                <a:ext cx="742644" cy="846871"/>
                <a:chOff x="8132075" y="2477925"/>
                <a:chExt cx="192600" cy="219625"/>
              </a:xfrm>
            </p:grpSpPr>
            <p:grpSp>
              <p:nvGrpSpPr>
                <p:cNvPr id="1466" name="Google Shape;1466;p41"/>
                <p:cNvGrpSpPr/>
                <p:nvPr/>
              </p:nvGrpSpPr>
              <p:grpSpPr>
                <a:xfrm>
                  <a:off x="8132075" y="2477925"/>
                  <a:ext cx="192600" cy="198500"/>
                  <a:chOff x="8132075" y="2477925"/>
                  <a:chExt cx="192600" cy="198500"/>
                </a:xfrm>
              </p:grpSpPr>
              <p:sp>
                <p:nvSpPr>
                  <p:cNvPr id="1467" name="Google Shape;1467;p41"/>
                  <p:cNvSpPr/>
                  <p:nvPr/>
                </p:nvSpPr>
                <p:spPr>
                  <a:xfrm>
                    <a:off x="8206475" y="2477925"/>
                    <a:ext cx="118200" cy="123500"/>
                  </a:xfrm>
                  <a:custGeom>
                    <a:avLst/>
                    <a:gdLst/>
                    <a:ahLst/>
                    <a:cxnLst/>
                    <a:rect l="l" t="t" r="r" b="b"/>
                    <a:pathLst>
                      <a:path w="4728" h="4940" extrusionOk="0">
                        <a:moveTo>
                          <a:pt x="1170" y="0"/>
                        </a:moveTo>
                        <a:cubicBezTo>
                          <a:pt x="533" y="488"/>
                          <a:pt x="66" y="1229"/>
                          <a:pt x="31" y="2028"/>
                        </a:cubicBezTo>
                        <a:cubicBezTo>
                          <a:pt x="1" y="2645"/>
                          <a:pt x="190" y="3270"/>
                          <a:pt x="548" y="3773"/>
                        </a:cubicBezTo>
                        <a:lnTo>
                          <a:pt x="553" y="3780"/>
                        </a:lnTo>
                        <a:cubicBezTo>
                          <a:pt x="560" y="3791"/>
                          <a:pt x="567" y="3801"/>
                          <a:pt x="576" y="3811"/>
                        </a:cubicBezTo>
                        <a:cubicBezTo>
                          <a:pt x="584" y="3822"/>
                          <a:pt x="593" y="3834"/>
                          <a:pt x="600" y="3844"/>
                        </a:cubicBezTo>
                        <a:lnTo>
                          <a:pt x="617" y="3865"/>
                        </a:lnTo>
                        <a:cubicBezTo>
                          <a:pt x="627" y="3879"/>
                          <a:pt x="638" y="3892"/>
                          <a:pt x="646" y="3904"/>
                        </a:cubicBezTo>
                        <a:lnTo>
                          <a:pt x="664" y="3925"/>
                        </a:lnTo>
                        <a:cubicBezTo>
                          <a:pt x="675" y="3937"/>
                          <a:pt x="684" y="3949"/>
                          <a:pt x="694" y="3961"/>
                        </a:cubicBezTo>
                        <a:lnTo>
                          <a:pt x="718" y="3987"/>
                        </a:lnTo>
                        <a:cubicBezTo>
                          <a:pt x="726" y="3996"/>
                          <a:pt x="731" y="4004"/>
                          <a:pt x="742" y="4014"/>
                        </a:cubicBezTo>
                        <a:cubicBezTo>
                          <a:pt x="751" y="4026"/>
                          <a:pt x="761" y="4037"/>
                          <a:pt x="772" y="4049"/>
                        </a:cubicBezTo>
                        <a:cubicBezTo>
                          <a:pt x="778" y="4055"/>
                          <a:pt x="785" y="4062"/>
                          <a:pt x="791" y="4068"/>
                        </a:cubicBezTo>
                        <a:cubicBezTo>
                          <a:pt x="802" y="4080"/>
                          <a:pt x="814" y="4092"/>
                          <a:pt x="825" y="4104"/>
                        </a:cubicBezTo>
                        <a:lnTo>
                          <a:pt x="843" y="4122"/>
                        </a:lnTo>
                        <a:cubicBezTo>
                          <a:pt x="854" y="4132"/>
                          <a:pt x="863" y="4141"/>
                          <a:pt x="873" y="4151"/>
                        </a:cubicBezTo>
                        <a:lnTo>
                          <a:pt x="901" y="4178"/>
                        </a:lnTo>
                        <a:lnTo>
                          <a:pt x="906" y="4184"/>
                        </a:lnTo>
                        <a:cubicBezTo>
                          <a:pt x="1358" y="4606"/>
                          <a:pt x="1950" y="4878"/>
                          <a:pt x="2566" y="4931"/>
                        </a:cubicBezTo>
                        <a:cubicBezTo>
                          <a:pt x="2631" y="4937"/>
                          <a:pt x="2697" y="4940"/>
                          <a:pt x="2763" y="4940"/>
                        </a:cubicBezTo>
                        <a:cubicBezTo>
                          <a:pt x="3492" y="4940"/>
                          <a:pt x="4207" y="4591"/>
                          <a:pt x="4728" y="4074"/>
                        </a:cubicBezTo>
                        <a:cubicBezTo>
                          <a:pt x="4486" y="3643"/>
                          <a:pt x="4036" y="3342"/>
                          <a:pt x="3551" y="3252"/>
                        </a:cubicBezTo>
                        <a:cubicBezTo>
                          <a:pt x="3823" y="3211"/>
                          <a:pt x="4078" y="3096"/>
                          <a:pt x="4321" y="2930"/>
                        </a:cubicBezTo>
                        <a:cubicBezTo>
                          <a:pt x="4492" y="2812"/>
                          <a:pt x="4652" y="2648"/>
                          <a:pt x="4679" y="2441"/>
                        </a:cubicBezTo>
                        <a:cubicBezTo>
                          <a:pt x="4700" y="2282"/>
                          <a:pt x="4637" y="2125"/>
                          <a:pt x="4562" y="1982"/>
                        </a:cubicBezTo>
                        <a:cubicBezTo>
                          <a:pt x="4269" y="1423"/>
                          <a:pt x="3733" y="811"/>
                          <a:pt x="3220" y="446"/>
                        </a:cubicBezTo>
                        <a:cubicBezTo>
                          <a:pt x="3089" y="353"/>
                          <a:pt x="2941" y="270"/>
                          <a:pt x="2780" y="268"/>
                        </a:cubicBezTo>
                        <a:cubicBezTo>
                          <a:pt x="2779" y="268"/>
                          <a:pt x="2778" y="268"/>
                          <a:pt x="2777" y="268"/>
                        </a:cubicBezTo>
                        <a:cubicBezTo>
                          <a:pt x="2571" y="268"/>
                          <a:pt x="2387" y="403"/>
                          <a:pt x="2248" y="558"/>
                        </a:cubicBezTo>
                        <a:cubicBezTo>
                          <a:pt x="2053" y="775"/>
                          <a:pt x="1904" y="1014"/>
                          <a:pt x="1825" y="1276"/>
                        </a:cubicBezTo>
                        <a:cubicBezTo>
                          <a:pt x="1804" y="783"/>
                          <a:pt x="1565" y="298"/>
                          <a:pt x="1170" y="0"/>
                        </a:cubicBezTo>
                        <a:close/>
                      </a:path>
                    </a:pathLst>
                  </a:cu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41"/>
                  <p:cNvSpPr/>
                  <p:nvPr/>
                </p:nvSpPr>
                <p:spPr>
                  <a:xfrm>
                    <a:off x="8158125" y="2559100"/>
                    <a:ext cx="24750" cy="60725"/>
                  </a:xfrm>
                  <a:custGeom>
                    <a:avLst/>
                    <a:gdLst/>
                    <a:ahLst/>
                    <a:cxnLst/>
                    <a:rect l="l" t="t" r="r" b="b"/>
                    <a:pathLst>
                      <a:path w="990" h="2429" extrusionOk="0">
                        <a:moveTo>
                          <a:pt x="943" y="1"/>
                        </a:moveTo>
                        <a:lnTo>
                          <a:pt x="560" y="584"/>
                        </a:lnTo>
                        <a:cubicBezTo>
                          <a:pt x="378" y="863"/>
                          <a:pt x="193" y="1146"/>
                          <a:pt x="98" y="1465"/>
                        </a:cubicBezTo>
                        <a:cubicBezTo>
                          <a:pt x="1" y="1783"/>
                          <a:pt x="2" y="2147"/>
                          <a:pt x="180" y="2428"/>
                        </a:cubicBezTo>
                        <a:cubicBezTo>
                          <a:pt x="737" y="2135"/>
                          <a:pt x="888" y="1450"/>
                          <a:pt x="957" y="878"/>
                        </a:cubicBezTo>
                        <a:cubicBezTo>
                          <a:pt x="989" y="591"/>
                          <a:pt x="960" y="289"/>
                          <a:pt x="943" y="1"/>
                        </a:cubicBezTo>
                        <a:close/>
                      </a:path>
                    </a:pathLst>
                  </a:cu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41"/>
                  <p:cNvSpPr/>
                  <p:nvPr/>
                </p:nvSpPr>
                <p:spPr>
                  <a:xfrm>
                    <a:off x="8132075" y="2598800"/>
                    <a:ext cx="20000" cy="63550"/>
                  </a:xfrm>
                  <a:custGeom>
                    <a:avLst/>
                    <a:gdLst/>
                    <a:ahLst/>
                    <a:cxnLst/>
                    <a:rect l="l" t="t" r="r" b="b"/>
                    <a:pathLst>
                      <a:path w="800" h="2542" extrusionOk="0">
                        <a:moveTo>
                          <a:pt x="478" y="1"/>
                        </a:moveTo>
                        <a:lnTo>
                          <a:pt x="249" y="660"/>
                        </a:lnTo>
                        <a:cubicBezTo>
                          <a:pt x="141" y="975"/>
                          <a:pt x="32" y="1294"/>
                          <a:pt x="15" y="1626"/>
                        </a:cubicBezTo>
                        <a:cubicBezTo>
                          <a:pt x="0" y="1960"/>
                          <a:pt x="90" y="2312"/>
                          <a:pt x="331" y="2542"/>
                        </a:cubicBezTo>
                        <a:cubicBezTo>
                          <a:pt x="800" y="2120"/>
                          <a:pt x="780" y="1421"/>
                          <a:pt x="704" y="848"/>
                        </a:cubicBezTo>
                        <a:cubicBezTo>
                          <a:pt x="667" y="562"/>
                          <a:pt x="566" y="275"/>
                          <a:pt x="478" y="1"/>
                        </a:cubicBezTo>
                        <a:close/>
                      </a:path>
                    </a:pathLst>
                  </a:cu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41"/>
                  <p:cNvSpPr/>
                  <p:nvPr/>
                </p:nvSpPr>
                <p:spPr>
                  <a:xfrm>
                    <a:off x="8167625" y="2614375"/>
                    <a:ext cx="61875" cy="21500"/>
                  </a:xfrm>
                  <a:custGeom>
                    <a:avLst/>
                    <a:gdLst/>
                    <a:ahLst/>
                    <a:cxnLst/>
                    <a:rect l="l" t="t" r="r" b="b"/>
                    <a:pathLst>
                      <a:path w="2475" h="860" extrusionOk="0">
                        <a:moveTo>
                          <a:pt x="1701" y="0"/>
                        </a:moveTo>
                        <a:cubicBezTo>
                          <a:pt x="1667" y="0"/>
                          <a:pt x="1634" y="1"/>
                          <a:pt x="1601" y="3"/>
                        </a:cubicBezTo>
                        <a:cubicBezTo>
                          <a:pt x="1024" y="33"/>
                          <a:pt x="332" y="138"/>
                          <a:pt x="1" y="674"/>
                        </a:cubicBezTo>
                        <a:cubicBezTo>
                          <a:pt x="180" y="805"/>
                          <a:pt x="401" y="860"/>
                          <a:pt x="625" y="860"/>
                        </a:cubicBezTo>
                        <a:cubicBezTo>
                          <a:pt x="737" y="860"/>
                          <a:pt x="849" y="846"/>
                          <a:pt x="957" y="821"/>
                        </a:cubicBezTo>
                        <a:cubicBezTo>
                          <a:pt x="1282" y="747"/>
                          <a:pt x="1577" y="581"/>
                          <a:pt x="1866" y="419"/>
                        </a:cubicBezTo>
                        <a:lnTo>
                          <a:pt x="2475" y="76"/>
                        </a:lnTo>
                        <a:cubicBezTo>
                          <a:pt x="2221" y="43"/>
                          <a:pt x="1958" y="0"/>
                          <a:pt x="1701" y="0"/>
                        </a:cubicBezTo>
                        <a:close/>
                      </a:path>
                    </a:pathLst>
                  </a:cu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41"/>
                  <p:cNvSpPr/>
                  <p:nvPr/>
                </p:nvSpPr>
                <p:spPr>
                  <a:xfrm>
                    <a:off x="8152400" y="2638250"/>
                    <a:ext cx="51425" cy="38175"/>
                  </a:xfrm>
                  <a:custGeom>
                    <a:avLst/>
                    <a:gdLst/>
                    <a:ahLst/>
                    <a:cxnLst/>
                    <a:rect l="l" t="t" r="r" b="b"/>
                    <a:pathLst>
                      <a:path w="2057" h="1527" extrusionOk="0">
                        <a:moveTo>
                          <a:pt x="2056" y="1"/>
                        </a:moveTo>
                        <a:lnTo>
                          <a:pt x="2056" y="1"/>
                        </a:lnTo>
                        <a:cubicBezTo>
                          <a:pt x="1778" y="75"/>
                          <a:pt x="1482" y="145"/>
                          <a:pt x="1221" y="269"/>
                        </a:cubicBezTo>
                        <a:cubicBezTo>
                          <a:pt x="699" y="517"/>
                          <a:pt x="100" y="880"/>
                          <a:pt x="0" y="1502"/>
                        </a:cubicBezTo>
                        <a:cubicBezTo>
                          <a:pt x="70" y="1519"/>
                          <a:pt x="140" y="1527"/>
                          <a:pt x="211" y="1527"/>
                        </a:cubicBezTo>
                        <a:cubicBezTo>
                          <a:pt x="469" y="1527"/>
                          <a:pt x="728" y="1423"/>
                          <a:pt x="940" y="1271"/>
                        </a:cubicBezTo>
                        <a:cubicBezTo>
                          <a:pt x="1211" y="1077"/>
                          <a:pt x="1420" y="812"/>
                          <a:pt x="1625" y="549"/>
                        </a:cubicBezTo>
                        <a:cubicBezTo>
                          <a:pt x="1769" y="366"/>
                          <a:pt x="1913" y="184"/>
                          <a:pt x="2056" y="1"/>
                        </a:cubicBezTo>
                        <a:close/>
                      </a:path>
                    </a:pathLst>
                  </a:cu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72" name="Google Shape;1472;p41"/>
                <p:cNvGrpSpPr/>
                <p:nvPr/>
              </p:nvGrpSpPr>
              <p:grpSpPr>
                <a:xfrm>
                  <a:off x="8136625" y="2480300"/>
                  <a:ext cx="187975" cy="217250"/>
                  <a:chOff x="8136625" y="2480300"/>
                  <a:chExt cx="187975" cy="217250"/>
                </a:xfrm>
              </p:grpSpPr>
              <p:sp>
                <p:nvSpPr>
                  <p:cNvPr id="1473" name="Google Shape;1473;p41"/>
                  <p:cNvSpPr/>
                  <p:nvPr/>
                </p:nvSpPr>
                <p:spPr>
                  <a:xfrm>
                    <a:off x="8141325" y="2566025"/>
                    <a:ext cx="122000" cy="131525"/>
                  </a:xfrm>
                  <a:custGeom>
                    <a:avLst/>
                    <a:gdLst/>
                    <a:ahLst/>
                    <a:cxnLst/>
                    <a:rect l="l" t="t" r="r" b="b"/>
                    <a:pathLst>
                      <a:path w="4880" h="5261" extrusionOk="0">
                        <a:moveTo>
                          <a:pt x="4818" y="1"/>
                        </a:moveTo>
                        <a:cubicBezTo>
                          <a:pt x="4815" y="1"/>
                          <a:pt x="4812" y="1"/>
                          <a:pt x="4809" y="1"/>
                        </a:cubicBezTo>
                        <a:cubicBezTo>
                          <a:pt x="4196" y="117"/>
                          <a:pt x="3494" y="378"/>
                          <a:pt x="2833" y="738"/>
                        </a:cubicBezTo>
                        <a:cubicBezTo>
                          <a:pt x="2164" y="1102"/>
                          <a:pt x="1609" y="1527"/>
                          <a:pt x="1274" y="1934"/>
                        </a:cubicBezTo>
                        <a:cubicBezTo>
                          <a:pt x="589" y="2763"/>
                          <a:pt x="79" y="4081"/>
                          <a:pt x="3" y="5213"/>
                        </a:cubicBezTo>
                        <a:cubicBezTo>
                          <a:pt x="0" y="5238"/>
                          <a:pt x="20" y="5259"/>
                          <a:pt x="45" y="5261"/>
                        </a:cubicBezTo>
                        <a:lnTo>
                          <a:pt x="48" y="5261"/>
                        </a:lnTo>
                        <a:cubicBezTo>
                          <a:pt x="72" y="5261"/>
                          <a:pt x="91" y="5243"/>
                          <a:pt x="93" y="5219"/>
                        </a:cubicBezTo>
                        <a:cubicBezTo>
                          <a:pt x="167" y="4105"/>
                          <a:pt x="670" y="2808"/>
                          <a:pt x="1344" y="1992"/>
                        </a:cubicBezTo>
                        <a:cubicBezTo>
                          <a:pt x="1673" y="1592"/>
                          <a:pt x="2218" y="1176"/>
                          <a:pt x="2877" y="817"/>
                        </a:cubicBezTo>
                        <a:cubicBezTo>
                          <a:pt x="3530" y="462"/>
                          <a:pt x="4222" y="204"/>
                          <a:pt x="4826" y="89"/>
                        </a:cubicBezTo>
                        <a:cubicBezTo>
                          <a:pt x="4879" y="76"/>
                          <a:pt x="4867" y="1"/>
                          <a:pt x="48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41"/>
                  <p:cNvSpPr/>
                  <p:nvPr/>
                </p:nvSpPr>
                <p:spPr>
                  <a:xfrm>
                    <a:off x="8159350" y="2578750"/>
                    <a:ext cx="43350" cy="56325"/>
                  </a:xfrm>
                  <a:custGeom>
                    <a:avLst/>
                    <a:gdLst/>
                    <a:ahLst/>
                    <a:cxnLst/>
                    <a:rect l="l" t="t" r="r" b="b"/>
                    <a:pathLst>
                      <a:path w="1734" h="2253" extrusionOk="0">
                        <a:moveTo>
                          <a:pt x="623" y="1"/>
                        </a:moveTo>
                        <a:cubicBezTo>
                          <a:pt x="609" y="1"/>
                          <a:pt x="595" y="7"/>
                          <a:pt x="585" y="23"/>
                        </a:cubicBezTo>
                        <a:cubicBezTo>
                          <a:pt x="198" y="685"/>
                          <a:pt x="1" y="1441"/>
                          <a:pt x="14" y="2208"/>
                        </a:cubicBezTo>
                        <a:cubicBezTo>
                          <a:pt x="14" y="2231"/>
                          <a:pt x="35" y="2252"/>
                          <a:pt x="59" y="2252"/>
                        </a:cubicBezTo>
                        <a:cubicBezTo>
                          <a:pt x="67" y="2252"/>
                          <a:pt x="74" y="2249"/>
                          <a:pt x="81" y="2246"/>
                        </a:cubicBezTo>
                        <a:cubicBezTo>
                          <a:pt x="562" y="1988"/>
                          <a:pt x="1113" y="1869"/>
                          <a:pt x="1647" y="1753"/>
                        </a:cubicBezTo>
                        <a:lnTo>
                          <a:pt x="1682" y="1745"/>
                        </a:lnTo>
                        <a:cubicBezTo>
                          <a:pt x="1734" y="1731"/>
                          <a:pt x="1720" y="1657"/>
                          <a:pt x="1671" y="1657"/>
                        </a:cubicBezTo>
                        <a:cubicBezTo>
                          <a:pt x="1668" y="1657"/>
                          <a:pt x="1665" y="1657"/>
                          <a:pt x="1662" y="1657"/>
                        </a:cubicBezTo>
                        <a:lnTo>
                          <a:pt x="1629" y="1665"/>
                        </a:lnTo>
                        <a:cubicBezTo>
                          <a:pt x="1113" y="1777"/>
                          <a:pt x="581" y="1893"/>
                          <a:pt x="104" y="2133"/>
                        </a:cubicBezTo>
                        <a:cubicBezTo>
                          <a:pt x="104" y="1407"/>
                          <a:pt x="298" y="696"/>
                          <a:pt x="663" y="69"/>
                        </a:cubicBezTo>
                        <a:cubicBezTo>
                          <a:pt x="685" y="33"/>
                          <a:pt x="654" y="1"/>
                          <a:pt x="6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41"/>
                  <p:cNvSpPr/>
                  <p:nvPr/>
                </p:nvSpPr>
                <p:spPr>
                  <a:xfrm>
                    <a:off x="8144725" y="2649200"/>
                    <a:ext cx="42975" cy="28525"/>
                  </a:xfrm>
                  <a:custGeom>
                    <a:avLst/>
                    <a:gdLst/>
                    <a:ahLst/>
                    <a:cxnLst/>
                    <a:rect l="l" t="t" r="r" b="b"/>
                    <a:pathLst>
                      <a:path w="1719" h="1141" extrusionOk="0">
                        <a:moveTo>
                          <a:pt x="1654" y="1"/>
                        </a:moveTo>
                        <a:cubicBezTo>
                          <a:pt x="1644" y="1"/>
                          <a:pt x="1634" y="4"/>
                          <a:pt x="1624" y="13"/>
                        </a:cubicBezTo>
                        <a:cubicBezTo>
                          <a:pt x="1175" y="414"/>
                          <a:pt x="666" y="870"/>
                          <a:pt x="51" y="1052"/>
                        </a:cubicBezTo>
                        <a:cubicBezTo>
                          <a:pt x="0" y="1067"/>
                          <a:pt x="10" y="1140"/>
                          <a:pt x="61" y="1140"/>
                        </a:cubicBezTo>
                        <a:cubicBezTo>
                          <a:pt x="62" y="1140"/>
                          <a:pt x="62" y="1140"/>
                          <a:pt x="63" y="1140"/>
                        </a:cubicBezTo>
                        <a:cubicBezTo>
                          <a:pt x="67" y="1140"/>
                          <a:pt x="71" y="1140"/>
                          <a:pt x="76" y="1139"/>
                        </a:cubicBezTo>
                        <a:cubicBezTo>
                          <a:pt x="711" y="951"/>
                          <a:pt x="1229" y="487"/>
                          <a:pt x="1683" y="80"/>
                        </a:cubicBezTo>
                        <a:cubicBezTo>
                          <a:pt x="1718" y="49"/>
                          <a:pt x="1690" y="1"/>
                          <a:pt x="16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41"/>
                  <p:cNvSpPr/>
                  <p:nvPr/>
                </p:nvSpPr>
                <p:spPr>
                  <a:xfrm>
                    <a:off x="8136625" y="2626300"/>
                    <a:ext cx="11275" cy="47500"/>
                  </a:xfrm>
                  <a:custGeom>
                    <a:avLst/>
                    <a:gdLst/>
                    <a:ahLst/>
                    <a:cxnLst/>
                    <a:rect l="l" t="t" r="r" b="b"/>
                    <a:pathLst>
                      <a:path w="451" h="1900" extrusionOk="0">
                        <a:moveTo>
                          <a:pt x="183" y="0"/>
                        </a:moveTo>
                        <a:cubicBezTo>
                          <a:pt x="164" y="0"/>
                          <a:pt x="146" y="11"/>
                          <a:pt x="140" y="36"/>
                        </a:cubicBezTo>
                        <a:cubicBezTo>
                          <a:pt x="0" y="699"/>
                          <a:pt x="53" y="1027"/>
                          <a:pt x="84" y="1223"/>
                        </a:cubicBezTo>
                        <a:cubicBezTo>
                          <a:pt x="118" y="1436"/>
                          <a:pt x="249" y="1701"/>
                          <a:pt x="361" y="1879"/>
                        </a:cubicBezTo>
                        <a:cubicBezTo>
                          <a:pt x="369" y="1891"/>
                          <a:pt x="384" y="1900"/>
                          <a:pt x="398" y="1900"/>
                        </a:cubicBezTo>
                        <a:cubicBezTo>
                          <a:pt x="407" y="1900"/>
                          <a:pt x="416" y="1897"/>
                          <a:pt x="422" y="1892"/>
                        </a:cubicBezTo>
                        <a:cubicBezTo>
                          <a:pt x="443" y="1879"/>
                          <a:pt x="451" y="1852"/>
                          <a:pt x="437" y="1830"/>
                        </a:cubicBezTo>
                        <a:cubicBezTo>
                          <a:pt x="330" y="1660"/>
                          <a:pt x="205" y="1408"/>
                          <a:pt x="172" y="1209"/>
                        </a:cubicBezTo>
                        <a:cubicBezTo>
                          <a:pt x="140" y="1006"/>
                          <a:pt x="91" y="701"/>
                          <a:pt x="228" y="54"/>
                        </a:cubicBezTo>
                        <a:cubicBezTo>
                          <a:pt x="235" y="20"/>
                          <a:pt x="209" y="0"/>
                          <a:pt x="18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41"/>
                  <p:cNvSpPr/>
                  <p:nvPr/>
                </p:nvSpPr>
                <p:spPr>
                  <a:xfrm>
                    <a:off x="8223550" y="2545925"/>
                    <a:ext cx="65375" cy="42350"/>
                  </a:xfrm>
                  <a:custGeom>
                    <a:avLst/>
                    <a:gdLst/>
                    <a:ahLst/>
                    <a:cxnLst/>
                    <a:rect l="l" t="t" r="r" b="b"/>
                    <a:pathLst>
                      <a:path w="2615" h="1694" extrusionOk="0">
                        <a:moveTo>
                          <a:pt x="1478" y="0"/>
                        </a:moveTo>
                        <a:cubicBezTo>
                          <a:pt x="1469" y="0"/>
                          <a:pt x="1460" y="4"/>
                          <a:pt x="1452" y="12"/>
                        </a:cubicBezTo>
                        <a:lnTo>
                          <a:pt x="16" y="1264"/>
                        </a:lnTo>
                        <a:cubicBezTo>
                          <a:pt x="5" y="1273"/>
                          <a:pt x="1" y="1287"/>
                          <a:pt x="2" y="1299"/>
                        </a:cubicBezTo>
                        <a:cubicBezTo>
                          <a:pt x="4" y="1312"/>
                          <a:pt x="11" y="1324"/>
                          <a:pt x="23" y="1330"/>
                        </a:cubicBezTo>
                        <a:cubicBezTo>
                          <a:pt x="483" y="1569"/>
                          <a:pt x="992" y="1694"/>
                          <a:pt x="1511" y="1694"/>
                        </a:cubicBezTo>
                        <a:cubicBezTo>
                          <a:pt x="1514" y="1694"/>
                          <a:pt x="1517" y="1694"/>
                          <a:pt x="1520" y="1694"/>
                        </a:cubicBezTo>
                        <a:cubicBezTo>
                          <a:pt x="1525" y="1694"/>
                          <a:pt x="1529" y="1694"/>
                          <a:pt x="1533" y="1694"/>
                        </a:cubicBezTo>
                        <a:cubicBezTo>
                          <a:pt x="1884" y="1694"/>
                          <a:pt x="2233" y="1634"/>
                          <a:pt x="2564" y="1519"/>
                        </a:cubicBezTo>
                        <a:cubicBezTo>
                          <a:pt x="2615" y="1506"/>
                          <a:pt x="2598" y="1440"/>
                          <a:pt x="2558" y="1440"/>
                        </a:cubicBezTo>
                        <a:cubicBezTo>
                          <a:pt x="2552" y="1440"/>
                          <a:pt x="2545" y="1442"/>
                          <a:pt x="2539" y="1445"/>
                        </a:cubicBezTo>
                        <a:cubicBezTo>
                          <a:pt x="2213" y="1559"/>
                          <a:pt x="1867" y="1615"/>
                          <a:pt x="1520" y="1615"/>
                        </a:cubicBezTo>
                        <a:cubicBezTo>
                          <a:pt x="1033" y="1615"/>
                          <a:pt x="545" y="1505"/>
                          <a:pt x="113" y="1287"/>
                        </a:cubicBezTo>
                        <a:lnTo>
                          <a:pt x="1504" y="72"/>
                        </a:lnTo>
                        <a:cubicBezTo>
                          <a:pt x="1537" y="45"/>
                          <a:pt x="1510" y="0"/>
                          <a:pt x="14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41"/>
                  <p:cNvSpPr/>
                  <p:nvPr/>
                </p:nvSpPr>
                <p:spPr>
                  <a:xfrm>
                    <a:off x="8216075" y="2514325"/>
                    <a:ext cx="45800" cy="64825"/>
                  </a:xfrm>
                  <a:custGeom>
                    <a:avLst/>
                    <a:gdLst/>
                    <a:ahLst/>
                    <a:cxnLst/>
                    <a:rect l="l" t="t" r="r" b="b"/>
                    <a:pathLst>
                      <a:path w="1832" h="2593" extrusionOk="0">
                        <a:moveTo>
                          <a:pt x="488" y="0"/>
                        </a:moveTo>
                        <a:cubicBezTo>
                          <a:pt x="475" y="0"/>
                          <a:pt x="461" y="7"/>
                          <a:pt x="453" y="23"/>
                        </a:cubicBezTo>
                        <a:cubicBezTo>
                          <a:pt x="58" y="799"/>
                          <a:pt x="0" y="1749"/>
                          <a:pt x="298" y="2567"/>
                        </a:cubicBezTo>
                        <a:cubicBezTo>
                          <a:pt x="303" y="2579"/>
                          <a:pt x="313" y="2588"/>
                          <a:pt x="327" y="2591"/>
                        </a:cubicBezTo>
                        <a:cubicBezTo>
                          <a:pt x="330" y="2593"/>
                          <a:pt x="333" y="2593"/>
                          <a:pt x="336" y="2593"/>
                        </a:cubicBezTo>
                        <a:cubicBezTo>
                          <a:pt x="346" y="2593"/>
                          <a:pt x="355" y="2590"/>
                          <a:pt x="362" y="2584"/>
                        </a:cubicBezTo>
                        <a:lnTo>
                          <a:pt x="1797" y="1330"/>
                        </a:lnTo>
                        <a:cubicBezTo>
                          <a:pt x="1832" y="1303"/>
                          <a:pt x="1805" y="1258"/>
                          <a:pt x="1772" y="1258"/>
                        </a:cubicBezTo>
                        <a:cubicBezTo>
                          <a:pt x="1763" y="1258"/>
                          <a:pt x="1754" y="1261"/>
                          <a:pt x="1745" y="1270"/>
                        </a:cubicBezTo>
                        <a:lnTo>
                          <a:pt x="353" y="2485"/>
                        </a:lnTo>
                        <a:cubicBezTo>
                          <a:pt x="84" y="1699"/>
                          <a:pt x="148" y="797"/>
                          <a:pt x="525" y="59"/>
                        </a:cubicBezTo>
                        <a:cubicBezTo>
                          <a:pt x="542" y="27"/>
                          <a:pt x="515" y="0"/>
                          <a:pt x="4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41"/>
                  <p:cNvSpPr/>
                  <p:nvPr/>
                </p:nvSpPr>
                <p:spPr>
                  <a:xfrm>
                    <a:off x="8242550" y="2511025"/>
                    <a:ext cx="50075" cy="50225"/>
                  </a:xfrm>
                  <a:custGeom>
                    <a:avLst/>
                    <a:gdLst/>
                    <a:ahLst/>
                    <a:cxnLst/>
                    <a:rect l="l" t="t" r="r" b="b"/>
                    <a:pathLst>
                      <a:path w="2003" h="2009" extrusionOk="0">
                        <a:moveTo>
                          <a:pt x="201" y="1"/>
                        </a:moveTo>
                        <a:cubicBezTo>
                          <a:pt x="151" y="1"/>
                          <a:pt x="100" y="3"/>
                          <a:pt x="50" y="8"/>
                        </a:cubicBezTo>
                        <a:cubicBezTo>
                          <a:pt x="1" y="14"/>
                          <a:pt x="7" y="87"/>
                          <a:pt x="55" y="87"/>
                        </a:cubicBezTo>
                        <a:cubicBezTo>
                          <a:pt x="56" y="87"/>
                          <a:pt x="57" y="87"/>
                          <a:pt x="58" y="87"/>
                        </a:cubicBezTo>
                        <a:cubicBezTo>
                          <a:pt x="111" y="82"/>
                          <a:pt x="163" y="79"/>
                          <a:pt x="214" y="79"/>
                        </a:cubicBezTo>
                        <a:cubicBezTo>
                          <a:pt x="1206" y="79"/>
                          <a:pt x="1992" y="959"/>
                          <a:pt x="1853" y="1964"/>
                        </a:cubicBezTo>
                        <a:cubicBezTo>
                          <a:pt x="1850" y="1986"/>
                          <a:pt x="1865" y="2006"/>
                          <a:pt x="1886" y="2009"/>
                        </a:cubicBezTo>
                        <a:lnTo>
                          <a:pt x="1892" y="2009"/>
                        </a:lnTo>
                        <a:cubicBezTo>
                          <a:pt x="1911" y="2009"/>
                          <a:pt x="1928" y="1995"/>
                          <a:pt x="1931" y="1976"/>
                        </a:cubicBezTo>
                        <a:cubicBezTo>
                          <a:pt x="2002" y="1463"/>
                          <a:pt x="1825" y="911"/>
                          <a:pt x="1467" y="537"/>
                        </a:cubicBezTo>
                        <a:cubicBezTo>
                          <a:pt x="1144" y="199"/>
                          <a:pt x="670" y="1"/>
                          <a:pt x="2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41"/>
                  <p:cNvSpPr/>
                  <p:nvPr/>
                </p:nvSpPr>
                <p:spPr>
                  <a:xfrm>
                    <a:off x="8279675" y="2501175"/>
                    <a:ext cx="32925" cy="28325"/>
                  </a:xfrm>
                  <a:custGeom>
                    <a:avLst/>
                    <a:gdLst/>
                    <a:ahLst/>
                    <a:cxnLst/>
                    <a:rect l="l" t="t" r="r" b="b"/>
                    <a:pathLst>
                      <a:path w="1317" h="1133" extrusionOk="0">
                        <a:moveTo>
                          <a:pt x="1257" y="0"/>
                        </a:moveTo>
                        <a:cubicBezTo>
                          <a:pt x="1248" y="0"/>
                          <a:pt x="1238" y="4"/>
                          <a:pt x="1229" y="12"/>
                        </a:cubicBezTo>
                        <a:lnTo>
                          <a:pt x="28" y="1061"/>
                        </a:lnTo>
                        <a:cubicBezTo>
                          <a:pt x="0" y="1085"/>
                          <a:pt x="16" y="1132"/>
                          <a:pt x="55" y="1132"/>
                        </a:cubicBezTo>
                        <a:cubicBezTo>
                          <a:pt x="64" y="1131"/>
                          <a:pt x="75" y="1128"/>
                          <a:pt x="82" y="1122"/>
                        </a:cubicBezTo>
                        <a:lnTo>
                          <a:pt x="1282" y="74"/>
                        </a:lnTo>
                        <a:cubicBezTo>
                          <a:pt x="1316" y="46"/>
                          <a:pt x="1290" y="0"/>
                          <a:pt x="12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41"/>
                  <p:cNvSpPr/>
                  <p:nvPr/>
                </p:nvSpPr>
                <p:spPr>
                  <a:xfrm>
                    <a:off x="8306400" y="2493900"/>
                    <a:ext cx="15200" cy="11500"/>
                  </a:xfrm>
                  <a:custGeom>
                    <a:avLst/>
                    <a:gdLst/>
                    <a:ahLst/>
                    <a:cxnLst/>
                    <a:rect l="l" t="t" r="r" b="b"/>
                    <a:pathLst>
                      <a:path w="608" h="460" extrusionOk="0">
                        <a:moveTo>
                          <a:pt x="304" y="1"/>
                        </a:moveTo>
                        <a:cubicBezTo>
                          <a:pt x="251" y="1"/>
                          <a:pt x="197" y="19"/>
                          <a:pt x="154" y="57"/>
                        </a:cubicBezTo>
                        <a:cubicBezTo>
                          <a:pt x="0" y="192"/>
                          <a:pt x="85" y="445"/>
                          <a:pt x="289" y="459"/>
                        </a:cubicBezTo>
                        <a:cubicBezTo>
                          <a:pt x="296" y="459"/>
                          <a:pt x="302" y="459"/>
                          <a:pt x="307" y="459"/>
                        </a:cubicBezTo>
                        <a:cubicBezTo>
                          <a:pt x="499" y="459"/>
                          <a:pt x="608" y="229"/>
                          <a:pt x="477" y="80"/>
                        </a:cubicBezTo>
                        <a:cubicBezTo>
                          <a:pt x="432" y="28"/>
                          <a:pt x="368" y="1"/>
                          <a:pt x="3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41"/>
                  <p:cNvSpPr/>
                  <p:nvPr/>
                </p:nvSpPr>
                <p:spPr>
                  <a:xfrm>
                    <a:off x="8285475" y="2480300"/>
                    <a:ext cx="15250" cy="11475"/>
                  </a:xfrm>
                  <a:custGeom>
                    <a:avLst/>
                    <a:gdLst/>
                    <a:ahLst/>
                    <a:cxnLst/>
                    <a:rect l="l" t="t" r="r" b="b"/>
                    <a:pathLst>
                      <a:path w="610" h="459" extrusionOk="0">
                        <a:moveTo>
                          <a:pt x="305" y="1"/>
                        </a:moveTo>
                        <a:cubicBezTo>
                          <a:pt x="252" y="1"/>
                          <a:pt x="198" y="19"/>
                          <a:pt x="156" y="57"/>
                        </a:cubicBezTo>
                        <a:cubicBezTo>
                          <a:pt x="1" y="191"/>
                          <a:pt x="87" y="445"/>
                          <a:pt x="290" y="458"/>
                        </a:cubicBezTo>
                        <a:cubicBezTo>
                          <a:pt x="296" y="459"/>
                          <a:pt x="302" y="459"/>
                          <a:pt x="308" y="459"/>
                        </a:cubicBezTo>
                        <a:cubicBezTo>
                          <a:pt x="501" y="459"/>
                          <a:pt x="609" y="229"/>
                          <a:pt x="478" y="80"/>
                        </a:cubicBezTo>
                        <a:cubicBezTo>
                          <a:pt x="433" y="27"/>
                          <a:pt x="369" y="1"/>
                          <a:pt x="3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41"/>
                  <p:cNvSpPr/>
                  <p:nvPr/>
                </p:nvSpPr>
                <p:spPr>
                  <a:xfrm>
                    <a:off x="8274825" y="2485000"/>
                    <a:ext cx="19525" cy="37925"/>
                  </a:xfrm>
                  <a:custGeom>
                    <a:avLst/>
                    <a:gdLst/>
                    <a:ahLst/>
                    <a:cxnLst/>
                    <a:rect l="l" t="t" r="r" b="b"/>
                    <a:pathLst>
                      <a:path w="781" h="1517" extrusionOk="0">
                        <a:moveTo>
                          <a:pt x="731" y="0"/>
                        </a:moveTo>
                        <a:cubicBezTo>
                          <a:pt x="714" y="0"/>
                          <a:pt x="698" y="10"/>
                          <a:pt x="694" y="33"/>
                        </a:cubicBezTo>
                        <a:cubicBezTo>
                          <a:pt x="561" y="545"/>
                          <a:pt x="333" y="1028"/>
                          <a:pt x="20" y="1454"/>
                        </a:cubicBezTo>
                        <a:cubicBezTo>
                          <a:pt x="0" y="1481"/>
                          <a:pt x="20" y="1517"/>
                          <a:pt x="51" y="1517"/>
                        </a:cubicBezTo>
                        <a:cubicBezTo>
                          <a:pt x="64" y="1517"/>
                          <a:pt x="76" y="1511"/>
                          <a:pt x="84" y="1502"/>
                        </a:cubicBezTo>
                        <a:cubicBezTo>
                          <a:pt x="403" y="1067"/>
                          <a:pt x="635" y="574"/>
                          <a:pt x="770" y="53"/>
                        </a:cubicBezTo>
                        <a:cubicBezTo>
                          <a:pt x="780" y="21"/>
                          <a:pt x="755" y="0"/>
                          <a:pt x="7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41"/>
                  <p:cNvSpPr/>
                  <p:nvPr/>
                </p:nvSpPr>
                <p:spPr>
                  <a:xfrm>
                    <a:off x="8283975" y="2520700"/>
                    <a:ext cx="40625" cy="14025"/>
                  </a:xfrm>
                  <a:custGeom>
                    <a:avLst/>
                    <a:gdLst/>
                    <a:ahLst/>
                    <a:cxnLst/>
                    <a:rect l="l" t="t" r="r" b="b"/>
                    <a:pathLst>
                      <a:path w="1625" h="561" extrusionOk="0">
                        <a:moveTo>
                          <a:pt x="1570" y="1"/>
                        </a:moveTo>
                        <a:cubicBezTo>
                          <a:pt x="1568" y="1"/>
                          <a:pt x="1567" y="1"/>
                          <a:pt x="1565" y="1"/>
                        </a:cubicBezTo>
                        <a:cubicBezTo>
                          <a:pt x="1030" y="64"/>
                          <a:pt x="511" y="229"/>
                          <a:pt x="37" y="486"/>
                        </a:cubicBezTo>
                        <a:cubicBezTo>
                          <a:pt x="1" y="505"/>
                          <a:pt x="14" y="560"/>
                          <a:pt x="56" y="560"/>
                        </a:cubicBezTo>
                        <a:cubicBezTo>
                          <a:pt x="62" y="560"/>
                          <a:pt x="70" y="559"/>
                          <a:pt x="76" y="556"/>
                        </a:cubicBezTo>
                        <a:cubicBezTo>
                          <a:pt x="541" y="304"/>
                          <a:pt x="1049" y="143"/>
                          <a:pt x="1576" y="80"/>
                        </a:cubicBezTo>
                        <a:cubicBezTo>
                          <a:pt x="1625" y="73"/>
                          <a:pt x="1618" y="1"/>
                          <a:pt x="15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485" name="Google Shape;1485;p41"/>
              <p:cNvGrpSpPr/>
              <p:nvPr/>
            </p:nvGrpSpPr>
            <p:grpSpPr>
              <a:xfrm rot="-188346">
                <a:off x="4255507" y="703471"/>
                <a:ext cx="657363" cy="925277"/>
                <a:chOff x="8244900" y="3297325"/>
                <a:chExt cx="207000" cy="291375"/>
              </a:xfrm>
            </p:grpSpPr>
            <p:sp>
              <p:nvSpPr>
                <p:cNvPr id="1486" name="Google Shape;1486;p41"/>
                <p:cNvSpPr/>
                <p:nvPr/>
              </p:nvSpPr>
              <p:spPr>
                <a:xfrm>
                  <a:off x="8367875" y="3423650"/>
                  <a:ext cx="83125" cy="20425"/>
                </a:xfrm>
                <a:custGeom>
                  <a:avLst/>
                  <a:gdLst/>
                  <a:ahLst/>
                  <a:cxnLst/>
                  <a:rect l="l" t="t" r="r" b="b"/>
                  <a:pathLst>
                    <a:path w="3325" h="817" extrusionOk="0">
                      <a:moveTo>
                        <a:pt x="1900" y="1"/>
                      </a:moveTo>
                      <a:cubicBezTo>
                        <a:pt x="1246" y="1"/>
                        <a:pt x="554" y="138"/>
                        <a:pt x="160" y="283"/>
                      </a:cubicBezTo>
                      <a:cubicBezTo>
                        <a:pt x="140" y="298"/>
                        <a:pt x="123" y="300"/>
                        <a:pt x="105" y="300"/>
                      </a:cubicBezTo>
                      <a:cubicBezTo>
                        <a:pt x="100" y="300"/>
                        <a:pt x="95" y="300"/>
                        <a:pt x="89" y="300"/>
                      </a:cubicBezTo>
                      <a:cubicBezTo>
                        <a:pt x="66" y="300"/>
                        <a:pt x="39" y="302"/>
                        <a:pt x="1" y="327"/>
                      </a:cubicBezTo>
                      <a:cubicBezTo>
                        <a:pt x="277" y="682"/>
                        <a:pt x="878" y="817"/>
                        <a:pt x="1507" y="817"/>
                      </a:cubicBezTo>
                      <a:cubicBezTo>
                        <a:pt x="2218" y="817"/>
                        <a:pt x="2966" y="645"/>
                        <a:pt x="3324" y="423"/>
                      </a:cubicBezTo>
                      <a:cubicBezTo>
                        <a:pt x="3039" y="111"/>
                        <a:pt x="2485" y="1"/>
                        <a:pt x="190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41"/>
                <p:cNvSpPr/>
                <p:nvPr/>
              </p:nvSpPr>
              <p:spPr>
                <a:xfrm>
                  <a:off x="8394950" y="3357550"/>
                  <a:ext cx="56950" cy="39675"/>
                </a:xfrm>
                <a:custGeom>
                  <a:avLst/>
                  <a:gdLst/>
                  <a:ahLst/>
                  <a:cxnLst/>
                  <a:rect l="l" t="t" r="r" b="b"/>
                  <a:pathLst>
                    <a:path w="2278" h="1587" extrusionOk="0">
                      <a:moveTo>
                        <a:pt x="2127" y="1"/>
                      </a:moveTo>
                      <a:cubicBezTo>
                        <a:pt x="1406" y="1"/>
                        <a:pt x="429" y="944"/>
                        <a:pt x="85" y="1452"/>
                      </a:cubicBezTo>
                      <a:cubicBezTo>
                        <a:pt x="70" y="1501"/>
                        <a:pt x="29" y="1485"/>
                        <a:pt x="0" y="1559"/>
                      </a:cubicBezTo>
                      <a:cubicBezTo>
                        <a:pt x="65" y="1578"/>
                        <a:pt x="133" y="1587"/>
                        <a:pt x="204" y="1587"/>
                      </a:cubicBezTo>
                      <a:cubicBezTo>
                        <a:pt x="966" y="1587"/>
                        <a:pt x="2045" y="571"/>
                        <a:pt x="2277" y="16"/>
                      </a:cubicBezTo>
                      <a:cubicBezTo>
                        <a:pt x="2229" y="6"/>
                        <a:pt x="2178" y="1"/>
                        <a:pt x="212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41"/>
                <p:cNvSpPr/>
                <p:nvPr/>
              </p:nvSpPr>
              <p:spPr>
                <a:xfrm>
                  <a:off x="8379400" y="3327025"/>
                  <a:ext cx="26225" cy="68700"/>
                </a:xfrm>
                <a:custGeom>
                  <a:avLst/>
                  <a:gdLst/>
                  <a:ahLst/>
                  <a:cxnLst/>
                  <a:rect l="l" t="t" r="r" b="b"/>
                  <a:pathLst>
                    <a:path w="1049" h="2748" extrusionOk="0">
                      <a:moveTo>
                        <a:pt x="488" y="1"/>
                      </a:moveTo>
                      <a:cubicBezTo>
                        <a:pt x="157" y="569"/>
                        <a:pt x="0" y="2276"/>
                        <a:pt x="634" y="2747"/>
                      </a:cubicBezTo>
                      <a:cubicBezTo>
                        <a:pt x="677" y="2680"/>
                        <a:pt x="639" y="2655"/>
                        <a:pt x="668" y="2615"/>
                      </a:cubicBezTo>
                      <a:cubicBezTo>
                        <a:pt x="879" y="1991"/>
                        <a:pt x="1049" y="487"/>
                        <a:pt x="48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9" name="Google Shape;1489;p41"/>
                <p:cNvSpPr/>
                <p:nvPr/>
              </p:nvSpPr>
              <p:spPr>
                <a:xfrm>
                  <a:off x="8410775" y="3297325"/>
                  <a:ext cx="25450" cy="66200"/>
                </a:xfrm>
                <a:custGeom>
                  <a:avLst/>
                  <a:gdLst/>
                  <a:ahLst/>
                  <a:cxnLst/>
                  <a:rect l="l" t="t" r="r" b="b"/>
                  <a:pathLst>
                    <a:path w="1018" h="2648" extrusionOk="0">
                      <a:moveTo>
                        <a:pt x="820" y="0"/>
                      </a:moveTo>
                      <a:lnTo>
                        <a:pt x="820" y="0"/>
                      </a:lnTo>
                      <a:cubicBezTo>
                        <a:pt x="166" y="352"/>
                        <a:pt x="1" y="1857"/>
                        <a:pt x="70" y="2511"/>
                      </a:cubicBezTo>
                      <a:cubicBezTo>
                        <a:pt x="89" y="2558"/>
                        <a:pt x="47" y="2573"/>
                        <a:pt x="73" y="2647"/>
                      </a:cubicBezTo>
                      <a:cubicBezTo>
                        <a:pt x="796" y="2328"/>
                        <a:pt x="1018" y="628"/>
                        <a:pt x="82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41"/>
                <p:cNvSpPr/>
                <p:nvPr/>
              </p:nvSpPr>
              <p:spPr>
                <a:xfrm>
                  <a:off x="8345475" y="3348250"/>
                  <a:ext cx="27225" cy="81775"/>
                </a:xfrm>
                <a:custGeom>
                  <a:avLst/>
                  <a:gdLst/>
                  <a:ahLst/>
                  <a:cxnLst/>
                  <a:rect l="l" t="t" r="r" b="b"/>
                  <a:pathLst>
                    <a:path w="1089" h="3271" extrusionOk="0">
                      <a:moveTo>
                        <a:pt x="309" y="0"/>
                      </a:moveTo>
                      <a:lnTo>
                        <a:pt x="309" y="0"/>
                      </a:lnTo>
                      <a:cubicBezTo>
                        <a:pt x="0" y="734"/>
                        <a:pt x="78" y="2805"/>
                        <a:pt x="913" y="3270"/>
                      </a:cubicBezTo>
                      <a:cubicBezTo>
                        <a:pt x="953" y="3184"/>
                        <a:pt x="903" y="3160"/>
                        <a:pt x="934" y="3106"/>
                      </a:cubicBezTo>
                      <a:cubicBezTo>
                        <a:pt x="1089" y="2326"/>
                        <a:pt x="1056" y="497"/>
                        <a:pt x="3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1" name="Google Shape;1491;p41"/>
                <p:cNvSpPr/>
                <p:nvPr/>
              </p:nvSpPr>
              <p:spPr>
                <a:xfrm>
                  <a:off x="8336625" y="3458375"/>
                  <a:ext cx="83125" cy="20425"/>
                </a:xfrm>
                <a:custGeom>
                  <a:avLst/>
                  <a:gdLst/>
                  <a:ahLst/>
                  <a:cxnLst/>
                  <a:rect l="l" t="t" r="r" b="b"/>
                  <a:pathLst>
                    <a:path w="3325" h="817" extrusionOk="0">
                      <a:moveTo>
                        <a:pt x="1899" y="0"/>
                      </a:moveTo>
                      <a:cubicBezTo>
                        <a:pt x="1245" y="0"/>
                        <a:pt x="553" y="138"/>
                        <a:pt x="159" y="282"/>
                      </a:cubicBezTo>
                      <a:cubicBezTo>
                        <a:pt x="139" y="298"/>
                        <a:pt x="122" y="300"/>
                        <a:pt x="103" y="300"/>
                      </a:cubicBezTo>
                      <a:cubicBezTo>
                        <a:pt x="99" y="300"/>
                        <a:pt x="96" y="299"/>
                        <a:pt x="92" y="299"/>
                      </a:cubicBezTo>
                      <a:cubicBezTo>
                        <a:pt x="68" y="299"/>
                        <a:pt x="40" y="301"/>
                        <a:pt x="1" y="328"/>
                      </a:cubicBezTo>
                      <a:cubicBezTo>
                        <a:pt x="277" y="682"/>
                        <a:pt x="878" y="817"/>
                        <a:pt x="1507" y="817"/>
                      </a:cubicBezTo>
                      <a:cubicBezTo>
                        <a:pt x="2218" y="817"/>
                        <a:pt x="2966" y="645"/>
                        <a:pt x="3325" y="424"/>
                      </a:cubicBezTo>
                      <a:cubicBezTo>
                        <a:pt x="3039" y="110"/>
                        <a:pt x="2484" y="0"/>
                        <a:pt x="18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2" name="Google Shape;1492;p41"/>
                <p:cNvSpPr/>
                <p:nvPr/>
              </p:nvSpPr>
              <p:spPr>
                <a:xfrm>
                  <a:off x="8317550" y="3384750"/>
                  <a:ext cx="27250" cy="81775"/>
                </a:xfrm>
                <a:custGeom>
                  <a:avLst/>
                  <a:gdLst/>
                  <a:ahLst/>
                  <a:cxnLst/>
                  <a:rect l="l" t="t" r="r" b="b"/>
                  <a:pathLst>
                    <a:path w="1090" h="3271" extrusionOk="0">
                      <a:moveTo>
                        <a:pt x="309" y="0"/>
                      </a:moveTo>
                      <a:lnTo>
                        <a:pt x="309" y="0"/>
                      </a:lnTo>
                      <a:cubicBezTo>
                        <a:pt x="0" y="734"/>
                        <a:pt x="80" y="2805"/>
                        <a:pt x="913" y="3270"/>
                      </a:cubicBezTo>
                      <a:cubicBezTo>
                        <a:pt x="953" y="3182"/>
                        <a:pt x="904" y="3160"/>
                        <a:pt x="934" y="3106"/>
                      </a:cubicBezTo>
                      <a:cubicBezTo>
                        <a:pt x="1089" y="2326"/>
                        <a:pt x="1056" y="497"/>
                        <a:pt x="3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3" name="Google Shape;1493;p41"/>
                <p:cNvSpPr/>
                <p:nvPr/>
              </p:nvSpPr>
              <p:spPr>
                <a:xfrm>
                  <a:off x="8304325" y="3488950"/>
                  <a:ext cx="83100" cy="20375"/>
                </a:xfrm>
                <a:custGeom>
                  <a:avLst/>
                  <a:gdLst/>
                  <a:ahLst/>
                  <a:cxnLst/>
                  <a:rect l="l" t="t" r="r" b="b"/>
                  <a:pathLst>
                    <a:path w="3324" h="815" extrusionOk="0">
                      <a:moveTo>
                        <a:pt x="1900" y="0"/>
                      </a:moveTo>
                      <a:cubicBezTo>
                        <a:pt x="1246" y="0"/>
                        <a:pt x="554" y="138"/>
                        <a:pt x="160" y="282"/>
                      </a:cubicBezTo>
                      <a:cubicBezTo>
                        <a:pt x="140" y="296"/>
                        <a:pt x="124" y="298"/>
                        <a:pt x="107" y="298"/>
                      </a:cubicBezTo>
                      <a:cubicBezTo>
                        <a:pt x="101" y="298"/>
                        <a:pt x="95" y="298"/>
                        <a:pt x="89" y="298"/>
                      </a:cubicBezTo>
                      <a:cubicBezTo>
                        <a:pt x="66" y="298"/>
                        <a:pt x="39" y="301"/>
                        <a:pt x="0" y="326"/>
                      </a:cubicBezTo>
                      <a:cubicBezTo>
                        <a:pt x="276" y="680"/>
                        <a:pt x="877" y="815"/>
                        <a:pt x="1507" y="815"/>
                      </a:cubicBezTo>
                      <a:cubicBezTo>
                        <a:pt x="2217" y="815"/>
                        <a:pt x="2965" y="643"/>
                        <a:pt x="3324" y="422"/>
                      </a:cubicBezTo>
                      <a:cubicBezTo>
                        <a:pt x="3038" y="110"/>
                        <a:pt x="2484" y="0"/>
                        <a:pt x="190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41"/>
                <p:cNvSpPr/>
                <p:nvPr/>
              </p:nvSpPr>
              <p:spPr>
                <a:xfrm>
                  <a:off x="8281900" y="3413525"/>
                  <a:ext cx="27250" cy="81775"/>
                </a:xfrm>
                <a:custGeom>
                  <a:avLst/>
                  <a:gdLst/>
                  <a:ahLst/>
                  <a:cxnLst/>
                  <a:rect l="l" t="t" r="r" b="b"/>
                  <a:pathLst>
                    <a:path w="1090" h="3271" extrusionOk="0">
                      <a:moveTo>
                        <a:pt x="310" y="0"/>
                      </a:moveTo>
                      <a:cubicBezTo>
                        <a:pt x="1" y="732"/>
                        <a:pt x="78" y="2805"/>
                        <a:pt x="914" y="3270"/>
                      </a:cubicBezTo>
                      <a:cubicBezTo>
                        <a:pt x="954" y="3182"/>
                        <a:pt x="905" y="3159"/>
                        <a:pt x="934" y="3106"/>
                      </a:cubicBezTo>
                      <a:cubicBezTo>
                        <a:pt x="1089" y="2326"/>
                        <a:pt x="1057" y="497"/>
                        <a:pt x="3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41"/>
                <p:cNvSpPr/>
                <p:nvPr/>
              </p:nvSpPr>
              <p:spPr>
                <a:xfrm>
                  <a:off x="8244900" y="3336975"/>
                  <a:ext cx="175975" cy="251725"/>
                </a:xfrm>
                <a:custGeom>
                  <a:avLst/>
                  <a:gdLst/>
                  <a:ahLst/>
                  <a:cxnLst/>
                  <a:rect l="l" t="t" r="r" b="b"/>
                  <a:pathLst>
                    <a:path w="7039" h="10069" extrusionOk="0">
                      <a:moveTo>
                        <a:pt x="6932" y="1"/>
                      </a:moveTo>
                      <a:cubicBezTo>
                        <a:pt x="6902" y="1"/>
                        <a:pt x="6872" y="22"/>
                        <a:pt x="6876" y="62"/>
                      </a:cubicBezTo>
                      <a:cubicBezTo>
                        <a:pt x="6922" y="541"/>
                        <a:pt x="6445" y="1461"/>
                        <a:pt x="6187" y="1954"/>
                      </a:cubicBezTo>
                      <a:lnTo>
                        <a:pt x="6138" y="2053"/>
                      </a:lnTo>
                      <a:cubicBezTo>
                        <a:pt x="5774" y="2755"/>
                        <a:pt x="5206" y="3365"/>
                        <a:pt x="4654" y="3955"/>
                      </a:cubicBezTo>
                      <a:cubicBezTo>
                        <a:pt x="4362" y="4270"/>
                        <a:pt x="4058" y="4595"/>
                        <a:pt x="3792" y="4929"/>
                      </a:cubicBezTo>
                      <a:cubicBezTo>
                        <a:pt x="3328" y="5512"/>
                        <a:pt x="2807" y="5936"/>
                        <a:pt x="2301" y="6344"/>
                      </a:cubicBezTo>
                      <a:cubicBezTo>
                        <a:pt x="1263" y="7187"/>
                        <a:pt x="282" y="7983"/>
                        <a:pt x="5" y="10005"/>
                      </a:cubicBezTo>
                      <a:cubicBezTo>
                        <a:pt x="0" y="10036"/>
                        <a:pt x="21" y="10065"/>
                        <a:pt x="52" y="10068"/>
                      </a:cubicBezTo>
                      <a:cubicBezTo>
                        <a:pt x="56" y="10069"/>
                        <a:pt x="59" y="10069"/>
                        <a:pt x="62" y="10069"/>
                      </a:cubicBezTo>
                      <a:cubicBezTo>
                        <a:pt x="71" y="10069"/>
                        <a:pt x="79" y="10067"/>
                        <a:pt x="87" y="10063"/>
                      </a:cubicBezTo>
                      <a:cubicBezTo>
                        <a:pt x="103" y="10054"/>
                        <a:pt x="113" y="10039"/>
                        <a:pt x="116" y="10020"/>
                      </a:cubicBezTo>
                      <a:cubicBezTo>
                        <a:pt x="388" y="8043"/>
                        <a:pt x="1353" y="7260"/>
                        <a:pt x="2371" y="6432"/>
                      </a:cubicBezTo>
                      <a:cubicBezTo>
                        <a:pt x="2881" y="6019"/>
                        <a:pt x="3408" y="5591"/>
                        <a:pt x="3880" y="4999"/>
                      </a:cubicBezTo>
                      <a:cubicBezTo>
                        <a:pt x="4143" y="4670"/>
                        <a:pt x="4444" y="4346"/>
                        <a:pt x="4738" y="4033"/>
                      </a:cubicBezTo>
                      <a:cubicBezTo>
                        <a:pt x="5292" y="3437"/>
                        <a:pt x="5866" y="2821"/>
                        <a:pt x="6236" y="2103"/>
                      </a:cubicBezTo>
                      <a:lnTo>
                        <a:pt x="6287" y="2006"/>
                      </a:lnTo>
                      <a:cubicBezTo>
                        <a:pt x="6549" y="1502"/>
                        <a:pt x="7039" y="563"/>
                        <a:pt x="6988" y="52"/>
                      </a:cubicBezTo>
                      <a:cubicBezTo>
                        <a:pt x="6984" y="17"/>
                        <a:pt x="6958" y="1"/>
                        <a:pt x="69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96" name="Google Shape;1496;p41"/>
              <p:cNvGrpSpPr/>
              <p:nvPr/>
            </p:nvGrpSpPr>
            <p:grpSpPr>
              <a:xfrm rot="337277">
                <a:off x="4423322" y="1277117"/>
                <a:ext cx="1005591" cy="961454"/>
                <a:chOff x="8059125" y="2818475"/>
                <a:chExt cx="411275" cy="393225"/>
              </a:xfrm>
            </p:grpSpPr>
            <p:sp>
              <p:nvSpPr>
                <p:cNvPr id="1497" name="Google Shape;1497;p41"/>
                <p:cNvSpPr/>
                <p:nvPr/>
              </p:nvSpPr>
              <p:spPr>
                <a:xfrm>
                  <a:off x="8177525" y="2820225"/>
                  <a:ext cx="292875" cy="226450"/>
                </a:xfrm>
                <a:custGeom>
                  <a:avLst/>
                  <a:gdLst/>
                  <a:ahLst/>
                  <a:cxnLst/>
                  <a:rect l="l" t="t" r="r" b="b"/>
                  <a:pathLst>
                    <a:path w="11715" h="9058" extrusionOk="0">
                      <a:moveTo>
                        <a:pt x="9188" y="1"/>
                      </a:moveTo>
                      <a:cubicBezTo>
                        <a:pt x="8450" y="1"/>
                        <a:pt x="7618" y="244"/>
                        <a:pt x="7037" y="670"/>
                      </a:cubicBezTo>
                      <a:cubicBezTo>
                        <a:pt x="7481" y="935"/>
                        <a:pt x="7883" y="1268"/>
                        <a:pt x="8227" y="1654"/>
                      </a:cubicBezTo>
                      <a:cubicBezTo>
                        <a:pt x="7693" y="1433"/>
                        <a:pt x="7179" y="1172"/>
                        <a:pt x="6685" y="874"/>
                      </a:cubicBezTo>
                      <a:cubicBezTo>
                        <a:pt x="6036" y="1390"/>
                        <a:pt x="5215" y="1943"/>
                        <a:pt x="4502" y="2367"/>
                      </a:cubicBezTo>
                      <a:cubicBezTo>
                        <a:pt x="4244" y="3136"/>
                        <a:pt x="3856" y="3713"/>
                        <a:pt x="3640" y="4496"/>
                      </a:cubicBezTo>
                      <a:cubicBezTo>
                        <a:pt x="3579" y="4059"/>
                        <a:pt x="3594" y="3615"/>
                        <a:pt x="3685" y="3184"/>
                      </a:cubicBezTo>
                      <a:lnTo>
                        <a:pt x="3685" y="3184"/>
                      </a:lnTo>
                      <a:cubicBezTo>
                        <a:pt x="2716" y="4046"/>
                        <a:pt x="1873" y="5040"/>
                        <a:pt x="1181" y="6138"/>
                      </a:cubicBezTo>
                      <a:cubicBezTo>
                        <a:pt x="540" y="7156"/>
                        <a:pt x="0" y="9057"/>
                        <a:pt x="1552" y="9057"/>
                      </a:cubicBezTo>
                      <a:cubicBezTo>
                        <a:pt x="1679" y="9057"/>
                        <a:pt x="1821" y="9044"/>
                        <a:pt x="1977" y="9017"/>
                      </a:cubicBezTo>
                      <a:cubicBezTo>
                        <a:pt x="2572" y="8913"/>
                        <a:pt x="3130" y="8634"/>
                        <a:pt x="3700" y="8436"/>
                      </a:cubicBezTo>
                      <a:cubicBezTo>
                        <a:pt x="3846" y="8385"/>
                        <a:pt x="5971" y="7587"/>
                        <a:pt x="5911" y="7477"/>
                      </a:cubicBezTo>
                      <a:lnTo>
                        <a:pt x="5319" y="6427"/>
                      </a:lnTo>
                      <a:lnTo>
                        <a:pt x="5319" y="6427"/>
                      </a:lnTo>
                      <a:cubicBezTo>
                        <a:pt x="5716" y="6776"/>
                        <a:pt x="6223" y="7027"/>
                        <a:pt x="6713" y="7223"/>
                      </a:cubicBezTo>
                      <a:cubicBezTo>
                        <a:pt x="7895" y="6763"/>
                        <a:pt x="8980" y="5944"/>
                        <a:pt x="9760" y="4936"/>
                      </a:cubicBezTo>
                      <a:lnTo>
                        <a:pt x="9421" y="3133"/>
                      </a:lnTo>
                      <a:lnTo>
                        <a:pt x="9421" y="3133"/>
                      </a:lnTo>
                      <a:cubicBezTo>
                        <a:pt x="9741" y="3557"/>
                        <a:pt x="10019" y="4043"/>
                        <a:pt x="10337" y="4468"/>
                      </a:cubicBezTo>
                      <a:cubicBezTo>
                        <a:pt x="10905" y="3979"/>
                        <a:pt x="11405" y="3360"/>
                        <a:pt x="11558" y="2625"/>
                      </a:cubicBezTo>
                      <a:cubicBezTo>
                        <a:pt x="11715" y="1873"/>
                        <a:pt x="11376" y="1135"/>
                        <a:pt x="10823" y="635"/>
                      </a:cubicBezTo>
                      <a:cubicBezTo>
                        <a:pt x="10434" y="285"/>
                        <a:pt x="9940" y="51"/>
                        <a:pt x="9436" y="11"/>
                      </a:cubicBezTo>
                      <a:cubicBezTo>
                        <a:pt x="9355" y="4"/>
                        <a:pt x="9272" y="1"/>
                        <a:pt x="91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8" name="Google Shape;1498;p41"/>
                <p:cNvSpPr/>
                <p:nvPr/>
              </p:nvSpPr>
              <p:spPr>
                <a:xfrm>
                  <a:off x="8059125" y="2857025"/>
                  <a:ext cx="372400" cy="354675"/>
                </a:xfrm>
                <a:custGeom>
                  <a:avLst/>
                  <a:gdLst/>
                  <a:ahLst/>
                  <a:cxnLst/>
                  <a:rect l="l" t="t" r="r" b="b"/>
                  <a:pathLst>
                    <a:path w="14896" h="14187" extrusionOk="0">
                      <a:moveTo>
                        <a:pt x="14831" y="1"/>
                      </a:moveTo>
                      <a:cubicBezTo>
                        <a:pt x="14823" y="1"/>
                        <a:pt x="14815" y="3"/>
                        <a:pt x="14806" y="9"/>
                      </a:cubicBezTo>
                      <a:cubicBezTo>
                        <a:pt x="14773" y="28"/>
                        <a:pt x="11491" y="1941"/>
                        <a:pt x="8045" y="4626"/>
                      </a:cubicBezTo>
                      <a:cubicBezTo>
                        <a:pt x="6022" y="6202"/>
                        <a:pt x="4337" y="7732"/>
                        <a:pt x="3039" y="9172"/>
                      </a:cubicBezTo>
                      <a:cubicBezTo>
                        <a:pt x="1414" y="10975"/>
                        <a:pt x="394" y="12645"/>
                        <a:pt x="6" y="14133"/>
                      </a:cubicBezTo>
                      <a:cubicBezTo>
                        <a:pt x="0" y="14156"/>
                        <a:pt x="14" y="14180"/>
                        <a:pt x="37" y="14185"/>
                      </a:cubicBezTo>
                      <a:cubicBezTo>
                        <a:pt x="40" y="14187"/>
                        <a:pt x="45" y="14187"/>
                        <a:pt x="48" y="14187"/>
                      </a:cubicBezTo>
                      <a:cubicBezTo>
                        <a:pt x="67" y="14187"/>
                        <a:pt x="85" y="14174"/>
                        <a:pt x="90" y="14154"/>
                      </a:cubicBezTo>
                      <a:cubicBezTo>
                        <a:pt x="474" y="12681"/>
                        <a:pt x="1488" y="11024"/>
                        <a:pt x="3103" y="9230"/>
                      </a:cubicBezTo>
                      <a:cubicBezTo>
                        <a:pt x="4398" y="7794"/>
                        <a:pt x="6078" y="6269"/>
                        <a:pt x="8099" y="4696"/>
                      </a:cubicBezTo>
                      <a:cubicBezTo>
                        <a:pt x="11540" y="2016"/>
                        <a:pt x="14817" y="104"/>
                        <a:pt x="14849" y="85"/>
                      </a:cubicBezTo>
                      <a:cubicBezTo>
                        <a:pt x="14895" y="62"/>
                        <a:pt x="14870" y="1"/>
                        <a:pt x="148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9" name="Google Shape;1499;p41"/>
                <p:cNvSpPr/>
                <p:nvPr/>
              </p:nvSpPr>
              <p:spPr>
                <a:xfrm>
                  <a:off x="8389850" y="2818475"/>
                  <a:ext cx="29375" cy="64200"/>
                </a:xfrm>
                <a:custGeom>
                  <a:avLst/>
                  <a:gdLst/>
                  <a:ahLst/>
                  <a:cxnLst/>
                  <a:rect l="l" t="t" r="r" b="b"/>
                  <a:pathLst>
                    <a:path w="1175" h="2568" extrusionOk="0">
                      <a:moveTo>
                        <a:pt x="1115" y="0"/>
                      </a:moveTo>
                      <a:cubicBezTo>
                        <a:pt x="1099" y="0"/>
                        <a:pt x="1083" y="8"/>
                        <a:pt x="1076" y="28"/>
                      </a:cubicBezTo>
                      <a:lnTo>
                        <a:pt x="10" y="2507"/>
                      </a:lnTo>
                      <a:cubicBezTo>
                        <a:pt x="1" y="2529"/>
                        <a:pt x="11" y="2554"/>
                        <a:pt x="32" y="2565"/>
                      </a:cubicBezTo>
                      <a:cubicBezTo>
                        <a:pt x="38" y="2566"/>
                        <a:pt x="44" y="2568"/>
                        <a:pt x="50" y="2568"/>
                      </a:cubicBezTo>
                      <a:cubicBezTo>
                        <a:pt x="68" y="2568"/>
                        <a:pt x="83" y="2557"/>
                        <a:pt x="90" y="2541"/>
                      </a:cubicBezTo>
                      <a:lnTo>
                        <a:pt x="1157" y="64"/>
                      </a:lnTo>
                      <a:cubicBezTo>
                        <a:pt x="1174" y="28"/>
                        <a:pt x="1144" y="0"/>
                        <a:pt x="11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0" name="Google Shape;1500;p41"/>
                <p:cNvSpPr/>
                <p:nvPr/>
              </p:nvSpPr>
              <p:spPr>
                <a:xfrm>
                  <a:off x="8295425" y="2947825"/>
                  <a:ext cx="102475" cy="23250"/>
                </a:xfrm>
                <a:custGeom>
                  <a:avLst/>
                  <a:gdLst/>
                  <a:ahLst/>
                  <a:cxnLst/>
                  <a:rect l="l" t="t" r="r" b="b"/>
                  <a:pathLst>
                    <a:path w="4099" h="930" extrusionOk="0">
                      <a:moveTo>
                        <a:pt x="60" y="0"/>
                      </a:moveTo>
                      <a:cubicBezTo>
                        <a:pt x="12" y="0"/>
                        <a:pt x="0" y="76"/>
                        <a:pt x="53" y="87"/>
                      </a:cubicBezTo>
                      <a:lnTo>
                        <a:pt x="4028" y="928"/>
                      </a:lnTo>
                      <a:cubicBezTo>
                        <a:pt x="4031" y="929"/>
                        <a:pt x="4034" y="929"/>
                        <a:pt x="4037" y="929"/>
                      </a:cubicBezTo>
                      <a:lnTo>
                        <a:pt x="4039" y="929"/>
                      </a:lnTo>
                      <a:cubicBezTo>
                        <a:pt x="4090" y="928"/>
                        <a:pt x="4099" y="855"/>
                        <a:pt x="4048" y="843"/>
                      </a:cubicBezTo>
                      <a:lnTo>
                        <a:pt x="72" y="2"/>
                      </a:lnTo>
                      <a:cubicBezTo>
                        <a:pt x="68" y="1"/>
                        <a:pt x="64" y="0"/>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01" name="Google Shape;1501;p41"/>
              <p:cNvGrpSpPr/>
              <p:nvPr/>
            </p:nvGrpSpPr>
            <p:grpSpPr>
              <a:xfrm rot="871253">
                <a:off x="4498652" y="2103938"/>
                <a:ext cx="576125" cy="564083"/>
                <a:chOff x="8174627" y="4345225"/>
                <a:chExt cx="172915" cy="169301"/>
              </a:xfrm>
            </p:grpSpPr>
            <p:grpSp>
              <p:nvGrpSpPr>
                <p:cNvPr id="1502" name="Google Shape;1502;p41"/>
                <p:cNvGrpSpPr/>
                <p:nvPr/>
              </p:nvGrpSpPr>
              <p:grpSpPr>
                <a:xfrm>
                  <a:off x="8192297" y="4345225"/>
                  <a:ext cx="155245" cy="145615"/>
                  <a:chOff x="8192297" y="4345225"/>
                  <a:chExt cx="155245" cy="145615"/>
                </a:xfrm>
              </p:grpSpPr>
              <p:sp>
                <p:nvSpPr>
                  <p:cNvPr id="1503" name="Google Shape;1503;p41"/>
                  <p:cNvSpPr/>
                  <p:nvPr/>
                </p:nvSpPr>
                <p:spPr>
                  <a:xfrm>
                    <a:off x="8192297" y="4378920"/>
                    <a:ext cx="38677" cy="71057"/>
                  </a:xfrm>
                  <a:custGeom>
                    <a:avLst/>
                    <a:gdLst/>
                    <a:ahLst/>
                    <a:cxnLst/>
                    <a:rect l="l" t="t" r="r" b="b"/>
                    <a:pathLst>
                      <a:path w="939" h="1725" extrusionOk="0">
                        <a:moveTo>
                          <a:pt x="536" y="0"/>
                        </a:moveTo>
                        <a:cubicBezTo>
                          <a:pt x="408" y="0"/>
                          <a:pt x="280" y="59"/>
                          <a:pt x="201" y="160"/>
                        </a:cubicBezTo>
                        <a:cubicBezTo>
                          <a:pt x="0" y="421"/>
                          <a:pt x="282" y="931"/>
                          <a:pt x="360" y="1198"/>
                        </a:cubicBezTo>
                        <a:cubicBezTo>
                          <a:pt x="395" y="1320"/>
                          <a:pt x="376" y="1604"/>
                          <a:pt x="339" y="1724"/>
                        </a:cubicBezTo>
                        <a:lnTo>
                          <a:pt x="477" y="1532"/>
                        </a:lnTo>
                        <a:cubicBezTo>
                          <a:pt x="544" y="1159"/>
                          <a:pt x="799" y="873"/>
                          <a:pt x="892" y="515"/>
                        </a:cubicBezTo>
                        <a:cubicBezTo>
                          <a:pt x="938" y="338"/>
                          <a:pt x="895" y="145"/>
                          <a:pt x="723" y="48"/>
                        </a:cubicBezTo>
                        <a:cubicBezTo>
                          <a:pt x="666" y="16"/>
                          <a:pt x="601" y="0"/>
                          <a:pt x="53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4" name="Google Shape;1504;p41"/>
                  <p:cNvSpPr/>
                  <p:nvPr/>
                </p:nvSpPr>
                <p:spPr>
                  <a:xfrm>
                    <a:off x="8230686" y="4349797"/>
                    <a:ext cx="47698" cy="85104"/>
                  </a:xfrm>
                  <a:custGeom>
                    <a:avLst/>
                    <a:gdLst/>
                    <a:ahLst/>
                    <a:cxnLst/>
                    <a:rect l="l" t="t" r="r" b="b"/>
                    <a:pathLst>
                      <a:path w="1158" h="2066" extrusionOk="0">
                        <a:moveTo>
                          <a:pt x="650" y="1"/>
                        </a:moveTo>
                        <a:cubicBezTo>
                          <a:pt x="522" y="1"/>
                          <a:pt x="392" y="47"/>
                          <a:pt x="298" y="133"/>
                        </a:cubicBezTo>
                        <a:cubicBezTo>
                          <a:pt x="0" y="408"/>
                          <a:pt x="237" y="1088"/>
                          <a:pt x="276" y="1429"/>
                        </a:cubicBezTo>
                        <a:cubicBezTo>
                          <a:pt x="294" y="1586"/>
                          <a:pt x="215" y="1926"/>
                          <a:pt x="143" y="2066"/>
                        </a:cubicBezTo>
                        <a:lnTo>
                          <a:pt x="187" y="2057"/>
                        </a:lnTo>
                        <a:cubicBezTo>
                          <a:pt x="346" y="1617"/>
                          <a:pt x="878" y="1125"/>
                          <a:pt x="1065" y="708"/>
                        </a:cubicBezTo>
                        <a:cubicBezTo>
                          <a:pt x="1157" y="502"/>
                          <a:pt x="1144" y="259"/>
                          <a:pt x="956" y="105"/>
                        </a:cubicBezTo>
                        <a:cubicBezTo>
                          <a:pt x="869" y="34"/>
                          <a:pt x="760" y="1"/>
                          <a:pt x="6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5" name="Google Shape;1505;p41"/>
                  <p:cNvSpPr/>
                  <p:nvPr/>
                </p:nvSpPr>
                <p:spPr>
                  <a:xfrm>
                    <a:off x="8253382" y="4411009"/>
                    <a:ext cx="91565" cy="40863"/>
                  </a:xfrm>
                  <a:custGeom>
                    <a:avLst/>
                    <a:gdLst/>
                    <a:ahLst/>
                    <a:cxnLst/>
                    <a:rect l="l" t="t" r="r" b="b"/>
                    <a:pathLst>
                      <a:path w="2223" h="992" extrusionOk="0">
                        <a:moveTo>
                          <a:pt x="1722" y="0"/>
                        </a:moveTo>
                        <a:cubicBezTo>
                          <a:pt x="1633" y="0"/>
                          <a:pt x="1542" y="23"/>
                          <a:pt x="1458" y="64"/>
                        </a:cubicBezTo>
                        <a:cubicBezTo>
                          <a:pt x="1046" y="265"/>
                          <a:pt x="763" y="646"/>
                          <a:pt x="330" y="819"/>
                        </a:cubicBezTo>
                        <a:lnTo>
                          <a:pt x="10" y="987"/>
                        </a:lnTo>
                        <a:lnTo>
                          <a:pt x="10" y="987"/>
                        </a:lnTo>
                        <a:cubicBezTo>
                          <a:pt x="142" y="921"/>
                          <a:pt x="520" y="876"/>
                          <a:pt x="707" y="876"/>
                        </a:cubicBezTo>
                        <a:cubicBezTo>
                          <a:pt x="728" y="876"/>
                          <a:pt x="747" y="877"/>
                          <a:pt x="763" y="878"/>
                        </a:cubicBezTo>
                        <a:cubicBezTo>
                          <a:pt x="966" y="894"/>
                          <a:pt x="1290" y="976"/>
                          <a:pt x="1575" y="976"/>
                        </a:cubicBezTo>
                        <a:cubicBezTo>
                          <a:pt x="1771" y="976"/>
                          <a:pt x="1950" y="937"/>
                          <a:pt x="2057" y="811"/>
                        </a:cubicBezTo>
                        <a:cubicBezTo>
                          <a:pt x="2212" y="631"/>
                          <a:pt x="2223" y="335"/>
                          <a:pt x="2063" y="154"/>
                        </a:cubicBezTo>
                        <a:cubicBezTo>
                          <a:pt x="1970" y="46"/>
                          <a:pt x="1848" y="0"/>
                          <a:pt x="1722" y="0"/>
                        </a:cubicBezTo>
                        <a:close/>
                        <a:moveTo>
                          <a:pt x="10" y="987"/>
                        </a:moveTo>
                        <a:lnTo>
                          <a:pt x="10" y="987"/>
                        </a:lnTo>
                        <a:cubicBezTo>
                          <a:pt x="7" y="988"/>
                          <a:pt x="4" y="990"/>
                          <a:pt x="1" y="992"/>
                        </a:cubicBezTo>
                        <a:lnTo>
                          <a:pt x="10" y="987"/>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6" name="Google Shape;1506;p41"/>
                  <p:cNvSpPr/>
                  <p:nvPr/>
                </p:nvSpPr>
                <p:spPr>
                  <a:xfrm>
                    <a:off x="8242961" y="4458751"/>
                    <a:ext cx="73071" cy="32089"/>
                  </a:xfrm>
                  <a:custGeom>
                    <a:avLst/>
                    <a:gdLst/>
                    <a:ahLst/>
                    <a:cxnLst/>
                    <a:rect l="l" t="t" r="r" b="b"/>
                    <a:pathLst>
                      <a:path w="1774" h="779" extrusionOk="0">
                        <a:moveTo>
                          <a:pt x="1340" y="1"/>
                        </a:moveTo>
                        <a:cubicBezTo>
                          <a:pt x="1298" y="1"/>
                          <a:pt x="1256" y="6"/>
                          <a:pt x="1214" y="16"/>
                        </a:cubicBezTo>
                        <a:cubicBezTo>
                          <a:pt x="855" y="105"/>
                          <a:pt x="566" y="357"/>
                          <a:pt x="194" y="422"/>
                        </a:cubicBezTo>
                        <a:lnTo>
                          <a:pt x="0" y="557"/>
                        </a:lnTo>
                        <a:cubicBezTo>
                          <a:pt x="72" y="535"/>
                          <a:pt x="202" y="521"/>
                          <a:pt x="321" y="521"/>
                        </a:cubicBezTo>
                        <a:cubicBezTo>
                          <a:pt x="401" y="521"/>
                          <a:pt x="477" y="527"/>
                          <a:pt x="525" y="542"/>
                        </a:cubicBezTo>
                        <a:cubicBezTo>
                          <a:pt x="726" y="602"/>
                          <a:pt x="1063" y="778"/>
                          <a:pt x="1328" y="778"/>
                        </a:cubicBezTo>
                        <a:cubicBezTo>
                          <a:pt x="1416" y="778"/>
                          <a:pt x="1497" y="759"/>
                          <a:pt x="1562" y="709"/>
                        </a:cubicBezTo>
                        <a:cubicBezTo>
                          <a:pt x="1715" y="593"/>
                          <a:pt x="1773" y="360"/>
                          <a:pt x="1679" y="189"/>
                        </a:cubicBezTo>
                        <a:cubicBezTo>
                          <a:pt x="1606" y="58"/>
                          <a:pt x="1476" y="1"/>
                          <a:pt x="13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7" name="Google Shape;1507;p41"/>
                  <p:cNvSpPr/>
                  <p:nvPr/>
                </p:nvSpPr>
                <p:spPr>
                  <a:xfrm>
                    <a:off x="8265574" y="4345225"/>
                    <a:ext cx="76243" cy="81026"/>
                  </a:xfrm>
                  <a:custGeom>
                    <a:avLst/>
                    <a:gdLst/>
                    <a:ahLst/>
                    <a:cxnLst/>
                    <a:rect l="l" t="t" r="r" b="b"/>
                    <a:pathLst>
                      <a:path w="1851" h="1967" extrusionOk="0">
                        <a:moveTo>
                          <a:pt x="1489" y="1"/>
                        </a:moveTo>
                        <a:cubicBezTo>
                          <a:pt x="1449" y="1"/>
                          <a:pt x="1409" y="5"/>
                          <a:pt x="1371" y="12"/>
                        </a:cubicBezTo>
                        <a:cubicBezTo>
                          <a:pt x="1184" y="48"/>
                          <a:pt x="1026" y="173"/>
                          <a:pt x="899" y="315"/>
                        </a:cubicBezTo>
                        <a:cubicBezTo>
                          <a:pt x="731" y="504"/>
                          <a:pt x="601" y="726"/>
                          <a:pt x="522" y="968"/>
                        </a:cubicBezTo>
                        <a:cubicBezTo>
                          <a:pt x="455" y="1167"/>
                          <a:pt x="422" y="1381"/>
                          <a:pt x="315" y="1564"/>
                        </a:cubicBezTo>
                        <a:cubicBezTo>
                          <a:pt x="249" y="1675"/>
                          <a:pt x="178" y="1782"/>
                          <a:pt x="91" y="1876"/>
                        </a:cubicBezTo>
                        <a:lnTo>
                          <a:pt x="91" y="1876"/>
                        </a:lnTo>
                        <a:lnTo>
                          <a:pt x="1851" y="136"/>
                        </a:lnTo>
                        <a:cubicBezTo>
                          <a:pt x="1758" y="43"/>
                          <a:pt x="1622" y="1"/>
                          <a:pt x="1489" y="1"/>
                        </a:cubicBezTo>
                        <a:close/>
                        <a:moveTo>
                          <a:pt x="91" y="1876"/>
                        </a:moveTo>
                        <a:lnTo>
                          <a:pt x="0" y="1967"/>
                        </a:lnTo>
                        <a:cubicBezTo>
                          <a:pt x="32" y="1938"/>
                          <a:pt x="63" y="1908"/>
                          <a:pt x="91" y="187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8" name="Google Shape;1508;p41"/>
                  <p:cNvSpPr/>
                  <p:nvPr/>
                </p:nvSpPr>
                <p:spPr>
                  <a:xfrm>
                    <a:off x="8265080" y="4350250"/>
                    <a:ext cx="82462" cy="75506"/>
                  </a:xfrm>
                  <a:custGeom>
                    <a:avLst/>
                    <a:gdLst/>
                    <a:ahLst/>
                    <a:cxnLst/>
                    <a:rect l="l" t="t" r="r" b="b"/>
                    <a:pathLst>
                      <a:path w="2002" h="1833" extrusionOk="0">
                        <a:moveTo>
                          <a:pt x="1849" y="0"/>
                        </a:moveTo>
                        <a:lnTo>
                          <a:pt x="97" y="1737"/>
                        </a:lnTo>
                        <a:lnTo>
                          <a:pt x="97" y="1737"/>
                        </a:lnTo>
                        <a:cubicBezTo>
                          <a:pt x="191" y="1654"/>
                          <a:pt x="296" y="1585"/>
                          <a:pt x="407" y="1523"/>
                        </a:cubicBezTo>
                        <a:cubicBezTo>
                          <a:pt x="589" y="1417"/>
                          <a:pt x="804" y="1385"/>
                          <a:pt x="1005" y="1321"/>
                        </a:cubicBezTo>
                        <a:cubicBezTo>
                          <a:pt x="1247" y="1244"/>
                          <a:pt x="1471" y="1117"/>
                          <a:pt x="1660" y="949"/>
                        </a:cubicBezTo>
                        <a:cubicBezTo>
                          <a:pt x="1803" y="823"/>
                          <a:pt x="1930" y="667"/>
                          <a:pt x="1967" y="480"/>
                        </a:cubicBezTo>
                        <a:cubicBezTo>
                          <a:pt x="2001" y="313"/>
                          <a:pt x="1969" y="121"/>
                          <a:pt x="1849" y="0"/>
                        </a:cubicBezTo>
                        <a:close/>
                        <a:moveTo>
                          <a:pt x="97" y="1737"/>
                        </a:moveTo>
                        <a:lnTo>
                          <a:pt x="97" y="1737"/>
                        </a:lnTo>
                        <a:cubicBezTo>
                          <a:pt x="63" y="1767"/>
                          <a:pt x="31" y="1799"/>
                          <a:pt x="0" y="1833"/>
                        </a:cubicBezTo>
                        <a:lnTo>
                          <a:pt x="97" y="1737"/>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09" name="Google Shape;1509;p41"/>
                <p:cNvSpPr/>
                <p:nvPr/>
              </p:nvSpPr>
              <p:spPr>
                <a:xfrm>
                  <a:off x="8174627" y="4362279"/>
                  <a:ext cx="158170" cy="152247"/>
                </a:xfrm>
                <a:custGeom>
                  <a:avLst/>
                  <a:gdLst/>
                  <a:ahLst/>
                  <a:cxnLst/>
                  <a:rect l="l" t="t" r="r" b="b"/>
                  <a:pathLst>
                    <a:path w="3840" h="3696" extrusionOk="0">
                      <a:moveTo>
                        <a:pt x="3760" y="0"/>
                      </a:moveTo>
                      <a:cubicBezTo>
                        <a:pt x="3748" y="0"/>
                        <a:pt x="3735" y="5"/>
                        <a:pt x="3723" y="17"/>
                      </a:cubicBezTo>
                      <a:cubicBezTo>
                        <a:pt x="3517" y="221"/>
                        <a:pt x="3310" y="424"/>
                        <a:pt x="3101" y="627"/>
                      </a:cubicBezTo>
                      <a:cubicBezTo>
                        <a:pt x="2848" y="874"/>
                        <a:pt x="2593" y="1120"/>
                        <a:pt x="2338" y="1368"/>
                      </a:cubicBezTo>
                      <a:lnTo>
                        <a:pt x="1522" y="2157"/>
                      </a:lnTo>
                      <a:cubicBezTo>
                        <a:pt x="1264" y="2407"/>
                        <a:pt x="1006" y="2658"/>
                        <a:pt x="748" y="2908"/>
                      </a:cubicBezTo>
                      <a:cubicBezTo>
                        <a:pt x="534" y="3117"/>
                        <a:pt x="319" y="3327"/>
                        <a:pt x="104" y="3539"/>
                      </a:cubicBezTo>
                      <a:lnTo>
                        <a:pt x="40" y="3602"/>
                      </a:lnTo>
                      <a:cubicBezTo>
                        <a:pt x="1" y="3641"/>
                        <a:pt x="38" y="3696"/>
                        <a:pt x="80" y="3696"/>
                      </a:cubicBezTo>
                      <a:cubicBezTo>
                        <a:pt x="93" y="3696"/>
                        <a:pt x="106" y="3691"/>
                        <a:pt x="118" y="3679"/>
                      </a:cubicBezTo>
                      <a:cubicBezTo>
                        <a:pt x="323" y="3475"/>
                        <a:pt x="531" y="3272"/>
                        <a:pt x="739" y="3069"/>
                      </a:cubicBezTo>
                      <a:cubicBezTo>
                        <a:pt x="993" y="2822"/>
                        <a:pt x="1248" y="2576"/>
                        <a:pt x="1504" y="2328"/>
                      </a:cubicBezTo>
                      <a:lnTo>
                        <a:pt x="2318" y="1539"/>
                      </a:lnTo>
                      <a:cubicBezTo>
                        <a:pt x="2576" y="1289"/>
                        <a:pt x="2834" y="1038"/>
                        <a:pt x="3092" y="788"/>
                      </a:cubicBezTo>
                      <a:cubicBezTo>
                        <a:pt x="3309" y="577"/>
                        <a:pt x="3523" y="369"/>
                        <a:pt x="3737" y="157"/>
                      </a:cubicBezTo>
                      <a:lnTo>
                        <a:pt x="3801" y="94"/>
                      </a:lnTo>
                      <a:cubicBezTo>
                        <a:pt x="3840" y="55"/>
                        <a:pt x="3803" y="0"/>
                        <a:pt x="37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0" name="Google Shape;1510;p41"/>
                <p:cNvSpPr/>
                <p:nvPr/>
              </p:nvSpPr>
              <p:spPr>
                <a:xfrm>
                  <a:off x="8185419" y="4412575"/>
                  <a:ext cx="28668" cy="90665"/>
                </a:xfrm>
                <a:custGeom>
                  <a:avLst/>
                  <a:gdLst/>
                  <a:ahLst/>
                  <a:cxnLst/>
                  <a:rect l="l" t="t" r="r" b="b"/>
                  <a:pathLst>
                    <a:path w="696" h="2201" extrusionOk="0">
                      <a:moveTo>
                        <a:pt x="641" y="0"/>
                      </a:moveTo>
                      <a:cubicBezTo>
                        <a:pt x="613" y="0"/>
                        <a:pt x="586" y="18"/>
                        <a:pt x="586" y="53"/>
                      </a:cubicBezTo>
                      <a:cubicBezTo>
                        <a:pt x="585" y="333"/>
                        <a:pt x="556" y="614"/>
                        <a:pt x="498" y="888"/>
                      </a:cubicBezTo>
                      <a:cubicBezTo>
                        <a:pt x="407" y="1320"/>
                        <a:pt x="248" y="1736"/>
                        <a:pt x="26" y="2118"/>
                      </a:cubicBezTo>
                      <a:cubicBezTo>
                        <a:pt x="1" y="2161"/>
                        <a:pt x="39" y="2200"/>
                        <a:pt x="76" y="2200"/>
                      </a:cubicBezTo>
                      <a:cubicBezTo>
                        <a:pt x="92" y="2200"/>
                        <a:pt x="109" y="2193"/>
                        <a:pt x="119" y="2175"/>
                      </a:cubicBezTo>
                      <a:lnTo>
                        <a:pt x="119" y="2173"/>
                      </a:lnTo>
                      <a:cubicBezTo>
                        <a:pt x="412" y="1671"/>
                        <a:pt x="598" y="1115"/>
                        <a:pt x="665" y="538"/>
                      </a:cubicBezTo>
                      <a:cubicBezTo>
                        <a:pt x="685" y="376"/>
                        <a:pt x="695" y="215"/>
                        <a:pt x="695" y="53"/>
                      </a:cubicBezTo>
                      <a:cubicBezTo>
                        <a:pt x="695" y="18"/>
                        <a:pt x="668" y="0"/>
                        <a:pt x="6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1" name="Google Shape;1511;p41"/>
                <p:cNvSpPr/>
                <p:nvPr/>
              </p:nvSpPr>
              <p:spPr>
                <a:xfrm>
                  <a:off x="8216723" y="4363556"/>
                  <a:ext cx="45144" cy="110272"/>
                </a:xfrm>
                <a:custGeom>
                  <a:avLst/>
                  <a:gdLst/>
                  <a:ahLst/>
                  <a:cxnLst/>
                  <a:rect l="l" t="t" r="r" b="b"/>
                  <a:pathLst>
                    <a:path w="1096" h="2677" extrusionOk="0">
                      <a:moveTo>
                        <a:pt x="1037" y="0"/>
                      </a:moveTo>
                      <a:cubicBezTo>
                        <a:pt x="1012" y="0"/>
                        <a:pt x="986" y="16"/>
                        <a:pt x="982" y="39"/>
                      </a:cubicBezTo>
                      <a:cubicBezTo>
                        <a:pt x="933" y="382"/>
                        <a:pt x="833" y="719"/>
                        <a:pt x="724" y="1046"/>
                      </a:cubicBezTo>
                      <a:cubicBezTo>
                        <a:pt x="603" y="1419"/>
                        <a:pt x="455" y="1783"/>
                        <a:pt x="284" y="2135"/>
                      </a:cubicBezTo>
                      <a:cubicBezTo>
                        <a:pt x="206" y="2294"/>
                        <a:pt x="117" y="2449"/>
                        <a:pt x="14" y="2595"/>
                      </a:cubicBezTo>
                      <a:cubicBezTo>
                        <a:pt x="1" y="2621"/>
                        <a:pt x="8" y="2654"/>
                        <a:pt x="35" y="2670"/>
                      </a:cubicBezTo>
                      <a:cubicBezTo>
                        <a:pt x="43" y="2674"/>
                        <a:pt x="52" y="2677"/>
                        <a:pt x="62" y="2677"/>
                      </a:cubicBezTo>
                      <a:cubicBezTo>
                        <a:pt x="80" y="2677"/>
                        <a:pt x="99" y="2668"/>
                        <a:pt x="110" y="2651"/>
                      </a:cubicBezTo>
                      <a:cubicBezTo>
                        <a:pt x="200" y="2521"/>
                        <a:pt x="281" y="2385"/>
                        <a:pt x="351" y="2243"/>
                      </a:cubicBezTo>
                      <a:cubicBezTo>
                        <a:pt x="439" y="2072"/>
                        <a:pt x="517" y="1896"/>
                        <a:pt x="591" y="1719"/>
                      </a:cubicBezTo>
                      <a:cubicBezTo>
                        <a:pt x="742" y="1353"/>
                        <a:pt x="870" y="979"/>
                        <a:pt x="974" y="596"/>
                      </a:cubicBezTo>
                      <a:cubicBezTo>
                        <a:pt x="1022" y="423"/>
                        <a:pt x="1061" y="247"/>
                        <a:pt x="1088" y="69"/>
                      </a:cubicBezTo>
                      <a:cubicBezTo>
                        <a:pt x="1095" y="39"/>
                        <a:pt x="1079" y="10"/>
                        <a:pt x="1050" y="2"/>
                      </a:cubicBezTo>
                      <a:cubicBezTo>
                        <a:pt x="1046" y="1"/>
                        <a:pt x="1041" y="0"/>
                        <a:pt x="10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2" name="Google Shape;1512;p41"/>
                <p:cNvSpPr/>
                <p:nvPr/>
              </p:nvSpPr>
              <p:spPr>
                <a:xfrm>
                  <a:off x="8188549" y="4474199"/>
                  <a:ext cx="92636" cy="27146"/>
                </a:xfrm>
                <a:custGeom>
                  <a:avLst/>
                  <a:gdLst/>
                  <a:ahLst/>
                  <a:cxnLst/>
                  <a:rect l="l" t="t" r="r" b="b"/>
                  <a:pathLst>
                    <a:path w="2249" h="659" extrusionOk="0">
                      <a:moveTo>
                        <a:pt x="2155" y="0"/>
                      </a:moveTo>
                      <a:cubicBezTo>
                        <a:pt x="1583" y="0"/>
                        <a:pt x="1016" y="115"/>
                        <a:pt x="489" y="340"/>
                      </a:cubicBezTo>
                      <a:cubicBezTo>
                        <a:pt x="339" y="403"/>
                        <a:pt x="194" y="476"/>
                        <a:pt x="52" y="557"/>
                      </a:cubicBezTo>
                      <a:cubicBezTo>
                        <a:pt x="1" y="586"/>
                        <a:pt x="32" y="658"/>
                        <a:pt x="80" y="658"/>
                      </a:cubicBezTo>
                      <a:cubicBezTo>
                        <a:pt x="89" y="658"/>
                        <a:pt x="98" y="656"/>
                        <a:pt x="108" y="651"/>
                      </a:cubicBezTo>
                      <a:cubicBezTo>
                        <a:pt x="597" y="372"/>
                        <a:pt x="1139" y="197"/>
                        <a:pt x="1699" y="135"/>
                      </a:cubicBezTo>
                      <a:cubicBezTo>
                        <a:pt x="1858" y="117"/>
                        <a:pt x="2018" y="109"/>
                        <a:pt x="2177" y="109"/>
                      </a:cubicBezTo>
                      <a:cubicBezTo>
                        <a:pt x="2249" y="109"/>
                        <a:pt x="2249" y="0"/>
                        <a:pt x="2177" y="0"/>
                      </a:cubicBezTo>
                      <a:cubicBezTo>
                        <a:pt x="2170" y="0"/>
                        <a:pt x="2163" y="0"/>
                        <a:pt x="21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3" name="Google Shape;1513;p41"/>
                <p:cNvSpPr/>
                <p:nvPr/>
              </p:nvSpPr>
              <p:spPr>
                <a:xfrm>
                  <a:off x="8218865" y="4431606"/>
                  <a:ext cx="103922" cy="39133"/>
                </a:xfrm>
                <a:custGeom>
                  <a:avLst/>
                  <a:gdLst/>
                  <a:ahLst/>
                  <a:cxnLst/>
                  <a:rect l="l" t="t" r="r" b="b"/>
                  <a:pathLst>
                    <a:path w="2523" h="950" extrusionOk="0">
                      <a:moveTo>
                        <a:pt x="2471" y="1"/>
                      </a:moveTo>
                      <a:cubicBezTo>
                        <a:pt x="2470" y="1"/>
                        <a:pt x="2469" y="1"/>
                        <a:pt x="2467" y="1"/>
                      </a:cubicBezTo>
                      <a:cubicBezTo>
                        <a:pt x="2139" y="49"/>
                        <a:pt x="1816" y="120"/>
                        <a:pt x="1499" y="216"/>
                      </a:cubicBezTo>
                      <a:cubicBezTo>
                        <a:pt x="1151" y="316"/>
                        <a:pt x="811" y="442"/>
                        <a:pt x="481" y="594"/>
                      </a:cubicBezTo>
                      <a:cubicBezTo>
                        <a:pt x="326" y="666"/>
                        <a:pt x="177" y="751"/>
                        <a:pt x="35" y="848"/>
                      </a:cubicBezTo>
                      <a:cubicBezTo>
                        <a:pt x="10" y="863"/>
                        <a:pt x="1" y="896"/>
                        <a:pt x="16" y="923"/>
                      </a:cubicBezTo>
                      <a:cubicBezTo>
                        <a:pt x="27" y="940"/>
                        <a:pt x="44" y="949"/>
                        <a:pt x="63" y="949"/>
                      </a:cubicBezTo>
                      <a:cubicBezTo>
                        <a:pt x="72" y="949"/>
                        <a:pt x="81" y="947"/>
                        <a:pt x="90" y="942"/>
                      </a:cubicBezTo>
                      <a:lnTo>
                        <a:pt x="92" y="942"/>
                      </a:lnTo>
                      <a:cubicBezTo>
                        <a:pt x="351" y="758"/>
                        <a:pt x="651" y="629"/>
                        <a:pt x="945" y="517"/>
                      </a:cubicBezTo>
                      <a:cubicBezTo>
                        <a:pt x="1280" y="390"/>
                        <a:pt x="1622" y="286"/>
                        <a:pt x="1971" y="205"/>
                      </a:cubicBezTo>
                      <a:cubicBezTo>
                        <a:pt x="2057" y="186"/>
                        <a:pt x="2145" y="166"/>
                        <a:pt x="2233" y="150"/>
                      </a:cubicBezTo>
                      <a:cubicBezTo>
                        <a:pt x="2275" y="141"/>
                        <a:pt x="2317" y="134"/>
                        <a:pt x="2358" y="128"/>
                      </a:cubicBezTo>
                      <a:lnTo>
                        <a:pt x="2418" y="119"/>
                      </a:lnTo>
                      <a:lnTo>
                        <a:pt x="2445" y="114"/>
                      </a:lnTo>
                      <a:lnTo>
                        <a:pt x="2458" y="113"/>
                      </a:lnTo>
                      <a:cubicBezTo>
                        <a:pt x="2460" y="113"/>
                        <a:pt x="2469" y="111"/>
                        <a:pt x="2471" y="111"/>
                      </a:cubicBezTo>
                      <a:lnTo>
                        <a:pt x="2471" y="111"/>
                      </a:lnTo>
                      <a:cubicBezTo>
                        <a:pt x="2499" y="108"/>
                        <a:pt x="2521" y="85"/>
                        <a:pt x="2522" y="56"/>
                      </a:cubicBezTo>
                      <a:cubicBezTo>
                        <a:pt x="2522" y="30"/>
                        <a:pt x="2499" y="1"/>
                        <a:pt x="24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14" name="Google Shape;1514;p41"/>
              <p:cNvGrpSpPr/>
              <p:nvPr/>
            </p:nvGrpSpPr>
            <p:grpSpPr>
              <a:xfrm rot="724358">
                <a:off x="4448710" y="1652765"/>
                <a:ext cx="677599" cy="633188"/>
                <a:chOff x="7729450" y="3999000"/>
                <a:chExt cx="275400" cy="257350"/>
              </a:xfrm>
            </p:grpSpPr>
            <p:grpSp>
              <p:nvGrpSpPr>
                <p:cNvPr id="1515" name="Google Shape;1515;p41"/>
                <p:cNvGrpSpPr/>
                <p:nvPr/>
              </p:nvGrpSpPr>
              <p:grpSpPr>
                <a:xfrm>
                  <a:off x="7729450" y="3999000"/>
                  <a:ext cx="275400" cy="257350"/>
                  <a:chOff x="7729450" y="3999000"/>
                  <a:chExt cx="275400" cy="257350"/>
                </a:xfrm>
              </p:grpSpPr>
              <p:grpSp>
                <p:nvGrpSpPr>
                  <p:cNvPr id="1516" name="Google Shape;1516;p41"/>
                  <p:cNvGrpSpPr/>
                  <p:nvPr/>
                </p:nvGrpSpPr>
                <p:grpSpPr>
                  <a:xfrm>
                    <a:off x="7764350" y="3999000"/>
                    <a:ext cx="240500" cy="257350"/>
                    <a:chOff x="7764350" y="3999000"/>
                    <a:chExt cx="240500" cy="257350"/>
                  </a:xfrm>
                </p:grpSpPr>
                <p:sp>
                  <p:nvSpPr>
                    <p:cNvPr id="1517" name="Google Shape;1517;p41"/>
                    <p:cNvSpPr/>
                    <p:nvPr/>
                  </p:nvSpPr>
                  <p:spPr>
                    <a:xfrm>
                      <a:off x="7927525" y="3999000"/>
                      <a:ext cx="39875" cy="104175"/>
                    </a:xfrm>
                    <a:custGeom>
                      <a:avLst/>
                      <a:gdLst/>
                      <a:ahLst/>
                      <a:cxnLst/>
                      <a:rect l="l" t="t" r="r" b="b"/>
                      <a:pathLst>
                        <a:path w="1595" h="4167" extrusionOk="0">
                          <a:moveTo>
                            <a:pt x="1594" y="0"/>
                          </a:moveTo>
                          <a:lnTo>
                            <a:pt x="1594" y="0"/>
                          </a:lnTo>
                          <a:cubicBezTo>
                            <a:pt x="1280" y="385"/>
                            <a:pt x="935" y="780"/>
                            <a:pt x="694" y="1214"/>
                          </a:cubicBezTo>
                          <a:cubicBezTo>
                            <a:pt x="313" y="1899"/>
                            <a:pt x="60" y="2488"/>
                            <a:pt x="12" y="3269"/>
                          </a:cubicBezTo>
                          <a:cubicBezTo>
                            <a:pt x="0" y="3454"/>
                            <a:pt x="137" y="4000"/>
                            <a:pt x="219" y="4167"/>
                          </a:cubicBezTo>
                          <a:cubicBezTo>
                            <a:pt x="752" y="3950"/>
                            <a:pt x="1120" y="3442"/>
                            <a:pt x="1305" y="2901"/>
                          </a:cubicBezTo>
                          <a:cubicBezTo>
                            <a:pt x="1490" y="2358"/>
                            <a:pt x="1517" y="1775"/>
                            <a:pt x="1542" y="1202"/>
                          </a:cubicBezTo>
                          <a:lnTo>
                            <a:pt x="15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41"/>
                    <p:cNvSpPr/>
                    <p:nvPr/>
                  </p:nvSpPr>
                  <p:spPr>
                    <a:xfrm>
                      <a:off x="7910775" y="4096850"/>
                      <a:ext cx="94075" cy="58525"/>
                    </a:xfrm>
                    <a:custGeom>
                      <a:avLst/>
                      <a:gdLst/>
                      <a:ahLst/>
                      <a:cxnLst/>
                      <a:rect l="l" t="t" r="r" b="b"/>
                      <a:pathLst>
                        <a:path w="3763" h="2341" extrusionOk="0">
                          <a:moveTo>
                            <a:pt x="3763" y="1"/>
                          </a:moveTo>
                          <a:lnTo>
                            <a:pt x="3763" y="1"/>
                          </a:lnTo>
                          <a:cubicBezTo>
                            <a:pt x="3272" y="87"/>
                            <a:pt x="2755" y="160"/>
                            <a:pt x="2288" y="332"/>
                          </a:cubicBezTo>
                          <a:cubicBezTo>
                            <a:pt x="1353" y="675"/>
                            <a:pt x="271" y="1207"/>
                            <a:pt x="1" y="2258"/>
                          </a:cubicBezTo>
                          <a:cubicBezTo>
                            <a:pt x="168" y="2314"/>
                            <a:pt x="341" y="2340"/>
                            <a:pt x="515" y="2340"/>
                          </a:cubicBezTo>
                          <a:cubicBezTo>
                            <a:pt x="908" y="2340"/>
                            <a:pt x="1307" y="2209"/>
                            <a:pt x="1650" y="2008"/>
                          </a:cubicBezTo>
                          <a:cubicBezTo>
                            <a:pt x="2145" y="1718"/>
                            <a:pt x="2545" y="1295"/>
                            <a:pt x="2938" y="877"/>
                          </a:cubicBezTo>
                          <a:cubicBezTo>
                            <a:pt x="3213" y="585"/>
                            <a:pt x="3487" y="293"/>
                            <a:pt x="376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41"/>
                    <p:cNvSpPr/>
                    <p:nvPr/>
                  </p:nvSpPr>
                  <p:spPr>
                    <a:xfrm>
                      <a:off x="7864150" y="4170350"/>
                      <a:ext cx="104650" cy="40375"/>
                    </a:xfrm>
                    <a:custGeom>
                      <a:avLst/>
                      <a:gdLst/>
                      <a:ahLst/>
                      <a:cxnLst/>
                      <a:rect l="l" t="t" r="r" b="b"/>
                      <a:pathLst>
                        <a:path w="4186" h="1615" extrusionOk="0">
                          <a:moveTo>
                            <a:pt x="3173" y="0"/>
                          </a:moveTo>
                          <a:cubicBezTo>
                            <a:pt x="3005" y="0"/>
                            <a:pt x="2839" y="7"/>
                            <a:pt x="2675" y="27"/>
                          </a:cubicBezTo>
                          <a:cubicBezTo>
                            <a:pt x="1687" y="140"/>
                            <a:pt x="510" y="402"/>
                            <a:pt x="0" y="1360"/>
                          </a:cubicBezTo>
                          <a:cubicBezTo>
                            <a:pt x="282" y="1538"/>
                            <a:pt x="613" y="1615"/>
                            <a:pt x="948" y="1615"/>
                          </a:cubicBezTo>
                          <a:cubicBezTo>
                            <a:pt x="1190" y="1615"/>
                            <a:pt x="1433" y="1575"/>
                            <a:pt x="1663" y="1506"/>
                          </a:cubicBezTo>
                          <a:cubicBezTo>
                            <a:pt x="2210" y="1339"/>
                            <a:pt x="2699" y="1023"/>
                            <a:pt x="3179" y="708"/>
                          </a:cubicBezTo>
                          <a:lnTo>
                            <a:pt x="4186" y="52"/>
                          </a:lnTo>
                          <a:cubicBezTo>
                            <a:pt x="3855" y="30"/>
                            <a:pt x="3511" y="0"/>
                            <a:pt x="31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41"/>
                    <p:cNvSpPr/>
                    <p:nvPr/>
                  </p:nvSpPr>
                  <p:spPr>
                    <a:xfrm>
                      <a:off x="7790850" y="4224825"/>
                      <a:ext cx="109475" cy="31525"/>
                    </a:xfrm>
                    <a:custGeom>
                      <a:avLst/>
                      <a:gdLst/>
                      <a:ahLst/>
                      <a:cxnLst/>
                      <a:rect l="l" t="t" r="r" b="b"/>
                      <a:pathLst>
                        <a:path w="4379" h="1261" extrusionOk="0">
                          <a:moveTo>
                            <a:pt x="1961" y="0"/>
                          </a:moveTo>
                          <a:cubicBezTo>
                            <a:pt x="1232" y="0"/>
                            <a:pt x="502" y="156"/>
                            <a:pt x="1" y="712"/>
                          </a:cubicBezTo>
                          <a:cubicBezTo>
                            <a:pt x="367" y="1098"/>
                            <a:pt x="916" y="1261"/>
                            <a:pt x="1451" y="1261"/>
                          </a:cubicBezTo>
                          <a:cubicBezTo>
                            <a:pt x="1493" y="1261"/>
                            <a:pt x="1534" y="1260"/>
                            <a:pt x="1575" y="1258"/>
                          </a:cubicBezTo>
                          <a:cubicBezTo>
                            <a:pt x="2148" y="1233"/>
                            <a:pt x="2700" y="1043"/>
                            <a:pt x="3242" y="857"/>
                          </a:cubicBezTo>
                          <a:lnTo>
                            <a:pt x="4379" y="466"/>
                          </a:lnTo>
                          <a:cubicBezTo>
                            <a:pt x="3906" y="314"/>
                            <a:pt x="3412" y="138"/>
                            <a:pt x="2920" y="72"/>
                          </a:cubicBezTo>
                          <a:cubicBezTo>
                            <a:pt x="2615" y="32"/>
                            <a:pt x="2288" y="0"/>
                            <a:pt x="19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41"/>
                    <p:cNvSpPr/>
                    <p:nvPr/>
                  </p:nvSpPr>
                  <p:spPr>
                    <a:xfrm>
                      <a:off x="7880800" y="4035075"/>
                      <a:ext cx="36300" cy="109600"/>
                    </a:xfrm>
                    <a:custGeom>
                      <a:avLst/>
                      <a:gdLst/>
                      <a:ahLst/>
                      <a:cxnLst/>
                      <a:rect l="l" t="t" r="r" b="b"/>
                      <a:pathLst>
                        <a:path w="1452" h="4384" extrusionOk="0">
                          <a:moveTo>
                            <a:pt x="557" y="1"/>
                          </a:moveTo>
                          <a:lnTo>
                            <a:pt x="274" y="1168"/>
                          </a:lnTo>
                          <a:cubicBezTo>
                            <a:pt x="138" y="1726"/>
                            <a:pt x="1" y="2293"/>
                            <a:pt x="28" y="2865"/>
                          </a:cubicBezTo>
                          <a:cubicBezTo>
                            <a:pt x="54" y="3438"/>
                            <a:pt x="266" y="4028"/>
                            <a:pt x="717" y="4383"/>
                          </a:cubicBezTo>
                          <a:cubicBezTo>
                            <a:pt x="1452" y="3584"/>
                            <a:pt x="1306" y="2387"/>
                            <a:pt x="1085" y="1417"/>
                          </a:cubicBezTo>
                          <a:cubicBezTo>
                            <a:pt x="975" y="933"/>
                            <a:pt x="752" y="457"/>
                            <a:pt x="5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2" name="Google Shape;1522;p41"/>
                    <p:cNvSpPr/>
                    <p:nvPr/>
                  </p:nvSpPr>
                  <p:spPr>
                    <a:xfrm>
                      <a:off x="7834950" y="4089125"/>
                      <a:ext cx="39175" cy="106575"/>
                    </a:xfrm>
                    <a:custGeom>
                      <a:avLst/>
                      <a:gdLst/>
                      <a:ahLst/>
                      <a:cxnLst/>
                      <a:rect l="l" t="t" r="r" b="b"/>
                      <a:pathLst>
                        <a:path w="1567" h="4263" extrusionOk="0">
                          <a:moveTo>
                            <a:pt x="1417" y="1"/>
                          </a:moveTo>
                          <a:lnTo>
                            <a:pt x="827" y="1048"/>
                          </a:lnTo>
                          <a:cubicBezTo>
                            <a:pt x="545" y="1547"/>
                            <a:pt x="260" y="2054"/>
                            <a:pt x="130" y="2613"/>
                          </a:cubicBezTo>
                          <a:cubicBezTo>
                            <a:pt x="1" y="3173"/>
                            <a:pt x="45" y="3799"/>
                            <a:pt x="382" y="4263"/>
                          </a:cubicBezTo>
                          <a:cubicBezTo>
                            <a:pt x="1305" y="3693"/>
                            <a:pt x="1490" y="2500"/>
                            <a:pt x="1541" y="1507"/>
                          </a:cubicBezTo>
                          <a:cubicBezTo>
                            <a:pt x="1566" y="1010"/>
                            <a:pt x="1481" y="493"/>
                            <a:pt x="14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3" name="Google Shape;1523;p41"/>
                    <p:cNvSpPr/>
                    <p:nvPr/>
                  </p:nvSpPr>
                  <p:spPr>
                    <a:xfrm>
                      <a:off x="7764350" y="4133350"/>
                      <a:ext cx="68125" cy="88525"/>
                    </a:xfrm>
                    <a:custGeom>
                      <a:avLst/>
                      <a:gdLst/>
                      <a:ahLst/>
                      <a:cxnLst/>
                      <a:rect l="l" t="t" r="r" b="b"/>
                      <a:pathLst>
                        <a:path w="2725" h="3541" extrusionOk="0">
                          <a:moveTo>
                            <a:pt x="2725" y="0"/>
                          </a:moveTo>
                          <a:lnTo>
                            <a:pt x="1776" y="742"/>
                          </a:lnTo>
                          <a:cubicBezTo>
                            <a:pt x="1326" y="1096"/>
                            <a:pt x="867" y="1456"/>
                            <a:pt x="533" y="1921"/>
                          </a:cubicBezTo>
                          <a:cubicBezTo>
                            <a:pt x="199" y="2388"/>
                            <a:pt x="0" y="2983"/>
                            <a:pt x="135" y="3541"/>
                          </a:cubicBezTo>
                          <a:cubicBezTo>
                            <a:pt x="1205" y="3369"/>
                            <a:pt x="1833" y="2339"/>
                            <a:pt x="2261" y="1439"/>
                          </a:cubicBezTo>
                          <a:cubicBezTo>
                            <a:pt x="2474" y="991"/>
                            <a:pt x="2594" y="481"/>
                            <a:pt x="27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24" name="Google Shape;1524;p41"/>
                  <p:cNvSpPr/>
                  <p:nvPr/>
                </p:nvSpPr>
                <p:spPr>
                  <a:xfrm>
                    <a:off x="7729450" y="4031700"/>
                    <a:ext cx="227850" cy="209150"/>
                  </a:xfrm>
                  <a:custGeom>
                    <a:avLst/>
                    <a:gdLst/>
                    <a:ahLst/>
                    <a:cxnLst/>
                    <a:rect l="l" t="t" r="r" b="b"/>
                    <a:pathLst>
                      <a:path w="9114" h="8366" extrusionOk="0">
                        <a:moveTo>
                          <a:pt x="9025" y="1"/>
                        </a:moveTo>
                        <a:cubicBezTo>
                          <a:pt x="8992" y="1"/>
                          <a:pt x="8959" y="21"/>
                          <a:pt x="8951" y="64"/>
                        </a:cubicBezTo>
                        <a:cubicBezTo>
                          <a:pt x="8752" y="1105"/>
                          <a:pt x="8305" y="2296"/>
                          <a:pt x="7692" y="3422"/>
                        </a:cubicBezTo>
                        <a:cubicBezTo>
                          <a:pt x="7073" y="4557"/>
                          <a:pt x="6355" y="5494"/>
                          <a:pt x="5667" y="6060"/>
                        </a:cubicBezTo>
                        <a:cubicBezTo>
                          <a:pt x="4259" y="7219"/>
                          <a:pt x="2023" y="8084"/>
                          <a:pt x="102" y="8210"/>
                        </a:cubicBezTo>
                        <a:cubicBezTo>
                          <a:pt x="0" y="8213"/>
                          <a:pt x="4" y="8366"/>
                          <a:pt x="105" y="8366"/>
                        </a:cubicBezTo>
                        <a:cubicBezTo>
                          <a:pt x="106" y="8366"/>
                          <a:pt x="107" y="8366"/>
                          <a:pt x="108" y="8366"/>
                        </a:cubicBezTo>
                        <a:lnTo>
                          <a:pt x="112" y="8366"/>
                        </a:lnTo>
                        <a:cubicBezTo>
                          <a:pt x="2063" y="8236"/>
                          <a:pt x="4334" y="7358"/>
                          <a:pt x="5766" y="6179"/>
                        </a:cubicBezTo>
                        <a:cubicBezTo>
                          <a:pt x="6468" y="5602"/>
                          <a:pt x="7200" y="4648"/>
                          <a:pt x="7829" y="3495"/>
                        </a:cubicBezTo>
                        <a:cubicBezTo>
                          <a:pt x="8450" y="2358"/>
                          <a:pt x="8901" y="1148"/>
                          <a:pt x="9103" y="94"/>
                        </a:cubicBezTo>
                        <a:cubicBezTo>
                          <a:pt x="9114" y="35"/>
                          <a:pt x="9069" y="1"/>
                          <a:pt x="90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25" name="Google Shape;1525;p41"/>
                <p:cNvSpPr/>
                <p:nvPr/>
              </p:nvSpPr>
              <p:spPr>
                <a:xfrm>
                  <a:off x="7891350" y="4074225"/>
                  <a:ext cx="80375" cy="88225"/>
                </a:xfrm>
                <a:custGeom>
                  <a:avLst/>
                  <a:gdLst/>
                  <a:ahLst/>
                  <a:cxnLst/>
                  <a:rect l="l" t="t" r="r" b="b"/>
                  <a:pathLst>
                    <a:path w="3215" h="3529" extrusionOk="0">
                      <a:moveTo>
                        <a:pt x="295" y="0"/>
                      </a:moveTo>
                      <a:cubicBezTo>
                        <a:pt x="251" y="0"/>
                        <a:pt x="217" y="36"/>
                        <a:pt x="219" y="79"/>
                      </a:cubicBezTo>
                      <a:cubicBezTo>
                        <a:pt x="229" y="1144"/>
                        <a:pt x="132" y="2142"/>
                        <a:pt x="29" y="3196"/>
                      </a:cubicBezTo>
                      <a:lnTo>
                        <a:pt x="5" y="3444"/>
                      </a:lnTo>
                      <a:cubicBezTo>
                        <a:pt x="1" y="3490"/>
                        <a:pt x="38" y="3529"/>
                        <a:pt x="83" y="3529"/>
                      </a:cubicBezTo>
                      <a:cubicBezTo>
                        <a:pt x="92" y="3529"/>
                        <a:pt x="101" y="3527"/>
                        <a:pt x="108" y="3524"/>
                      </a:cubicBezTo>
                      <a:cubicBezTo>
                        <a:pt x="1240" y="3120"/>
                        <a:pt x="2275" y="2486"/>
                        <a:pt x="3149" y="1662"/>
                      </a:cubicBezTo>
                      <a:cubicBezTo>
                        <a:pt x="3215" y="1607"/>
                        <a:pt x="3161" y="1522"/>
                        <a:pt x="3098" y="1522"/>
                      </a:cubicBezTo>
                      <a:cubicBezTo>
                        <a:pt x="3079" y="1522"/>
                        <a:pt x="3059" y="1530"/>
                        <a:pt x="3041" y="1550"/>
                      </a:cubicBezTo>
                      <a:cubicBezTo>
                        <a:pt x="2214" y="2331"/>
                        <a:pt x="1238" y="2938"/>
                        <a:pt x="171" y="3336"/>
                      </a:cubicBezTo>
                      <a:lnTo>
                        <a:pt x="184" y="3211"/>
                      </a:lnTo>
                      <a:cubicBezTo>
                        <a:pt x="286" y="2152"/>
                        <a:pt x="383" y="1152"/>
                        <a:pt x="372" y="78"/>
                      </a:cubicBezTo>
                      <a:cubicBezTo>
                        <a:pt x="372" y="35"/>
                        <a:pt x="338" y="0"/>
                        <a:pt x="29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41"/>
                <p:cNvSpPr/>
                <p:nvPr/>
              </p:nvSpPr>
              <p:spPr>
                <a:xfrm>
                  <a:off x="7837450" y="4136125"/>
                  <a:ext cx="98250" cy="73300"/>
                </a:xfrm>
                <a:custGeom>
                  <a:avLst/>
                  <a:gdLst/>
                  <a:ahLst/>
                  <a:cxnLst/>
                  <a:rect l="l" t="t" r="r" b="b"/>
                  <a:pathLst>
                    <a:path w="3930" h="2932" extrusionOk="0">
                      <a:moveTo>
                        <a:pt x="968" y="1"/>
                      </a:moveTo>
                      <a:cubicBezTo>
                        <a:pt x="936" y="1"/>
                        <a:pt x="904" y="19"/>
                        <a:pt x="894" y="59"/>
                      </a:cubicBezTo>
                      <a:lnTo>
                        <a:pt x="882" y="116"/>
                      </a:lnTo>
                      <a:cubicBezTo>
                        <a:pt x="681" y="1036"/>
                        <a:pt x="473" y="1986"/>
                        <a:pt x="27" y="2815"/>
                      </a:cubicBezTo>
                      <a:cubicBezTo>
                        <a:pt x="1" y="2866"/>
                        <a:pt x="36" y="2929"/>
                        <a:pt x="95" y="2930"/>
                      </a:cubicBezTo>
                      <a:cubicBezTo>
                        <a:pt x="139" y="2931"/>
                        <a:pt x="184" y="2931"/>
                        <a:pt x="229" y="2931"/>
                      </a:cubicBezTo>
                      <a:cubicBezTo>
                        <a:pt x="1504" y="2931"/>
                        <a:pt x="2756" y="2591"/>
                        <a:pt x="3858" y="1949"/>
                      </a:cubicBezTo>
                      <a:cubicBezTo>
                        <a:pt x="3929" y="1903"/>
                        <a:pt x="3887" y="1805"/>
                        <a:pt x="3818" y="1805"/>
                      </a:cubicBezTo>
                      <a:cubicBezTo>
                        <a:pt x="3806" y="1805"/>
                        <a:pt x="3794" y="1808"/>
                        <a:pt x="3781" y="1815"/>
                      </a:cubicBezTo>
                      <a:cubicBezTo>
                        <a:pt x="2703" y="2444"/>
                        <a:pt x="1477" y="2776"/>
                        <a:pt x="229" y="2776"/>
                      </a:cubicBezTo>
                      <a:lnTo>
                        <a:pt x="223" y="2776"/>
                      </a:lnTo>
                      <a:cubicBezTo>
                        <a:pt x="639" y="1956"/>
                        <a:pt x="839" y="1038"/>
                        <a:pt x="1032" y="149"/>
                      </a:cubicBezTo>
                      <a:lnTo>
                        <a:pt x="1046" y="92"/>
                      </a:lnTo>
                      <a:cubicBezTo>
                        <a:pt x="1055" y="35"/>
                        <a:pt x="1011" y="1"/>
                        <a:pt x="9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41"/>
                <p:cNvSpPr/>
                <p:nvPr/>
              </p:nvSpPr>
              <p:spPr>
                <a:xfrm>
                  <a:off x="7764125" y="4161900"/>
                  <a:ext cx="50225" cy="72425"/>
                </a:xfrm>
                <a:custGeom>
                  <a:avLst/>
                  <a:gdLst/>
                  <a:ahLst/>
                  <a:cxnLst/>
                  <a:rect l="l" t="t" r="r" b="b"/>
                  <a:pathLst>
                    <a:path w="2009" h="2897" extrusionOk="0">
                      <a:moveTo>
                        <a:pt x="1897" y="1"/>
                      </a:moveTo>
                      <a:cubicBezTo>
                        <a:pt x="1878" y="1"/>
                        <a:pt x="1858" y="9"/>
                        <a:pt x="1841" y="28"/>
                      </a:cubicBezTo>
                      <a:cubicBezTo>
                        <a:pt x="1137" y="813"/>
                        <a:pt x="339" y="1702"/>
                        <a:pt x="12" y="2797"/>
                      </a:cubicBezTo>
                      <a:cubicBezTo>
                        <a:pt x="0" y="2838"/>
                        <a:pt x="23" y="2882"/>
                        <a:pt x="65" y="2894"/>
                      </a:cubicBezTo>
                      <a:cubicBezTo>
                        <a:pt x="72" y="2895"/>
                        <a:pt x="79" y="2897"/>
                        <a:pt x="87" y="2897"/>
                      </a:cubicBezTo>
                      <a:cubicBezTo>
                        <a:pt x="121" y="2897"/>
                        <a:pt x="151" y="2874"/>
                        <a:pt x="161" y="2841"/>
                      </a:cubicBezTo>
                      <a:cubicBezTo>
                        <a:pt x="478" y="1780"/>
                        <a:pt x="1263" y="904"/>
                        <a:pt x="1957" y="132"/>
                      </a:cubicBezTo>
                      <a:cubicBezTo>
                        <a:pt x="2008" y="74"/>
                        <a:pt x="1956" y="1"/>
                        <a:pt x="18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8" name="Google Shape;1528;p41"/>
                <p:cNvSpPr/>
                <p:nvPr/>
              </p:nvSpPr>
              <p:spPr>
                <a:xfrm>
                  <a:off x="7770450" y="4230025"/>
                  <a:ext cx="83325" cy="17050"/>
                </a:xfrm>
                <a:custGeom>
                  <a:avLst/>
                  <a:gdLst/>
                  <a:ahLst/>
                  <a:cxnLst/>
                  <a:rect l="l" t="t" r="r" b="b"/>
                  <a:pathLst>
                    <a:path w="3333" h="682" extrusionOk="0">
                      <a:moveTo>
                        <a:pt x="109" y="1"/>
                      </a:moveTo>
                      <a:cubicBezTo>
                        <a:pt x="43" y="1"/>
                        <a:pt x="0" y="92"/>
                        <a:pt x="64" y="140"/>
                      </a:cubicBezTo>
                      <a:cubicBezTo>
                        <a:pt x="369" y="334"/>
                        <a:pt x="827" y="561"/>
                        <a:pt x="1192" y="619"/>
                      </a:cubicBezTo>
                      <a:cubicBezTo>
                        <a:pt x="1428" y="661"/>
                        <a:pt x="1667" y="682"/>
                        <a:pt x="1905" y="682"/>
                      </a:cubicBezTo>
                      <a:cubicBezTo>
                        <a:pt x="2232" y="682"/>
                        <a:pt x="2661" y="644"/>
                        <a:pt x="3238" y="525"/>
                      </a:cubicBezTo>
                      <a:cubicBezTo>
                        <a:pt x="3333" y="504"/>
                        <a:pt x="3312" y="371"/>
                        <a:pt x="3227" y="371"/>
                      </a:cubicBezTo>
                      <a:cubicBezTo>
                        <a:pt x="3220" y="371"/>
                        <a:pt x="3214" y="371"/>
                        <a:pt x="3207" y="373"/>
                      </a:cubicBezTo>
                      <a:cubicBezTo>
                        <a:pt x="2641" y="492"/>
                        <a:pt x="2226" y="528"/>
                        <a:pt x="1910" y="528"/>
                      </a:cubicBezTo>
                      <a:cubicBezTo>
                        <a:pt x="1603" y="528"/>
                        <a:pt x="1389" y="494"/>
                        <a:pt x="1218" y="467"/>
                      </a:cubicBezTo>
                      <a:cubicBezTo>
                        <a:pt x="873" y="412"/>
                        <a:pt x="439" y="194"/>
                        <a:pt x="147" y="11"/>
                      </a:cubicBezTo>
                      <a:cubicBezTo>
                        <a:pt x="134" y="4"/>
                        <a:pt x="121" y="1"/>
                        <a:pt x="1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529" name="Google Shape;1529;p41"/>
            <p:cNvGrpSpPr/>
            <p:nvPr/>
          </p:nvGrpSpPr>
          <p:grpSpPr>
            <a:xfrm>
              <a:off x="4649795" y="686165"/>
              <a:ext cx="1242870" cy="2045072"/>
              <a:chOff x="4230695" y="686165"/>
              <a:chExt cx="1242870" cy="2045072"/>
            </a:xfrm>
          </p:grpSpPr>
          <p:grpSp>
            <p:nvGrpSpPr>
              <p:cNvPr id="1530" name="Google Shape;1530;p41"/>
              <p:cNvGrpSpPr/>
              <p:nvPr/>
            </p:nvGrpSpPr>
            <p:grpSpPr>
              <a:xfrm rot="724390">
                <a:off x="4459024" y="1001975"/>
                <a:ext cx="742644" cy="846871"/>
                <a:chOff x="8132075" y="2477925"/>
                <a:chExt cx="192600" cy="219625"/>
              </a:xfrm>
            </p:grpSpPr>
            <p:grpSp>
              <p:nvGrpSpPr>
                <p:cNvPr id="1531" name="Google Shape;1531;p41"/>
                <p:cNvGrpSpPr/>
                <p:nvPr/>
              </p:nvGrpSpPr>
              <p:grpSpPr>
                <a:xfrm>
                  <a:off x="8132075" y="2477925"/>
                  <a:ext cx="192600" cy="198500"/>
                  <a:chOff x="8132075" y="2477925"/>
                  <a:chExt cx="192600" cy="198500"/>
                </a:xfrm>
              </p:grpSpPr>
              <p:sp>
                <p:nvSpPr>
                  <p:cNvPr id="1532" name="Google Shape;1532;p41"/>
                  <p:cNvSpPr/>
                  <p:nvPr/>
                </p:nvSpPr>
                <p:spPr>
                  <a:xfrm>
                    <a:off x="8206475" y="2477925"/>
                    <a:ext cx="118200" cy="123500"/>
                  </a:xfrm>
                  <a:custGeom>
                    <a:avLst/>
                    <a:gdLst/>
                    <a:ahLst/>
                    <a:cxnLst/>
                    <a:rect l="l" t="t" r="r" b="b"/>
                    <a:pathLst>
                      <a:path w="4728" h="4940" extrusionOk="0">
                        <a:moveTo>
                          <a:pt x="1170" y="0"/>
                        </a:moveTo>
                        <a:cubicBezTo>
                          <a:pt x="533" y="488"/>
                          <a:pt x="66" y="1229"/>
                          <a:pt x="31" y="2028"/>
                        </a:cubicBezTo>
                        <a:cubicBezTo>
                          <a:pt x="1" y="2645"/>
                          <a:pt x="190" y="3270"/>
                          <a:pt x="548" y="3773"/>
                        </a:cubicBezTo>
                        <a:lnTo>
                          <a:pt x="553" y="3780"/>
                        </a:lnTo>
                        <a:cubicBezTo>
                          <a:pt x="560" y="3791"/>
                          <a:pt x="567" y="3801"/>
                          <a:pt x="576" y="3811"/>
                        </a:cubicBezTo>
                        <a:cubicBezTo>
                          <a:pt x="584" y="3822"/>
                          <a:pt x="593" y="3834"/>
                          <a:pt x="600" y="3844"/>
                        </a:cubicBezTo>
                        <a:lnTo>
                          <a:pt x="617" y="3865"/>
                        </a:lnTo>
                        <a:cubicBezTo>
                          <a:pt x="627" y="3879"/>
                          <a:pt x="638" y="3892"/>
                          <a:pt x="646" y="3904"/>
                        </a:cubicBezTo>
                        <a:lnTo>
                          <a:pt x="664" y="3925"/>
                        </a:lnTo>
                        <a:cubicBezTo>
                          <a:pt x="675" y="3937"/>
                          <a:pt x="684" y="3949"/>
                          <a:pt x="694" y="3961"/>
                        </a:cubicBezTo>
                        <a:lnTo>
                          <a:pt x="718" y="3987"/>
                        </a:lnTo>
                        <a:cubicBezTo>
                          <a:pt x="726" y="3996"/>
                          <a:pt x="731" y="4004"/>
                          <a:pt x="742" y="4014"/>
                        </a:cubicBezTo>
                        <a:cubicBezTo>
                          <a:pt x="751" y="4026"/>
                          <a:pt x="761" y="4037"/>
                          <a:pt x="772" y="4049"/>
                        </a:cubicBezTo>
                        <a:cubicBezTo>
                          <a:pt x="778" y="4055"/>
                          <a:pt x="785" y="4062"/>
                          <a:pt x="791" y="4068"/>
                        </a:cubicBezTo>
                        <a:cubicBezTo>
                          <a:pt x="802" y="4080"/>
                          <a:pt x="814" y="4092"/>
                          <a:pt x="825" y="4104"/>
                        </a:cubicBezTo>
                        <a:lnTo>
                          <a:pt x="843" y="4122"/>
                        </a:lnTo>
                        <a:cubicBezTo>
                          <a:pt x="854" y="4132"/>
                          <a:pt x="863" y="4141"/>
                          <a:pt x="873" y="4151"/>
                        </a:cubicBezTo>
                        <a:lnTo>
                          <a:pt x="901" y="4178"/>
                        </a:lnTo>
                        <a:lnTo>
                          <a:pt x="906" y="4184"/>
                        </a:lnTo>
                        <a:cubicBezTo>
                          <a:pt x="1358" y="4606"/>
                          <a:pt x="1950" y="4878"/>
                          <a:pt x="2566" y="4931"/>
                        </a:cubicBezTo>
                        <a:cubicBezTo>
                          <a:pt x="2631" y="4937"/>
                          <a:pt x="2697" y="4940"/>
                          <a:pt x="2763" y="4940"/>
                        </a:cubicBezTo>
                        <a:cubicBezTo>
                          <a:pt x="3492" y="4940"/>
                          <a:pt x="4207" y="4591"/>
                          <a:pt x="4728" y="4074"/>
                        </a:cubicBezTo>
                        <a:cubicBezTo>
                          <a:pt x="4486" y="3643"/>
                          <a:pt x="4036" y="3342"/>
                          <a:pt x="3551" y="3252"/>
                        </a:cubicBezTo>
                        <a:cubicBezTo>
                          <a:pt x="3823" y="3211"/>
                          <a:pt x="4078" y="3096"/>
                          <a:pt x="4321" y="2930"/>
                        </a:cubicBezTo>
                        <a:cubicBezTo>
                          <a:pt x="4492" y="2812"/>
                          <a:pt x="4652" y="2648"/>
                          <a:pt x="4679" y="2441"/>
                        </a:cubicBezTo>
                        <a:cubicBezTo>
                          <a:pt x="4700" y="2282"/>
                          <a:pt x="4637" y="2125"/>
                          <a:pt x="4562" y="1982"/>
                        </a:cubicBezTo>
                        <a:cubicBezTo>
                          <a:pt x="4269" y="1423"/>
                          <a:pt x="3733" y="811"/>
                          <a:pt x="3220" y="446"/>
                        </a:cubicBezTo>
                        <a:cubicBezTo>
                          <a:pt x="3089" y="353"/>
                          <a:pt x="2941" y="270"/>
                          <a:pt x="2780" y="268"/>
                        </a:cubicBezTo>
                        <a:cubicBezTo>
                          <a:pt x="2779" y="268"/>
                          <a:pt x="2778" y="268"/>
                          <a:pt x="2777" y="268"/>
                        </a:cubicBezTo>
                        <a:cubicBezTo>
                          <a:pt x="2571" y="268"/>
                          <a:pt x="2387" y="403"/>
                          <a:pt x="2248" y="558"/>
                        </a:cubicBezTo>
                        <a:cubicBezTo>
                          <a:pt x="2053" y="775"/>
                          <a:pt x="1904" y="1014"/>
                          <a:pt x="1825" y="1276"/>
                        </a:cubicBezTo>
                        <a:cubicBezTo>
                          <a:pt x="1804" y="783"/>
                          <a:pt x="1565" y="298"/>
                          <a:pt x="1170" y="0"/>
                        </a:cubicBezTo>
                        <a:close/>
                      </a:path>
                    </a:pathLst>
                  </a:cu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41"/>
                  <p:cNvSpPr/>
                  <p:nvPr/>
                </p:nvSpPr>
                <p:spPr>
                  <a:xfrm>
                    <a:off x="8158125" y="2559100"/>
                    <a:ext cx="24750" cy="60725"/>
                  </a:xfrm>
                  <a:custGeom>
                    <a:avLst/>
                    <a:gdLst/>
                    <a:ahLst/>
                    <a:cxnLst/>
                    <a:rect l="l" t="t" r="r" b="b"/>
                    <a:pathLst>
                      <a:path w="990" h="2429" extrusionOk="0">
                        <a:moveTo>
                          <a:pt x="943" y="1"/>
                        </a:moveTo>
                        <a:lnTo>
                          <a:pt x="560" y="584"/>
                        </a:lnTo>
                        <a:cubicBezTo>
                          <a:pt x="378" y="863"/>
                          <a:pt x="193" y="1146"/>
                          <a:pt x="98" y="1465"/>
                        </a:cubicBezTo>
                        <a:cubicBezTo>
                          <a:pt x="1" y="1783"/>
                          <a:pt x="2" y="2147"/>
                          <a:pt x="180" y="2428"/>
                        </a:cubicBezTo>
                        <a:cubicBezTo>
                          <a:pt x="737" y="2135"/>
                          <a:pt x="888" y="1450"/>
                          <a:pt x="957" y="878"/>
                        </a:cubicBezTo>
                        <a:cubicBezTo>
                          <a:pt x="989" y="591"/>
                          <a:pt x="960" y="289"/>
                          <a:pt x="943" y="1"/>
                        </a:cubicBezTo>
                        <a:close/>
                      </a:path>
                    </a:pathLst>
                  </a:cu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41"/>
                  <p:cNvSpPr/>
                  <p:nvPr/>
                </p:nvSpPr>
                <p:spPr>
                  <a:xfrm>
                    <a:off x="8132075" y="2598800"/>
                    <a:ext cx="20000" cy="63550"/>
                  </a:xfrm>
                  <a:custGeom>
                    <a:avLst/>
                    <a:gdLst/>
                    <a:ahLst/>
                    <a:cxnLst/>
                    <a:rect l="l" t="t" r="r" b="b"/>
                    <a:pathLst>
                      <a:path w="800" h="2542" extrusionOk="0">
                        <a:moveTo>
                          <a:pt x="478" y="1"/>
                        </a:moveTo>
                        <a:lnTo>
                          <a:pt x="249" y="660"/>
                        </a:lnTo>
                        <a:cubicBezTo>
                          <a:pt x="141" y="975"/>
                          <a:pt x="32" y="1294"/>
                          <a:pt x="15" y="1626"/>
                        </a:cubicBezTo>
                        <a:cubicBezTo>
                          <a:pt x="0" y="1960"/>
                          <a:pt x="90" y="2312"/>
                          <a:pt x="331" y="2542"/>
                        </a:cubicBezTo>
                        <a:cubicBezTo>
                          <a:pt x="800" y="2120"/>
                          <a:pt x="780" y="1421"/>
                          <a:pt x="704" y="848"/>
                        </a:cubicBezTo>
                        <a:cubicBezTo>
                          <a:pt x="667" y="562"/>
                          <a:pt x="566" y="275"/>
                          <a:pt x="478" y="1"/>
                        </a:cubicBezTo>
                        <a:close/>
                      </a:path>
                    </a:pathLst>
                  </a:cu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41"/>
                  <p:cNvSpPr/>
                  <p:nvPr/>
                </p:nvSpPr>
                <p:spPr>
                  <a:xfrm>
                    <a:off x="8167625" y="2614375"/>
                    <a:ext cx="61875" cy="21500"/>
                  </a:xfrm>
                  <a:custGeom>
                    <a:avLst/>
                    <a:gdLst/>
                    <a:ahLst/>
                    <a:cxnLst/>
                    <a:rect l="l" t="t" r="r" b="b"/>
                    <a:pathLst>
                      <a:path w="2475" h="860" extrusionOk="0">
                        <a:moveTo>
                          <a:pt x="1701" y="0"/>
                        </a:moveTo>
                        <a:cubicBezTo>
                          <a:pt x="1667" y="0"/>
                          <a:pt x="1634" y="1"/>
                          <a:pt x="1601" y="3"/>
                        </a:cubicBezTo>
                        <a:cubicBezTo>
                          <a:pt x="1024" y="33"/>
                          <a:pt x="332" y="138"/>
                          <a:pt x="1" y="674"/>
                        </a:cubicBezTo>
                        <a:cubicBezTo>
                          <a:pt x="180" y="805"/>
                          <a:pt x="401" y="860"/>
                          <a:pt x="625" y="860"/>
                        </a:cubicBezTo>
                        <a:cubicBezTo>
                          <a:pt x="737" y="860"/>
                          <a:pt x="849" y="846"/>
                          <a:pt x="957" y="821"/>
                        </a:cubicBezTo>
                        <a:cubicBezTo>
                          <a:pt x="1282" y="747"/>
                          <a:pt x="1577" y="581"/>
                          <a:pt x="1866" y="419"/>
                        </a:cubicBezTo>
                        <a:lnTo>
                          <a:pt x="2475" y="76"/>
                        </a:lnTo>
                        <a:cubicBezTo>
                          <a:pt x="2221" y="43"/>
                          <a:pt x="1958" y="0"/>
                          <a:pt x="1701" y="0"/>
                        </a:cubicBezTo>
                        <a:close/>
                      </a:path>
                    </a:pathLst>
                  </a:cu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41"/>
                  <p:cNvSpPr/>
                  <p:nvPr/>
                </p:nvSpPr>
                <p:spPr>
                  <a:xfrm>
                    <a:off x="8152400" y="2638250"/>
                    <a:ext cx="51425" cy="38175"/>
                  </a:xfrm>
                  <a:custGeom>
                    <a:avLst/>
                    <a:gdLst/>
                    <a:ahLst/>
                    <a:cxnLst/>
                    <a:rect l="l" t="t" r="r" b="b"/>
                    <a:pathLst>
                      <a:path w="2057" h="1527" extrusionOk="0">
                        <a:moveTo>
                          <a:pt x="2056" y="1"/>
                        </a:moveTo>
                        <a:lnTo>
                          <a:pt x="2056" y="1"/>
                        </a:lnTo>
                        <a:cubicBezTo>
                          <a:pt x="1778" y="75"/>
                          <a:pt x="1482" y="145"/>
                          <a:pt x="1221" y="269"/>
                        </a:cubicBezTo>
                        <a:cubicBezTo>
                          <a:pt x="699" y="517"/>
                          <a:pt x="100" y="880"/>
                          <a:pt x="0" y="1502"/>
                        </a:cubicBezTo>
                        <a:cubicBezTo>
                          <a:pt x="70" y="1519"/>
                          <a:pt x="140" y="1527"/>
                          <a:pt x="211" y="1527"/>
                        </a:cubicBezTo>
                        <a:cubicBezTo>
                          <a:pt x="469" y="1527"/>
                          <a:pt x="728" y="1423"/>
                          <a:pt x="940" y="1271"/>
                        </a:cubicBezTo>
                        <a:cubicBezTo>
                          <a:pt x="1211" y="1077"/>
                          <a:pt x="1420" y="812"/>
                          <a:pt x="1625" y="549"/>
                        </a:cubicBezTo>
                        <a:cubicBezTo>
                          <a:pt x="1769" y="366"/>
                          <a:pt x="1913" y="184"/>
                          <a:pt x="2056" y="1"/>
                        </a:cubicBezTo>
                        <a:close/>
                      </a:path>
                    </a:pathLst>
                  </a:cu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37" name="Google Shape;1537;p41"/>
                <p:cNvGrpSpPr/>
                <p:nvPr/>
              </p:nvGrpSpPr>
              <p:grpSpPr>
                <a:xfrm>
                  <a:off x="8136625" y="2480300"/>
                  <a:ext cx="187975" cy="217250"/>
                  <a:chOff x="8136625" y="2480300"/>
                  <a:chExt cx="187975" cy="217250"/>
                </a:xfrm>
              </p:grpSpPr>
              <p:sp>
                <p:nvSpPr>
                  <p:cNvPr id="1538" name="Google Shape;1538;p41"/>
                  <p:cNvSpPr/>
                  <p:nvPr/>
                </p:nvSpPr>
                <p:spPr>
                  <a:xfrm>
                    <a:off x="8141325" y="2566025"/>
                    <a:ext cx="122000" cy="131525"/>
                  </a:xfrm>
                  <a:custGeom>
                    <a:avLst/>
                    <a:gdLst/>
                    <a:ahLst/>
                    <a:cxnLst/>
                    <a:rect l="l" t="t" r="r" b="b"/>
                    <a:pathLst>
                      <a:path w="4880" h="5261" extrusionOk="0">
                        <a:moveTo>
                          <a:pt x="4818" y="1"/>
                        </a:moveTo>
                        <a:cubicBezTo>
                          <a:pt x="4815" y="1"/>
                          <a:pt x="4812" y="1"/>
                          <a:pt x="4809" y="1"/>
                        </a:cubicBezTo>
                        <a:cubicBezTo>
                          <a:pt x="4196" y="117"/>
                          <a:pt x="3494" y="378"/>
                          <a:pt x="2833" y="738"/>
                        </a:cubicBezTo>
                        <a:cubicBezTo>
                          <a:pt x="2164" y="1102"/>
                          <a:pt x="1609" y="1527"/>
                          <a:pt x="1274" y="1934"/>
                        </a:cubicBezTo>
                        <a:cubicBezTo>
                          <a:pt x="589" y="2763"/>
                          <a:pt x="79" y="4081"/>
                          <a:pt x="3" y="5213"/>
                        </a:cubicBezTo>
                        <a:cubicBezTo>
                          <a:pt x="0" y="5238"/>
                          <a:pt x="20" y="5259"/>
                          <a:pt x="45" y="5261"/>
                        </a:cubicBezTo>
                        <a:lnTo>
                          <a:pt x="48" y="5261"/>
                        </a:lnTo>
                        <a:cubicBezTo>
                          <a:pt x="72" y="5261"/>
                          <a:pt x="91" y="5243"/>
                          <a:pt x="93" y="5219"/>
                        </a:cubicBezTo>
                        <a:cubicBezTo>
                          <a:pt x="167" y="4105"/>
                          <a:pt x="670" y="2808"/>
                          <a:pt x="1344" y="1992"/>
                        </a:cubicBezTo>
                        <a:cubicBezTo>
                          <a:pt x="1673" y="1592"/>
                          <a:pt x="2218" y="1176"/>
                          <a:pt x="2877" y="817"/>
                        </a:cubicBezTo>
                        <a:cubicBezTo>
                          <a:pt x="3530" y="462"/>
                          <a:pt x="4222" y="204"/>
                          <a:pt x="4826" y="89"/>
                        </a:cubicBezTo>
                        <a:cubicBezTo>
                          <a:pt x="4879" y="76"/>
                          <a:pt x="4867" y="1"/>
                          <a:pt x="48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41"/>
                  <p:cNvSpPr/>
                  <p:nvPr/>
                </p:nvSpPr>
                <p:spPr>
                  <a:xfrm>
                    <a:off x="8159350" y="2578750"/>
                    <a:ext cx="43350" cy="56325"/>
                  </a:xfrm>
                  <a:custGeom>
                    <a:avLst/>
                    <a:gdLst/>
                    <a:ahLst/>
                    <a:cxnLst/>
                    <a:rect l="l" t="t" r="r" b="b"/>
                    <a:pathLst>
                      <a:path w="1734" h="2253" extrusionOk="0">
                        <a:moveTo>
                          <a:pt x="623" y="1"/>
                        </a:moveTo>
                        <a:cubicBezTo>
                          <a:pt x="609" y="1"/>
                          <a:pt x="595" y="7"/>
                          <a:pt x="585" y="23"/>
                        </a:cubicBezTo>
                        <a:cubicBezTo>
                          <a:pt x="198" y="685"/>
                          <a:pt x="1" y="1441"/>
                          <a:pt x="14" y="2208"/>
                        </a:cubicBezTo>
                        <a:cubicBezTo>
                          <a:pt x="14" y="2231"/>
                          <a:pt x="35" y="2252"/>
                          <a:pt x="59" y="2252"/>
                        </a:cubicBezTo>
                        <a:cubicBezTo>
                          <a:pt x="67" y="2252"/>
                          <a:pt x="74" y="2249"/>
                          <a:pt x="81" y="2246"/>
                        </a:cubicBezTo>
                        <a:cubicBezTo>
                          <a:pt x="562" y="1988"/>
                          <a:pt x="1113" y="1869"/>
                          <a:pt x="1647" y="1753"/>
                        </a:cubicBezTo>
                        <a:lnTo>
                          <a:pt x="1682" y="1745"/>
                        </a:lnTo>
                        <a:cubicBezTo>
                          <a:pt x="1734" y="1731"/>
                          <a:pt x="1720" y="1657"/>
                          <a:pt x="1671" y="1657"/>
                        </a:cubicBezTo>
                        <a:cubicBezTo>
                          <a:pt x="1668" y="1657"/>
                          <a:pt x="1665" y="1657"/>
                          <a:pt x="1662" y="1657"/>
                        </a:cubicBezTo>
                        <a:lnTo>
                          <a:pt x="1629" y="1665"/>
                        </a:lnTo>
                        <a:cubicBezTo>
                          <a:pt x="1113" y="1777"/>
                          <a:pt x="581" y="1893"/>
                          <a:pt x="104" y="2133"/>
                        </a:cubicBezTo>
                        <a:cubicBezTo>
                          <a:pt x="104" y="1407"/>
                          <a:pt x="298" y="696"/>
                          <a:pt x="663" y="69"/>
                        </a:cubicBezTo>
                        <a:cubicBezTo>
                          <a:pt x="685" y="33"/>
                          <a:pt x="654" y="1"/>
                          <a:pt x="6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41"/>
                  <p:cNvSpPr/>
                  <p:nvPr/>
                </p:nvSpPr>
                <p:spPr>
                  <a:xfrm>
                    <a:off x="8144725" y="2649200"/>
                    <a:ext cx="42975" cy="28525"/>
                  </a:xfrm>
                  <a:custGeom>
                    <a:avLst/>
                    <a:gdLst/>
                    <a:ahLst/>
                    <a:cxnLst/>
                    <a:rect l="l" t="t" r="r" b="b"/>
                    <a:pathLst>
                      <a:path w="1719" h="1141" extrusionOk="0">
                        <a:moveTo>
                          <a:pt x="1654" y="1"/>
                        </a:moveTo>
                        <a:cubicBezTo>
                          <a:pt x="1644" y="1"/>
                          <a:pt x="1634" y="4"/>
                          <a:pt x="1624" y="13"/>
                        </a:cubicBezTo>
                        <a:cubicBezTo>
                          <a:pt x="1175" y="414"/>
                          <a:pt x="666" y="870"/>
                          <a:pt x="51" y="1052"/>
                        </a:cubicBezTo>
                        <a:cubicBezTo>
                          <a:pt x="0" y="1067"/>
                          <a:pt x="10" y="1140"/>
                          <a:pt x="61" y="1140"/>
                        </a:cubicBezTo>
                        <a:cubicBezTo>
                          <a:pt x="62" y="1140"/>
                          <a:pt x="62" y="1140"/>
                          <a:pt x="63" y="1140"/>
                        </a:cubicBezTo>
                        <a:cubicBezTo>
                          <a:pt x="67" y="1140"/>
                          <a:pt x="71" y="1140"/>
                          <a:pt x="76" y="1139"/>
                        </a:cubicBezTo>
                        <a:cubicBezTo>
                          <a:pt x="711" y="951"/>
                          <a:pt x="1229" y="487"/>
                          <a:pt x="1683" y="80"/>
                        </a:cubicBezTo>
                        <a:cubicBezTo>
                          <a:pt x="1718" y="49"/>
                          <a:pt x="1690" y="1"/>
                          <a:pt x="16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41"/>
                  <p:cNvSpPr/>
                  <p:nvPr/>
                </p:nvSpPr>
                <p:spPr>
                  <a:xfrm>
                    <a:off x="8136625" y="2626300"/>
                    <a:ext cx="11275" cy="47500"/>
                  </a:xfrm>
                  <a:custGeom>
                    <a:avLst/>
                    <a:gdLst/>
                    <a:ahLst/>
                    <a:cxnLst/>
                    <a:rect l="l" t="t" r="r" b="b"/>
                    <a:pathLst>
                      <a:path w="451" h="1900" extrusionOk="0">
                        <a:moveTo>
                          <a:pt x="183" y="0"/>
                        </a:moveTo>
                        <a:cubicBezTo>
                          <a:pt x="164" y="0"/>
                          <a:pt x="146" y="11"/>
                          <a:pt x="140" y="36"/>
                        </a:cubicBezTo>
                        <a:cubicBezTo>
                          <a:pt x="0" y="699"/>
                          <a:pt x="53" y="1027"/>
                          <a:pt x="84" y="1223"/>
                        </a:cubicBezTo>
                        <a:cubicBezTo>
                          <a:pt x="118" y="1436"/>
                          <a:pt x="249" y="1701"/>
                          <a:pt x="361" y="1879"/>
                        </a:cubicBezTo>
                        <a:cubicBezTo>
                          <a:pt x="369" y="1891"/>
                          <a:pt x="384" y="1900"/>
                          <a:pt x="398" y="1900"/>
                        </a:cubicBezTo>
                        <a:cubicBezTo>
                          <a:pt x="407" y="1900"/>
                          <a:pt x="416" y="1897"/>
                          <a:pt x="422" y="1892"/>
                        </a:cubicBezTo>
                        <a:cubicBezTo>
                          <a:pt x="443" y="1879"/>
                          <a:pt x="451" y="1852"/>
                          <a:pt x="437" y="1830"/>
                        </a:cubicBezTo>
                        <a:cubicBezTo>
                          <a:pt x="330" y="1660"/>
                          <a:pt x="205" y="1408"/>
                          <a:pt x="172" y="1209"/>
                        </a:cubicBezTo>
                        <a:cubicBezTo>
                          <a:pt x="140" y="1006"/>
                          <a:pt x="91" y="701"/>
                          <a:pt x="228" y="54"/>
                        </a:cubicBezTo>
                        <a:cubicBezTo>
                          <a:pt x="235" y="20"/>
                          <a:pt x="209" y="0"/>
                          <a:pt x="18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41"/>
                  <p:cNvSpPr/>
                  <p:nvPr/>
                </p:nvSpPr>
                <p:spPr>
                  <a:xfrm>
                    <a:off x="8223550" y="2545925"/>
                    <a:ext cx="65375" cy="42350"/>
                  </a:xfrm>
                  <a:custGeom>
                    <a:avLst/>
                    <a:gdLst/>
                    <a:ahLst/>
                    <a:cxnLst/>
                    <a:rect l="l" t="t" r="r" b="b"/>
                    <a:pathLst>
                      <a:path w="2615" h="1694" extrusionOk="0">
                        <a:moveTo>
                          <a:pt x="1478" y="0"/>
                        </a:moveTo>
                        <a:cubicBezTo>
                          <a:pt x="1469" y="0"/>
                          <a:pt x="1460" y="4"/>
                          <a:pt x="1452" y="12"/>
                        </a:cubicBezTo>
                        <a:lnTo>
                          <a:pt x="16" y="1264"/>
                        </a:lnTo>
                        <a:cubicBezTo>
                          <a:pt x="5" y="1273"/>
                          <a:pt x="1" y="1287"/>
                          <a:pt x="2" y="1299"/>
                        </a:cubicBezTo>
                        <a:cubicBezTo>
                          <a:pt x="4" y="1312"/>
                          <a:pt x="11" y="1324"/>
                          <a:pt x="23" y="1330"/>
                        </a:cubicBezTo>
                        <a:cubicBezTo>
                          <a:pt x="483" y="1569"/>
                          <a:pt x="992" y="1694"/>
                          <a:pt x="1511" y="1694"/>
                        </a:cubicBezTo>
                        <a:cubicBezTo>
                          <a:pt x="1514" y="1694"/>
                          <a:pt x="1517" y="1694"/>
                          <a:pt x="1520" y="1694"/>
                        </a:cubicBezTo>
                        <a:cubicBezTo>
                          <a:pt x="1525" y="1694"/>
                          <a:pt x="1529" y="1694"/>
                          <a:pt x="1533" y="1694"/>
                        </a:cubicBezTo>
                        <a:cubicBezTo>
                          <a:pt x="1884" y="1694"/>
                          <a:pt x="2233" y="1634"/>
                          <a:pt x="2564" y="1519"/>
                        </a:cubicBezTo>
                        <a:cubicBezTo>
                          <a:pt x="2615" y="1506"/>
                          <a:pt x="2598" y="1440"/>
                          <a:pt x="2558" y="1440"/>
                        </a:cubicBezTo>
                        <a:cubicBezTo>
                          <a:pt x="2552" y="1440"/>
                          <a:pt x="2545" y="1442"/>
                          <a:pt x="2539" y="1445"/>
                        </a:cubicBezTo>
                        <a:cubicBezTo>
                          <a:pt x="2213" y="1559"/>
                          <a:pt x="1867" y="1615"/>
                          <a:pt x="1520" y="1615"/>
                        </a:cubicBezTo>
                        <a:cubicBezTo>
                          <a:pt x="1033" y="1615"/>
                          <a:pt x="545" y="1505"/>
                          <a:pt x="113" y="1287"/>
                        </a:cubicBezTo>
                        <a:lnTo>
                          <a:pt x="1504" y="72"/>
                        </a:lnTo>
                        <a:cubicBezTo>
                          <a:pt x="1537" y="45"/>
                          <a:pt x="1510" y="0"/>
                          <a:pt x="14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41"/>
                  <p:cNvSpPr/>
                  <p:nvPr/>
                </p:nvSpPr>
                <p:spPr>
                  <a:xfrm>
                    <a:off x="8216075" y="2514325"/>
                    <a:ext cx="45800" cy="64825"/>
                  </a:xfrm>
                  <a:custGeom>
                    <a:avLst/>
                    <a:gdLst/>
                    <a:ahLst/>
                    <a:cxnLst/>
                    <a:rect l="l" t="t" r="r" b="b"/>
                    <a:pathLst>
                      <a:path w="1832" h="2593" extrusionOk="0">
                        <a:moveTo>
                          <a:pt x="488" y="0"/>
                        </a:moveTo>
                        <a:cubicBezTo>
                          <a:pt x="475" y="0"/>
                          <a:pt x="461" y="7"/>
                          <a:pt x="453" y="23"/>
                        </a:cubicBezTo>
                        <a:cubicBezTo>
                          <a:pt x="58" y="799"/>
                          <a:pt x="0" y="1749"/>
                          <a:pt x="298" y="2567"/>
                        </a:cubicBezTo>
                        <a:cubicBezTo>
                          <a:pt x="303" y="2579"/>
                          <a:pt x="313" y="2588"/>
                          <a:pt x="327" y="2591"/>
                        </a:cubicBezTo>
                        <a:cubicBezTo>
                          <a:pt x="330" y="2593"/>
                          <a:pt x="333" y="2593"/>
                          <a:pt x="336" y="2593"/>
                        </a:cubicBezTo>
                        <a:cubicBezTo>
                          <a:pt x="346" y="2593"/>
                          <a:pt x="355" y="2590"/>
                          <a:pt x="362" y="2584"/>
                        </a:cubicBezTo>
                        <a:lnTo>
                          <a:pt x="1797" y="1330"/>
                        </a:lnTo>
                        <a:cubicBezTo>
                          <a:pt x="1832" y="1303"/>
                          <a:pt x="1805" y="1258"/>
                          <a:pt x="1772" y="1258"/>
                        </a:cubicBezTo>
                        <a:cubicBezTo>
                          <a:pt x="1763" y="1258"/>
                          <a:pt x="1754" y="1261"/>
                          <a:pt x="1745" y="1270"/>
                        </a:cubicBezTo>
                        <a:lnTo>
                          <a:pt x="353" y="2485"/>
                        </a:lnTo>
                        <a:cubicBezTo>
                          <a:pt x="84" y="1699"/>
                          <a:pt x="148" y="797"/>
                          <a:pt x="525" y="59"/>
                        </a:cubicBezTo>
                        <a:cubicBezTo>
                          <a:pt x="542" y="27"/>
                          <a:pt x="515" y="0"/>
                          <a:pt x="4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41"/>
                  <p:cNvSpPr/>
                  <p:nvPr/>
                </p:nvSpPr>
                <p:spPr>
                  <a:xfrm>
                    <a:off x="8242550" y="2511025"/>
                    <a:ext cx="50075" cy="50225"/>
                  </a:xfrm>
                  <a:custGeom>
                    <a:avLst/>
                    <a:gdLst/>
                    <a:ahLst/>
                    <a:cxnLst/>
                    <a:rect l="l" t="t" r="r" b="b"/>
                    <a:pathLst>
                      <a:path w="2003" h="2009" extrusionOk="0">
                        <a:moveTo>
                          <a:pt x="201" y="1"/>
                        </a:moveTo>
                        <a:cubicBezTo>
                          <a:pt x="151" y="1"/>
                          <a:pt x="100" y="3"/>
                          <a:pt x="50" y="8"/>
                        </a:cubicBezTo>
                        <a:cubicBezTo>
                          <a:pt x="1" y="14"/>
                          <a:pt x="7" y="87"/>
                          <a:pt x="55" y="87"/>
                        </a:cubicBezTo>
                        <a:cubicBezTo>
                          <a:pt x="56" y="87"/>
                          <a:pt x="57" y="87"/>
                          <a:pt x="58" y="87"/>
                        </a:cubicBezTo>
                        <a:cubicBezTo>
                          <a:pt x="111" y="82"/>
                          <a:pt x="163" y="79"/>
                          <a:pt x="214" y="79"/>
                        </a:cubicBezTo>
                        <a:cubicBezTo>
                          <a:pt x="1206" y="79"/>
                          <a:pt x="1992" y="959"/>
                          <a:pt x="1853" y="1964"/>
                        </a:cubicBezTo>
                        <a:cubicBezTo>
                          <a:pt x="1850" y="1986"/>
                          <a:pt x="1865" y="2006"/>
                          <a:pt x="1886" y="2009"/>
                        </a:cubicBezTo>
                        <a:lnTo>
                          <a:pt x="1892" y="2009"/>
                        </a:lnTo>
                        <a:cubicBezTo>
                          <a:pt x="1911" y="2009"/>
                          <a:pt x="1928" y="1995"/>
                          <a:pt x="1931" y="1976"/>
                        </a:cubicBezTo>
                        <a:cubicBezTo>
                          <a:pt x="2002" y="1463"/>
                          <a:pt x="1825" y="911"/>
                          <a:pt x="1467" y="537"/>
                        </a:cubicBezTo>
                        <a:cubicBezTo>
                          <a:pt x="1144" y="199"/>
                          <a:pt x="670" y="1"/>
                          <a:pt x="2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41"/>
                  <p:cNvSpPr/>
                  <p:nvPr/>
                </p:nvSpPr>
                <p:spPr>
                  <a:xfrm>
                    <a:off x="8279675" y="2501175"/>
                    <a:ext cx="32925" cy="28325"/>
                  </a:xfrm>
                  <a:custGeom>
                    <a:avLst/>
                    <a:gdLst/>
                    <a:ahLst/>
                    <a:cxnLst/>
                    <a:rect l="l" t="t" r="r" b="b"/>
                    <a:pathLst>
                      <a:path w="1317" h="1133" extrusionOk="0">
                        <a:moveTo>
                          <a:pt x="1257" y="0"/>
                        </a:moveTo>
                        <a:cubicBezTo>
                          <a:pt x="1248" y="0"/>
                          <a:pt x="1238" y="4"/>
                          <a:pt x="1229" y="12"/>
                        </a:cubicBezTo>
                        <a:lnTo>
                          <a:pt x="28" y="1061"/>
                        </a:lnTo>
                        <a:cubicBezTo>
                          <a:pt x="0" y="1085"/>
                          <a:pt x="16" y="1132"/>
                          <a:pt x="55" y="1132"/>
                        </a:cubicBezTo>
                        <a:cubicBezTo>
                          <a:pt x="64" y="1131"/>
                          <a:pt x="75" y="1128"/>
                          <a:pt x="82" y="1122"/>
                        </a:cubicBezTo>
                        <a:lnTo>
                          <a:pt x="1282" y="74"/>
                        </a:lnTo>
                        <a:cubicBezTo>
                          <a:pt x="1316" y="46"/>
                          <a:pt x="1290" y="0"/>
                          <a:pt x="12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41"/>
                  <p:cNvSpPr/>
                  <p:nvPr/>
                </p:nvSpPr>
                <p:spPr>
                  <a:xfrm>
                    <a:off x="8306400" y="2493900"/>
                    <a:ext cx="15200" cy="11500"/>
                  </a:xfrm>
                  <a:custGeom>
                    <a:avLst/>
                    <a:gdLst/>
                    <a:ahLst/>
                    <a:cxnLst/>
                    <a:rect l="l" t="t" r="r" b="b"/>
                    <a:pathLst>
                      <a:path w="608" h="460" extrusionOk="0">
                        <a:moveTo>
                          <a:pt x="304" y="1"/>
                        </a:moveTo>
                        <a:cubicBezTo>
                          <a:pt x="251" y="1"/>
                          <a:pt x="197" y="19"/>
                          <a:pt x="154" y="57"/>
                        </a:cubicBezTo>
                        <a:cubicBezTo>
                          <a:pt x="0" y="192"/>
                          <a:pt x="85" y="445"/>
                          <a:pt x="289" y="459"/>
                        </a:cubicBezTo>
                        <a:cubicBezTo>
                          <a:pt x="296" y="459"/>
                          <a:pt x="302" y="459"/>
                          <a:pt x="307" y="459"/>
                        </a:cubicBezTo>
                        <a:cubicBezTo>
                          <a:pt x="499" y="459"/>
                          <a:pt x="608" y="229"/>
                          <a:pt x="477" y="80"/>
                        </a:cubicBezTo>
                        <a:cubicBezTo>
                          <a:pt x="432" y="28"/>
                          <a:pt x="368" y="1"/>
                          <a:pt x="3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41"/>
                  <p:cNvSpPr/>
                  <p:nvPr/>
                </p:nvSpPr>
                <p:spPr>
                  <a:xfrm>
                    <a:off x="8285475" y="2480300"/>
                    <a:ext cx="15250" cy="11475"/>
                  </a:xfrm>
                  <a:custGeom>
                    <a:avLst/>
                    <a:gdLst/>
                    <a:ahLst/>
                    <a:cxnLst/>
                    <a:rect l="l" t="t" r="r" b="b"/>
                    <a:pathLst>
                      <a:path w="610" h="459" extrusionOk="0">
                        <a:moveTo>
                          <a:pt x="305" y="1"/>
                        </a:moveTo>
                        <a:cubicBezTo>
                          <a:pt x="252" y="1"/>
                          <a:pt x="198" y="19"/>
                          <a:pt x="156" y="57"/>
                        </a:cubicBezTo>
                        <a:cubicBezTo>
                          <a:pt x="1" y="191"/>
                          <a:pt x="87" y="445"/>
                          <a:pt x="290" y="458"/>
                        </a:cubicBezTo>
                        <a:cubicBezTo>
                          <a:pt x="296" y="459"/>
                          <a:pt x="302" y="459"/>
                          <a:pt x="308" y="459"/>
                        </a:cubicBezTo>
                        <a:cubicBezTo>
                          <a:pt x="501" y="459"/>
                          <a:pt x="609" y="229"/>
                          <a:pt x="478" y="80"/>
                        </a:cubicBezTo>
                        <a:cubicBezTo>
                          <a:pt x="433" y="27"/>
                          <a:pt x="369" y="1"/>
                          <a:pt x="3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41"/>
                  <p:cNvSpPr/>
                  <p:nvPr/>
                </p:nvSpPr>
                <p:spPr>
                  <a:xfrm>
                    <a:off x="8274825" y="2485000"/>
                    <a:ext cx="19525" cy="37925"/>
                  </a:xfrm>
                  <a:custGeom>
                    <a:avLst/>
                    <a:gdLst/>
                    <a:ahLst/>
                    <a:cxnLst/>
                    <a:rect l="l" t="t" r="r" b="b"/>
                    <a:pathLst>
                      <a:path w="781" h="1517" extrusionOk="0">
                        <a:moveTo>
                          <a:pt x="731" y="0"/>
                        </a:moveTo>
                        <a:cubicBezTo>
                          <a:pt x="714" y="0"/>
                          <a:pt x="698" y="10"/>
                          <a:pt x="694" y="33"/>
                        </a:cubicBezTo>
                        <a:cubicBezTo>
                          <a:pt x="561" y="545"/>
                          <a:pt x="333" y="1028"/>
                          <a:pt x="20" y="1454"/>
                        </a:cubicBezTo>
                        <a:cubicBezTo>
                          <a:pt x="0" y="1481"/>
                          <a:pt x="20" y="1517"/>
                          <a:pt x="51" y="1517"/>
                        </a:cubicBezTo>
                        <a:cubicBezTo>
                          <a:pt x="64" y="1517"/>
                          <a:pt x="76" y="1511"/>
                          <a:pt x="84" y="1502"/>
                        </a:cubicBezTo>
                        <a:cubicBezTo>
                          <a:pt x="403" y="1067"/>
                          <a:pt x="635" y="574"/>
                          <a:pt x="770" y="53"/>
                        </a:cubicBezTo>
                        <a:cubicBezTo>
                          <a:pt x="780" y="21"/>
                          <a:pt x="755" y="0"/>
                          <a:pt x="7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41"/>
                  <p:cNvSpPr/>
                  <p:nvPr/>
                </p:nvSpPr>
                <p:spPr>
                  <a:xfrm>
                    <a:off x="8283975" y="2520700"/>
                    <a:ext cx="40625" cy="14025"/>
                  </a:xfrm>
                  <a:custGeom>
                    <a:avLst/>
                    <a:gdLst/>
                    <a:ahLst/>
                    <a:cxnLst/>
                    <a:rect l="l" t="t" r="r" b="b"/>
                    <a:pathLst>
                      <a:path w="1625" h="561" extrusionOk="0">
                        <a:moveTo>
                          <a:pt x="1570" y="1"/>
                        </a:moveTo>
                        <a:cubicBezTo>
                          <a:pt x="1568" y="1"/>
                          <a:pt x="1567" y="1"/>
                          <a:pt x="1565" y="1"/>
                        </a:cubicBezTo>
                        <a:cubicBezTo>
                          <a:pt x="1030" y="64"/>
                          <a:pt x="511" y="229"/>
                          <a:pt x="37" y="486"/>
                        </a:cubicBezTo>
                        <a:cubicBezTo>
                          <a:pt x="1" y="505"/>
                          <a:pt x="14" y="560"/>
                          <a:pt x="56" y="560"/>
                        </a:cubicBezTo>
                        <a:cubicBezTo>
                          <a:pt x="62" y="560"/>
                          <a:pt x="70" y="559"/>
                          <a:pt x="76" y="556"/>
                        </a:cubicBezTo>
                        <a:cubicBezTo>
                          <a:pt x="541" y="304"/>
                          <a:pt x="1049" y="143"/>
                          <a:pt x="1576" y="80"/>
                        </a:cubicBezTo>
                        <a:cubicBezTo>
                          <a:pt x="1625" y="73"/>
                          <a:pt x="1618" y="1"/>
                          <a:pt x="15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550" name="Google Shape;1550;p41"/>
              <p:cNvGrpSpPr/>
              <p:nvPr/>
            </p:nvGrpSpPr>
            <p:grpSpPr>
              <a:xfrm rot="-188346">
                <a:off x="4255507" y="703471"/>
                <a:ext cx="657363" cy="925277"/>
                <a:chOff x="8244900" y="3297325"/>
                <a:chExt cx="207000" cy="291375"/>
              </a:xfrm>
            </p:grpSpPr>
            <p:sp>
              <p:nvSpPr>
                <p:cNvPr id="1551" name="Google Shape;1551;p41"/>
                <p:cNvSpPr/>
                <p:nvPr/>
              </p:nvSpPr>
              <p:spPr>
                <a:xfrm>
                  <a:off x="8367875" y="3423650"/>
                  <a:ext cx="83125" cy="20425"/>
                </a:xfrm>
                <a:custGeom>
                  <a:avLst/>
                  <a:gdLst/>
                  <a:ahLst/>
                  <a:cxnLst/>
                  <a:rect l="l" t="t" r="r" b="b"/>
                  <a:pathLst>
                    <a:path w="3325" h="817" extrusionOk="0">
                      <a:moveTo>
                        <a:pt x="1900" y="1"/>
                      </a:moveTo>
                      <a:cubicBezTo>
                        <a:pt x="1246" y="1"/>
                        <a:pt x="554" y="138"/>
                        <a:pt x="160" y="283"/>
                      </a:cubicBezTo>
                      <a:cubicBezTo>
                        <a:pt x="140" y="298"/>
                        <a:pt x="123" y="300"/>
                        <a:pt x="105" y="300"/>
                      </a:cubicBezTo>
                      <a:cubicBezTo>
                        <a:pt x="100" y="300"/>
                        <a:pt x="95" y="300"/>
                        <a:pt x="89" y="300"/>
                      </a:cubicBezTo>
                      <a:cubicBezTo>
                        <a:pt x="66" y="300"/>
                        <a:pt x="39" y="302"/>
                        <a:pt x="1" y="327"/>
                      </a:cubicBezTo>
                      <a:cubicBezTo>
                        <a:pt x="277" y="682"/>
                        <a:pt x="878" y="817"/>
                        <a:pt x="1507" y="817"/>
                      </a:cubicBezTo>
                      <a:cubicBezTo>
                        <a:pt x="2218" y="817"/>
                        <a:pt x="2966" y="645"/>
                        <a:pt x="3324" y="423"/>
                      </a:cubicBezTo>
                      <a:cubicBezTo>
                        <a:pt x="3039" y="111"/>
                        <a:pt x="2485" y="1"/>
                        <a:pt x="190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41"/>
                <p:cNvSpPr/>
                <p:nvPr/>
              </p:nvSpPr>
              <p:spPr>
                <a:xfrm>
                  <a:off x="8394950" y="3357550"/>
                  <a:ext cx="56950" cy="39675"/>
                </a:xfrm>
                <a:custGeom>
                  <a:avLst/>
                  <a:gdLst/>
                  <a:ahLst/>
                  <a:cxnLst/>
                  <a:rect l="l" t="t" r="r" b="b"/>
                  <a:pathLst>
                    <a:path w="2278" h="1587" extrusionOk="0">
                      <a:moveTo>
                        <a:pt x="2127" y="1"/>
                      </a:moveTo>
                      <a:cubicBezTo>
                        <a:pt x="1406" y="1"/>
                        <a:pt x="429" y="944"/>
                        <a:pt x="85" y="1452"/>
                      </a:cubicBezTo>
                      <a:cubicBezTo>
                        <a:pt x="70" y="1501"/>
                        <a:pt x="29" y="1485"/>
                        <a:pt x="0" y="1559"/>
                      </a:cubicBezTo>
                      <a:cubicBezTo>
                        <a:pt x="65" y="1578"/>
                        <a:pt x="133" y="1587"/>
                        <a:pt x="204" y="1587"/>
                      </a:cubicBezTo>
                      <a:cubicBezTo>
                        <a:pt x="966" y="1587"/>
                        <a:pt x="2045" y="571"/>
                        <a:pt x="2277" y="16"/>
                      </a:cubicBezTo>
                      <a:cubicBezTo>
                        <a:pt x="2229" y="6"/>
                        <a:pt x="2178" y="1"/>
                        <a:pt x="212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3" name="Google Shape;1553;p41"/>
                <p:cNvSpPr/>
                <p:nvPr/>
              </p:nvSpPr>
              <p:spPr>
                <a:xfrm>
                  <a:off x="8379400" y="3327025"/>
                  <a:ext cx="26225" cy="68700"/>
                </a:xfrm>
                <a:custGeom>
                  <a:avLst/>
                  <a:gdLst/>
                  <a:ahLst/>
                  <a:cxnLst/>
                  <a:rect l="l" t="t" r="r" b="b"/>
                  <a:pathLst>
                    <a:path w="1049" h="2748" extrusionOk="0">
                      <a:moveTo>
                        <a:pt x="488" y="1"/>
                      </a:moveTo>
                      <a:cubicBezTo>
                        <a:pt x="157" y="569"/>
                        <a:pt x="0" y="2276"/>
                        <a:pt x="634" y="2747"/>
                      </a:cubicBezTo>
                      <a:cubicBezTo>
                        <a:pt x="677" y="2680"/>
                        <a:pt x="639" y="2655"/>
                        <a:pt x="668" y="2615"/>
                      </a:cubicBezTo>
                      <a:cubicBezTo>
                        <a:pt x="879" y="1991"/>
                        <a:pt x="1049" y="487"/>
                        <a:pt x="48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41"/>
                <p:cNvSpPr/>
                <p:nvPr/>
              </p:nvSpPr>
              <p:spPr>
                <a:xfrm>
                  <a:off x="8410775" y="3297325"/>
                  <a:ext cx="25450" cy="66200"/>
                </a:xfrm>
                <a:custGeom>
                  <a:avLst/>
                  <a:gdLst/>
                  <a:ahLst/>
                  <a:cxnLst/>
                  <a:rect l="l" t="t" r="r" b="b"/>
                  <a:pathLst>
                    <a:path w="1018" h="2648" extrusionOk="0">
                      <a:moveTo>
                        <a:pt x="820" y="0"/>
                      </a:moveTo>
                      <a:lnTo>
                        <a:pt x="820" y="0"/>
                      </a:lnTo>
                      <a:cubicBezTo>
                        <a:pt x="166" y="352"/>
                        <a:pt x="1" y="1857"/>
                        <a:pt x="70" y="2511"/>
                      </a:cubicBezTo>
                      <a:cubicBezTo>
                        <a:pt x="89" y="2558"/>
                        <a:pt x="47" y="2573"/>
                        <a:pt x="73" y="2647"/>
                      </a:cubicBezTo>
                      <a:cubicBezTo>
                        <a:pt x="796" y="2328"/>
                        <a:pt x="1018" y="628"/>
                        <a:pt x="82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41"/>
                <p:cNvSpPr/>
                <p:nvPr/>
              </p:nvSpPr>
              <p:spPr>
                <a:xfrm>
                  <a:off x="8345475" y="3348250"/>
                  <a:ext cx="27225" cy="81775"/>
                </a:xfrm>
                <a:custGeom>
                  <a:avLst/>
                  <a:gdLst/>
                  <a:ahLst/>
                  <a:cxnLst/>
                  <a:rect l="l" t="t" r="r" b="b"/>
                  <a:pathLst>
                    <a:path w="1089" h="3271" extrusionOk="0">
                      <a:moveTo>
                        <a:pt x="309" y="0"/>
                      </a:moveTo>
                      <a:lnTo>
                        <a:pt x="309" y="0"/>
                      </a:lnTo>
                      <a:cubicBezTo>
                        <a:pt x="0" y="734"/>
                        <a:pt x="78" y="2805"/>
                        <a:pt x="913" y="3270"/>
                      </a:cubicBezTo>
                      <a:cubicBezTo>
                        <a:pt x="953" y="3184"/>
                        <a:pt x="903" y="3160"/>
                        <a:pt x="934" y="3106"/>
                      </a:cubicBezTo>
                      <a:cubicBezTo>
                        <a:pt x="1089" y="2326"/>
                        <a:pt x="1056" y="497"/>
                        <a:pt x="3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41"/>
                <p:cNvSpPr/>
                <p:nvPr/>
              </p:nvSpPr>
              <p:spPr>
                <a:xfrm>
                  <a:off x="8336625" y="3458375"/>
                  <a:ext cx="83125" cy="20425"/>
                </a:xfrm>
                <a:custGeom>
                  <a:avLst/>
                  <a:gdLst/>
                  <a:ahLst/>
                  <a:cxnLst/>
                  <a:rect l="l" t="t" r="r" b="b"/>
                  <a:pathLst>
                    <a:path w="3325" h="817" extrusionOk="0">
                      <a:moveTo>
                        <a:pt x="1899" y="0"/>
                      </a:moveTo>
                      <a:cubicBezTo>
                        <a:pt x="1245" y="0"/>
                        <a:pt x="553" y="138"/>
                        <a:pt x="159" y="282"/>
                      </a:cubicBezTo>
                      <a:cubicBezTo>
                        <a:pt x="139" y="298"/>
                        <a:pt x="122" y="300"/>
                        <a:pt x="103" y="300"/>
                      </a:cubicBezTo>
                      <a:cubicBezTo>
                        <a:pt x="99" y="300"/>
                        <a:pt x="96" y="299"/>
                        <a:pt x="92" y="299"/>
                      </a:cubicBezTo>
                      <a:cubicBezTo>
                        <a:pt x="68" y="299"/>
                        <a:pt x="40" y="301"/>
                        <a:pt x="1" y="328"/>
                      </a:cubicBezTo>
                      <a:cubicBezTo>
                        <a:pt x="277" y="682"/>
                        <a:pt x="878" y="817"/>
                        <a:pt x="1507" y="817"/>
                      </a:cubicBezTo>
                      <a:cubicBezTo>
                        <a:pt x="2218" y="817"/>
                        <a:pt x="2966" y="645"/>
                        <a:pt x="3325" y="424"/>
                      </a:cubicBezTo>
                      <a:cubicBezTo>
                        <a:pt x="3039" y="110"/>
                        <a:pt x="2484" y="0"/>
                        <a:pt x="18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41"/>
                <p:cNvSpPr/>
                <p:nvPr/>
              </p:nvSpPr>
              <p:spPr>
                <a:xfrm>
                  <a:off x="8317550" y="3384750"/>
                  <a:ext cx="27250" cy="81775"/>
                </a:xfrm>
                <a:custGeom>
                  <a:avLst/>
                  <a:gdLst/>
                  <a:ahLst/>
                  <a:cxnLst/>
                  <a:rect l="l" t="t" r="r" b="b"/>
                  <a:pathLst>
                    <a:path w="1090" h="3271" extrusionOk="0">
                      <a:moveTo>
                        <a:pt x="309" y="0"/>
                      </a:moveTo>
                      <a:lnTo>
                        <a:pt x="309" y="0"/>
                      </a:lnTo>
                      <a:cubicBezTo>
                        <a:pt x="0" y="734"/>
                        <a:pt x="80" y="2805"/>
                        <a:pt x="913" y="3270"/>
                      </a:cubicBezTo>
                      <a:cubicBezTo>
                        <a:pt x="953" y="3182"/>
                        <a:pt x="904" y="3160"/>
                        <a:pt x="934" y="3106"/>
                      </a:cubicBezTo>
                      <a:cubicBezTo>
                        <a:pt x="1089" y="2326"/>
                        <a:pt x="1056" y="497"/>
                        <a:pt x="3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41"/>
                <p:cNvSpPr/>
                <p:nvPr/>
              </p:nvSpPr>
              <p:spPr>
                <a:xfrm>
                  <a:off x="8304325" y="3488950"/>
                  <a:ext cx="83100" cy="20375"/>
                </a:xfrm>
                <a:custGeom>
                  <a:avLst/>
                  <a:gdLst/>
                  <a:ahLst/>
                  <a:cxnLst/>
                  <a:rect l="l" t="t" r="r" b="b"/>
                  <a:pathLst>
                    <a:path w="3324" h="815" extrusionOk="0">
                      <a:moveTo>
                        <a:pt x="1900" y="0"/>
                      </a:moveTo>
                      <a:cubicBezTo>
                        <a:pt x="1246" y="0"/>
                        <a:pt x="554" y="138"/>
                        <a:pt x="160" y="282"/>
                      </a:cubicBezTo>
                      <a:cubicBezTo>
                        <a:pt x="140" y="296"/>
                        <a:pt x="124" y="298"/>
                        <a:pt x="107" y="298"/>
                      </a:cubicBezTo>
                      <a:cubicBezTo>
                        <a:pt x="101" y="298"/>
                        <a:pt x="95" y="298"/>
                        <a:pt x="89" y="298"/>
                      </a:cubicBezTo>
                      <a:cubicBezTo>
                        <a:pt x="66" y="298"/>
                        <a:pt x="39" y="301"/>
                        <a:pt x="0" y="326"/>
                      </a:cubicBezTo>
                      <a:cubicBezTo>
                        <a:pt x="276" y="680"/>
                        <a:pt x="877" y="815"/>
                        <a:pt x="1507" y="815"/>
                      </a:cubicBezTo>
                      <a:cubicBezTo>
                        <a:pt x="2217" y="815"/>
                        <a:pt x="2965" y="643"/>
                        <a:pt x="3324" y="422"/>
                      </a:cubicBezTo>
                      <a:cubicBezTo>
                        <a:pt x="3038" y="110"/>
                        <a:pt x="2484" y="0"/>
                        <a:pt x="190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41"/>
                <p:cNvSpPr/>
                <p:nvPr/>
              </p:nvSpPr>
              <p:spPr>
                <a:xfrm>
                  <a:off x="8281900" y="3413525"/>
                  <a:ext cx="27250" cy="81775"/>
                </a:xfrm>
                <a:custGeom>
                  <a:avLst/>
                  <a:gdLst/>
                  <a:ahLst/>
                  <a:cxnLst/>
                  <a:rect l="l" t="t" r="r" b="b"/>
                  <a:pathLst>
                    <a:path w="1090" h="3271" extrusionOk="0">
                      <a:moveTo>
                        <a:pt x="310" y="0"/>
                      </a:moveTo>
                      <a:cubicBezTo>
                        <a:pt x="1" y="732"/>
                        <a:pt x="78" y="2805"/>
                        <a:pt x="914" y="3270"/>
                      </a:cubicBezTo>
                      <a:cubicBezTo>
                        <a:pt x="954" y="3182"/>
                        <a:pt x="905" y="3159"/>
                        <a:pt x="934" y="3106"/>
                      </a:cubicBezTo>
                      <a:cubicBezTo>
                        <a:pt x="1089" y="2326"/>
                        <a:pt x="1057" y="497"/>
                        <a:pt x="3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41"/>
                <p:cNvSpPr/>
                <p:nvPr/>
              </p:nvSpPr>
              <p:spPr>
                <a:xfrm>
                  <a:off x="8244900" y="3336975"/>
                  <a:ext cx="175975" cy="251725"/>
                </a:xfrm>
                <a:custGeom>
                  <a:avLst/>
                  <a:gdLst/>
                  <a:ahLst/>
                  <a:cxnLst/>
                  <a:rect l="l" t="t" r="r" b="b"/>
                  <a:pathLst>
                    <a:path w="7039" h="10069" extrusionOk="0">
                      <a:moveTo>
                        <a:pt x="6932" y="1"/>
                      </a:moveTo>
                      <a:cubicBezTo>
                        <a:pt x="6902" y="1"/>
                        <a:pt x="6872" y="22"/>
                        <a:pt x="6876" y="62"/>
                      </a:cubicBezTo>
                      <a:cubicBezTo>
                        <a:pt x="6922" y="541"/>
                        <a:pt x="6445" y="1461"/>
                        <a:pt x="6187" y="1954"/>
                      </a:cubicBezTo>
                      <a:lnTo>
                        <a:pt x="6138" y="2053"/>
                      </a:lnTo>
                      <a:cubicBezTo>
                        <a:pt x="5774" y="2755"/>
                        <a:pt x="5206" y="3365"/>
                        <a:pt x="4654" y="3955"/>
                      </a:cubicBezTo>
                      <a:cubicBezTo>
                        <a:pt x="4362" y="4270"/>
                        <a:pt x="4058" y="4595"/>
                        <a:pt x="3792" y="4929"/>
                      </a:cubicBezTo>
                      <a:cubicBezTo>
                        <a:pt x="3328" y="5512"/>
                        <a:pt x="2807" y="5936"/>
                        <a:pt x="2301" y="6344"/>
                      </a:cubicBezTo>
                      <a:cubicBezTo>
                        <a:pt x="1263" y="7187"/>
                        <a:pt x="282" y="7983"/>
                        <a:pt x="5" y="10005"/>
                      </a:cubicBezTo>
                      <a:cubicBezTo>
                        <a:pt x="0" y="10036"/>
                        <a:pt x="21" y="10065"/>
                        <a:pt x="52" y="10068"/>
                      </a:cubicBezTo>
                      <a:cubicBezTo>
                        <a:pt x="56" y="10069"/>
                        <a:pt x="59" y="10069"/>
                        <a:pt x="62" y="10069"/>
                      </a:cubicBezTo>
                      <a:cubicBezTo>
                        <a:pt x="71" y="10069"/>
                        <a:pt x="79" y="10067"/>
                        <a:pt x="87" y="10063"/>
                      </a:cubicBezTo>
                      <a:cubicBezTo>
                        <a:pt x="103" y="10054"/>
                        <a:pt x="113" y="10039"/>
                        <a:pt x="116" y="10020"/>
                      </a:cubicBezTo>
                      <a:cubicBezTo>
                        <a:pt x="388" y="8043"/>
                        <a:pt x="1353" y="7260"/>
                        <a:pt x="2371" y="6432"/>
                      </a:cubicBezTo>
                      <a:cubicBezTo>
                        <a:pt x="2881" y="6019"/>
                        <a:pt x="3408" y="5591"/>
                        <a:pt x="3880" y="4999"/>
                      </a:cubicBezTo>
                      <a:cubicBezTo>
                        <a:pt x="4143" y="4670"/>
                        <a:pt x="4444" y="4346"/>
                        <a:pt x="4738" y="4033"/>
                      </a:cubicBezTo>
                      <a:cubicBezTo>
                        <a:pt x="5292" y="3437"/>
                        <a:pt x="5866" y="2821"/>
                        <a:pt x="6236" y="2103"/>
                      </a:cubicBezTo>
                      <a:lnTo>
                        <a:pt x="6287" y="2006"/>
                      </a:lnTo>
                      <a:cubicBezTo>
                        <a:pt x="6549" y="1502"/>
                        <a:pt x="7039" y="563"/>
                        <a:pt x="6988" y="52"/>
                      </a:cubicBezTo>
                      <a:cubicBezTo>
                        <a:pt x="6984" y="17"/>
                        <a:pt x="6958" y="1"/>
                        <a:pt x="69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61" name="Google Shape;1561;p41"/>
              <p:cNvGrpSpPr/>
              <p:nvPr/>
            </p:nvGrpSpPr>
            <p:grpSpPr>
              <a:xfrm rot="337277">
                <a:off x="4423322" y="1277117"/>
                <a:ext cx="1005591" cy="961454"/>
                <a:chOff x="8059125" y="2818475"/>
                <a:chExt cx="411275" cy="393225"/>
              </a:xfrm>
            </p:grpSpPr>
            <p:sp>
              <p:nvSpPr>
                <p:cNvPr id="1562" name="Google Shape;1562;p41"/>
                <p:cNvSpPr/>
                <p:nvPr/>
              </p:nvSpPr>
              <p:spPr>
                <a:xfrm>
                  <a:off x="8177525" y="2820225"/>
                  <a:ext cx="292875" cy="226450"/>
                </a:xfrm>
                <a:custGeom>
                  <a:avLst/>
                  <a:gdLst/>
                  <a:ahLst/>
                  <a:cxnLst/>
                  <a:rect l="l" t="t" r="r" b="b"/>
                  <a:pathLst>
                    <a:path w="11715" h="9058" extrusionOk="0">
                      <a:moveTo>
                        <a:pt x="9188" y="1"/>
                      </a:moveTo>
                      <a:cubicBezTo>
                        <a:pt x="8450" y="1"/>
                        <a:pt x="7618" y="244"/>
                        <a:pt x="7037" y="670"/>
                      </a:cubicBezTo>
                      <a:cubicBezTo>
                        <a:pt x="7481" y="935"/>
                        <a:pt x="7883" y="1268"/>
                        <a:pt x="8227" y="1654"/>
                      </a:cubicBezTo>
                      <a:cubicBezTo>
                        <a:pt x="7693" y="1433"/>
                        <a:pt x="7179" y="1172"/>
                        <a:pt x="6685" y="874"/>
                      </a:cubicBezTo>
                      <a:cubicBezTo>
                        <a:pt x="6036" y="1390"/>
                        <a:pt x="5215" y="1943"/>
                        <a:pt x="4502" y="2367"/>
                      </a:cubicBezTo>
                      <a:cubicBezTo>
                        <a:pt x="4244" y="3136"/>
                        <a:pt x="3856" y="3713"/>
                        <a:pt x="3640" y="4496"/>
                      </a:cubicBezTo>
                      <a:cubicBezTo>
                        <a:pt x="3579" y="4059"/>
                        <a:pt x="3594" y="3615"/>
                        <a:pt x="3685" y="3184"/>
                      </a:cubicBezTo>
                      <a:lnTo>
                        <a:pt x="3685" y="3184"/>
                      </a:lnTo>
                      <a:cubicBezTo>
                        <a:pt x="2716" y="4046"/>
                        <a:pt x="1873" y="5040"/>
                        <a:pt x="1181" y="6138"/>
                      </a:cubicBezTo>
                      <a:cubicBezTo>
                        <a:pt x="540" y="7156"/>
                        <a:pt x="0" y="9057"/>
                        <a:pt x="1552" y="9057"/>
                      </a:cubicBezTo>
                      <a:cubicBezTo>
                        <a:pt x="1679" y="9057"/>
                        <a:pt x="1821" y="9044"/>
                        <a:pt x="1977" y="9017"/>
                      </a:cubicBezTo>
                      <a:cubicBezTo>
                        <a:pt x="2572" y="8913"/>
                        <a:pt x="3130" y="8634"/>
                        <a:pt x="3700" y="8436"/>
                      </a:cubicBezTo>
                      <a:cubicBezTo>
                        <a:pt x="3846" y="8385"/>
                        <a:pt x="5971" y="7587"/>
                        <a:pt x="5911" y="7477"/>
                      </a:cubicBezTo>
                      <a:lnTo>
                        <a:pt x="5319" y="6427"/>
                      </a:lnTo>
                      <a:lnTo>
                        <a:pt x="5319" y="6427"/>
                      </a:lnTo>
                      <a:cubicBezTo>
                        <a:pt x="5716" y="6776"/>
                        <a:pt x="6223" y="7027"/>
                        <a:pt x="6713" y="7223"/>
                      </a:cubicBezTo>
                      <a:cubicBezTo>
                        <a:pt x="7895" y="6763"/>
                        <a:pt x="8980" y="5944"/>
                        <a:pt x="9760" y="4936"/>
                      </a:cubicBezTo>
                      <a:lnTo>
                        <a:pt x="9421" y="3133"/>
                      </a:lnTo>
                      <a:lnTo>
                        <a:pt x="9421" y="3133"/>
                      </a:lnTo>
                      <a:cubicBezTo>
                        <a:pt x="9741" y="3557"/>
                        <a:pt x="10019" y="4043"/>
                        <a:pt x="10337" y="4468"/>
                      </a:cubicBezTo>
                      <a:cubicBezTo>
                        <a:pt x="10905" y="3979"/>
                        <a:pt x="11405" y="3360"/>
                        <a:pt x="11558" y="2625"/>
                      </a:cubicBezTo>
                      <a:cubicBezTo>
                        <a:pt x="11715" y="1873"/>
                        <a:pt x="11376" y="1135"/>
                        <a:pt x="10823" y="635"/>
                      </a:cubicBezTo>
                      <a:cubicBezTo>
                        <a:pt x="10434" y="285"/>
                        <a:pt x="9940" y="51"/>
                        <a:pt x="9436" y="11"/>
                      </a:cubicBezTo>
                      <a:cubicBezTo>
                        <a:pt x="9355" y="4"/>
                        <a:pt x="9272" y="1"/>
                        <a:pt x="91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41"/>
                <p:cNvSpPr/>
                <p:nvPr/>
              </p:nvSpPr>
              <p:spPr>
                <a:xfrm>
                  <a:off x="8059125" y="2857025"/>
                  <a:ext cx="372400" cy="354675"/>
                </a:xfrm>
                <a:custGeom>
                  <a:avLst/>
                  <a:gdLst/>
                  <a:ahLst/>
                  <a:cxnLst/>
                  <a:rect l="l" t="t" r="r" b="b"/>
                  <a:pathLst>
                    <a:path w="14896" h="14187" extrusionOk="0">
                      <a:moveTo>
                        <a:pt x="14831" y="1"/>
                      </a:moveTo>
                      <a:cubicBezTo>
                        <a:pt x="14823" y="1"/>
                        <a:pt x="14815" y="3"/>
                        <a:pt x="14806" y="9"/>
                      </a:cubicBezTo>
                      <a:cubicBezTo>
                        <a:pt x="14773" y="28"/>
                        <a:pt x="11491" y="1941"/>
                        <a:pt x="8045" y="4626"/>
                      </a:cubicBezTo>
                      <a:cubicBezTo>
                        <a:pt x="6022" y="6202"/>
                        <a:pt x="4337" y="7732"/>
                        <a:pt x="3039" y="9172"/>
                      </a:cubicBezTo>
                      <a:cubicBezTo>
                        <a:pt x="1414" y="10975"/>
                        <a:pt x="394" y="12645"/>
                        <a:pt x="6" y="14133"/>
                      </a:cubicBezTo>
                      <a:cubicBezTo>
                        <a:pt x="0" y="14156"/>
                        <a:pt x="14" y="14180"/>
                        <a:pt x="37" y="14185"/>
                      </a:cubicBezTo>
                      <a:cubicBezTo>
                        <a:pt x="40" y="14187"/>
                        <a:pt x="45" y="14187"/>
                        <a:pt x="48" y="14187"/>
                      </a:cubicBezTo>
                      <a:cubicBezTo>
                        <a:pt x="67" y="14187"/>
                        <a:pt x="85" y="14174"/>
                        <a:pt x="90" y="14154"/>
                      </a:cubicBezTo>
                      <a:cubicBezTo>
                        <a:pt x="474" y="12681"/>
                        <a:pt x="1488" y="11024"/>
                        <a:pt x="3103" y="9230"/>
                      </a:cubicBezTo>
                      <a:cubicBezTo>
                        <a:pt x="4398" y="7794"/>
                        <a:pt x="6078" y="6269"/>
                        <a:pt x="8099" y="4696"/>
                      </a:cubicBezTo>
                      <a:cubicBezTo>
                        <a:pt x="11540" y="2016"/>
                        <a:pt x="14817" y="104"/>
                        <a:pt x="14849" y="85"/>
                      </a:cubicBezTo>
                      <a:cubicBezTo>
                        <a:pt x="14895" y="62"/>
                        <a:pt x="14870" y="1"/>
                        <a:pt x="148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41"/>
                <p:cNvSpPr/>
                <p:nvPr/>
              </p:nvSpPr>
              <p:spPr>
                <a:xfrm>
                  <a:off x="8389850" y="2818475"/>
                  <a:ext cx="29375" cy="64200"/>
                </a:xfrm>
                <a:custGeom>
                  <a:avLst/>
                  <a:gdLst/>
                  <a:ahLst/>
                  <a:cxnLst/>
                  <a:rect l="l" t="t" r="r" b="b"/>
                  <a:pathLst>
                    <a:path w="1175" h="2568" extrusionOk="0">
                      <a:moveTo>
                        <a:pt x="1115" y="0"/>
                      </a:moveTo>
                      <a:cubicBezTo>
                        <a:pt x="1099" y="0"/>
                        <a:pt x="1083" y="8"/>
                        <a:pt x="1076" y="28"/>
                      </a:cubicBezTo>
                      <a:lnTo>
                        <a:pt x="10" y="2507"/>
                      </a:lnTo>
                      <a:cubicBezTo>
                        <a:pt x="1" y="2529"/>
                        <a:pt x="11" y="2554"/>
                        <a:pt x="32" y="2565"/>
                      </a:cubicBezTo>
                      <a:cubicBezTo>
                        <a:pt x="38" y="2566"/>
                        <a:pt x="44" y="2568"/>
                        <a:pt x="50" y="2568"/>
                      </a:cubicBezTo>
                      <a:cubicBezTo>
                        <a:pt x="68" y="2568"/>
                        <a:pt x="83" y="2557"/>
                        <a:pt x="90" y="2541"/>
                      </a:cubicBezTo>
                      <a:lnTo>
                        <a:pt x="1157" y="64"/>
                      </a:lnTo>
                      <a:cubicBezTo>
                        <a:pt x="1174" y="28"/>
                        <a:pt x="1144" y="0"/>
                        <a:pt x="11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41"/>
                <p:cNvSpPr/>
                <p:nvPr/>
              </p:nvSpPr>
              <p:spPr>
                <a:xfrm>
                  <a:off x="8295425" y="2947825"/>
                  <a:ext cx="102475" cy="23250"/>
                </a:xfrm>
                <a:custGeom>
                  <a:avLst/>
                  <a:gdLst/>
                  <a:ahLst/>
                  <a:cxnLst/>
                  <a:rect l="l" t="t" r="r" b="b"/>
                  <a:pathLst>
                    <a:path w="4099" h="930" extrusionOk="0">
                      <a:moveTo>
                        <a:pt x="60" y="0"/>
                      </a:moveTo>
                      <a:cubicBezTo>
                        <a:pt x="12" y="0"/>
                        <a:pt x="0" y="76"/>
                        <a:pt x="53" y="87"/>
                      </a:cubicBezTo>
                      <a:lnTo>
                        <a:pt x="4028" y="928"/>
                      </a:lnTo>
                      <a:cubicBezTo>
                        <a:pt x="4031" y="929"/>
                        <a:pt x="4034" y="929"/>
                        <a:pt x="4037" y="929"/>
                      </a:cubicBezTo>
                      <a:lnTo>
                        <a:pt x="4039" y="929"/>
                      </a:lnTo>
                      <a:cubicBezTo>
                        <a:pt x="4090" y="928"/>
                        <a:pt x="4099" y="855"/>
                        <a:pt x="4048" y="843"/>
                      </a:cubicBezTo>
                      <a:lnTo>
                        <a:pt x="72" y="2"/>
                      </a:lnTo>
                      <a:cubicBezTo>
                        <a:pt x="68" y="1"/>
                        <a:pt x="64" y="0"/>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66" name="Google Shape;1566;p41"/>
              <p:cNvGrpSpPr/>
              <p:nvPr/>
            </p:nvGrpSpPr>
            <p:grpSpPr>
              <a:xfrm rot="871253">
                <a:off x="4498652" y="2103938"/>
                <a:ext cx="576125" cy="564083"/>
                <a:chOff x="8174627" y="4345225"/>
                <a:chExt cx="172915" cy="169301"/>
              </a:xfrm>
            </p:grpSpPr>
            <p:grpSp>
              <p:nvGrpSpPr>
                <p:cNvPr id="1567" name="Google Shape;1567;p41"/>
                <p:cNvGrpSpPr/>
                <p:nvPr/>
              </p:nvGrpSpPr>
              <p:grpSpPr>
                <a:xfrm>
                  <a:off x="8192297" y="4345225"/>
                  <a:ext cx="155245" cy="145615"/>
                  <a:chOff x="8192297" y="4345225"/>
                  <a:chExt cx="155245" cy="145615"/>
                </a:xfrm>
              </p:grpSpPr>
              <p:sp>
                <p:nvSpPr>
                  <p:cNvPr id="1568" name="Google Shape;1568;p41"/>
                  <p:cNvSpPr/>
                  <p:nvPr/>
                </p:nvSpPr>
                <p:spPr>
                  <a:xfrm>
                    <a:off x="8192297" y="4378920"/>
                    <a:ext cx="38677" cy="71057"/>
                  </a:xfrm>
                  <a:custGeom>
                    <a:avLst/>
                    <a:gdLst/>
                    <a:ahLst/>
                    <a:cxnLst/>
                    <a:rect l="l" t="t" r="r" b="b"/>
                    <a:pathLst>
                      <a:path w="939" h="1725" extrusionOk="0">
                        <a:moveTo>
                          <a:pt x="536" y="0"/>
                        </a:moveTo>
                        <a:cubicBezTo>
                          <a:pt x="408" y="0"/>
                          <a:pt x="280" y="59"/>
                          <a:pt x="201" y="160"/>
                        </a:cubicBezTo>
                        <a:cubicBezTo>
                          <a:pt x="0" y="421"/>
                          <a:pt x="282" y="931"/>
                          <a:pt x="360" y="1198"/>
                        </a:cubicBezTo>
                        <a:cubicBezTo>
                          <a:pt x="395" y="1320"/>
                          <a:pt x="376" y="1604"/>
                          <a:pt x="339" y="1724"/>
                        </a:cubicBezTo>
                        <a:lnTo>
                          <a:pt x="477" y="1532"/>
                        </a:lnTo>
                        <a:cubicBezTo>
                          <a:pt x="544" y="1159"/>
                          <a:pt x="799" y="873"/>
                          <a:pt x="892" y="515"/>
                        </a:cubicBezTo>
                        <a:cubicBezTo>
                          <a:pt x="938" y="338"/>
                          <a:pt x="895" y="145"/>
                          <a:pt x="723" y="48"/>
                        </a:cubicBezTo>
                        <a:cubicBezTo>
                          <a:pt x="666" y="16"/>
                          <a:pt x="601" y="0"/>
                          <a:pt x="53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41"/>
                  <p:cNvSpPr/>
                  <p:nvPr/>
                </p:nvSpPr>
                <p:spPr>
                  <a:xfrm>
                    <a:off x="8230686" y="4349797"/>
                    <a:ext cx="47698" cy="85104"/>
                  </a:xfrm>
                  <a:custGeom>
                    <a:avLst/>
                    <a:gdLst/>
                    <a:ahLst/>
                    <a:cxnLst/>
                    <a:rect l="l" t="t" r="r" b="b"/>
                    <a:pathLst>
                      <a:path w="1158" h="2066" extrusionOk="0">
                        <a:moveTo>
                          <a:pt x="650" y="1"/>
                        </a:moveTo>
                        <a:cubicBezTo>
                          <a:pt x="522" y="1"/>
                          <a:pt x="392" y="47"/>
                          <a:pt x="298" y="133"/>
                        </a:cubicBezTo>
                        <a:cubicBezTo>
                          <a:pt x="0" y="408"/>
                          <a:pt x="237" y="1088"/>
                          <a:pt x="276" y="1429"/>
                        </a:cubicBezTo>
                        <a:cubicBezTo>
                          <a:pt x="294" y="1586"/>
                          <a:pt x="215" y="1926"/>
                          <a:pt x="143" y="2066"/>
                        </a:cubicBezTo>
                        <a:lnTo>
                          <a:pt x="187" y="2057"/>
                        </a:lnTo>
                        <a:cubicBezTo>
                          <a:pt x="346" y="1617"/>
                          <a:pt x="878" y="1125"/>
                          <a:pt x="1065" y="708"/>
                        </a:cubicBezTo>
                        <a:cubicBezTo>
                          <a:pt x="1157" y="502"/>
                          <a:pt x="1144" y="259"/>
                          <a:pt x="956" y="105"/>
                        </a:cubicBezTo>
                        <a:cubicBezTo>
                          <a:pt x="869" y="34"/>
                          <a:pt x="760" y="1"/>
                          <a:pt x="6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41"/>
                  <p:cNvSpPr/>
                  <p:nvPr/>
                </p:nvSpPr>
                <p:spPr>
                  <a:xfrm>
                    <a:off x="8253382" y="4411009"/>
                    <a:ext cx="91565" cy="40863"/>
                  </a:xfrm>
                  <a:custGeom>
                    <a:avLst/>
                    <a:gdLst/>
                    <a:ahLst/>
                    <a:cxnLst/>
                    <a:rect l="l" t="t" r="r" b="b"/>
                    <a:pathLst>
                      <a:path w="2223" h="992" extrusionOk="0">
                        <a:moveTo>
                          <a:pt x="1722" y="0"/>
                        </a:moveTo>
                        <a:cubicBezTo>
                          <a:pt x="1633" y="0"/>
                          <a:pt x="1542" y="23"/>
                          <a:pt x="1458" y="64"/>
                        </a:cubicBezTo>
                        <a:cubicBezTo>
                          <a:pt x="1046" y="265"/>
                          <a:pt x="763" y="646"/>
                          <a:pt x="330" y="819"/>
                        </a:cubicBezTo>
                        <a:lnTo>
                          <a:pt x="10" y="987"/>
                        </a:lnTo>
                        <a:lnTo>
                          <a:pt x="10" y="987"/>
                        </a:lnTo>
                        <a:cubicBezTo>
                          <a:pt x="142" y="921"/>
                          <a:pt x="520" y="876"/>
                          <a:pt x="707" y="876"/>
                        </a:cubicBezTo>
                        <a:cubicBezTo>
                          <a:pt x="728" y="876"/>
                          <a:pt x="747" y="877"/>
                          <a:pt x="763" y="878"/>
                        </a:cubicBezTo>
                        <a:cubicBezTo>
                          <a:pt x="966" y="894"/>
                          <a:pt x="1290" y="976"/>
                          <a:pt x="1575" y="976"/>
                        </a:cubicBezTo>
                        <a:cubicBezTo>
                          <a:pt x="1771" y="976"/>
                          <a:pt x="1950" y="937"/>
                          <a:pt x="2057" y="811"/>
                        </a:cubicBezTo>
                        <a:cubicBezTo>
                          <a:pt x="2212" y="631"/>
                          <a:pt x="2223" y="335"/>
                          <a:pt x="2063" y="154"/>
                        </a:cubicBezTo>
                        <a:cubicBezTo>
                          <a:pt x="1970" y="46"/>
                          <a:pt x="1848" y="0"/>
                          <a:pt x="1722" y="0"/>
                        </a:cubicBezTo>
                        <a:close/>
                        <a:moveTo>
                          <a:pt x="10" y="987"/>
                        </a:moveTo>
                        <a:lnTo>
                          <a:pt x="10" y="987"/>
                        </a:lnTo>
                        <a:cubicBezTo>
                          <a:pt x="7" y="988"/>
                          <a:pt x="4" y="990"/>
                          <a:pt x="1" y="992"/>
                        </a:cubicBezTo>
                        <a:lnTo>
                          <a:pt x="10" y="987"/>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41"/>
                  <p:cNvSpPr/>
                  <p:nvPr/>
                </p:nvSpPr>
                <p:spPr>
                  <a:xfrm>
                    <a:off x="8242961" y="4458751"/>
                    <a:ext cx="73071" cy="32089"/>
                  </a:xfrm>
                  <a:custGeom>
                    <a:avLst/>
                    <a:gdLst/>
                    <a:ahLst/>
                    <a:cxnLst/>
                    <a:rect l="l" t="t" r="r" b="b"/>
                    <a:pathLst>
                      <a:path w="1774" h="779" extrusionOk="0">
                        <a:moveTo>
                          <a:pt x="1340" y="1"/>
                        </a:moveTo>
                        <a:cubicBezTo>
                          <a:pt x="1298" y="1"/>
                          <a:pt x="1256" y="6"/>
                          <a:pt x="1214" y="16"/>
                        </a:cubicBezTo>
                        <a:cubicBezTo>
                          <a:pt x="855" y="105"/>
                          <a:pt x="566" y="357"/>
                          <a:pt x="194" y="422"/>
                        </a:cubicBezTo>
                        <a:lnTo>
                          <a:pt x="0" y="557"/>
                        </a:lnTo>
                        <a:cubicBezTo>
                          <a:pt x="72" y="535"/>
                          <a:pt x="202" y="521"/>
                          <a:pt x="321" y="521"/>
                        </a:cubicBezTo>
                        <a:cubicBezTo>
                          <a:pt x="401" y="521"/>
                          <a:pt x="477" y="527"/>
                          <a:pt x="525" y="542"/>
                        </a:cubicBezTo>
                        <a:cubicBezTo>
                          <a:pt x="726" y="602"/>
                          <a:pt x="1063" y="778"/>
                          <a:pt x="1328" y="778"/>
                        </a:cubicBezTo>
                        <a:cubicBezTo>
                          <a:pt x="1416" y="778"/>
                          <a:pt x="1497" y="759"/>
                          <a:pt x="1562" y="709"/>
                        </a:cubicBezTo>
                        <a:cubicBezTo>
                          <a:pt x="1715" y="593"/>
                          <a:pt x="1773" y="360"/>
                          <a:pt x="1679" y="189"/>
                        </a:cubicBezTo>
                        <a:cubicBezTo>
                          <a:pt x="1606" y="58"/>
                          <a:pt x="1476" y="1"/>
                          <a:pt x="13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41"/>
                  <p:cNvSpPr/>
                  <p:nvPr/>
                </p:nvSpPr>
                <p:spPr>
                  <a:xfrm>
                    <a:off x="8265574" y="4345225"/>
                    <a:ext cx="76243" cy="81026"/>
                  </a:xfrm>
                  <a:custGeom>
                    <a:avLst/>
                    <a:gdLst/>
                    <a:ahLst/>
                    <a:cxnLst/>
                    <a:rect l="l" t="t" r="r" b="b"/>
                    <a:pathLst>
                      <a:path w="1851" h="1967" extrusionOk="0">
                        <a:moveTo>
                          <a:pt x="1489" y="1"/>
                        </a:moveTo>
                        <a:cubicBezTo>
                          <a:pt x="1449" y="1"/>
                          <a:pt x="1409" y="5"/>
                          <a:pt x="1371" y="12"/>
                        </a:cubicBezTo>
                        <a:cubicBezTo>
                          <a:pt x="1184" y="48"/>
                          <a:pt x="1026" y="173"/>
                          <a:pt x="899" y="315"/>
                        </a:cubicBezTo>
                        <a:cubicBezTo>
                          <a:pt x="731" y="504"/>
                          <a:pt x="601" y="726"/>
                          <a:pt x="522" y="968"/>
                        </a:cubicBezTo>
                        <a:cubicBezTo>
                          <a:pt x="455" y="1167"/>
                          <a:pt x="422" y="1381"/>
                          <a:pt x="315" y="1564"/>
                        </a:cubicBezTo>
                        <a:cubicBezTo>
                          <a:pt x="249" y="1675"/>
                          <a:pt x="178" y="1782"/>
                          <a:pt x="91" y="1876"/>
                        </a:cubicBezTo>
                        <a:lnTo>
                          <a:pt x="91" y="1876"/>
                        </a:lnTo>
                        <a:lnTo>
                          <a:pt x="1851" y="136"/>
                        </a:lnTo>
                        <a:cubicBezTo>
                          <a:pt x="1758" y="43"/>
                          <a:pt x="1622" y="1"/>
                          <a:pt x="1489" y="1"/>
                        </a:cubicBezTo>
                        <a:close/>
                        <a:moveTo>
                          <a:pt x="91" y="1876"/>
                        </a:moveTo>
                        <a:lnTo>
                          <a:pt x="0" y="1967"/>
                        </a:lnTo>
                        <a:cubicBezTo>
                          <a:pt x="32" y="1938"/>
                          <a:pt x="63" y="1908"/>
                          <a:pt x="91" y="187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41"/>
                  <p:cNvSpPr/>
                  <p:nvPr/>
                </p:nvSpPr>
                <p:spPr>
                  <a:xfrm>
                    <a:off x="8265080" y="4350250"/>
                    <a:ext cx="82462" cy="75506"/>
                  </a:xfrm>
                  <a:custGeom>
                    <a:avLst/>
                    <a:gdLst/>
                    <a:ahLst/>
                    <a:cxnLst/>
                    <a:rect l="l" t="t" r="r" b="b"/>
                    <a:pathLst>
                      <a:path w="2002" h="1833" extrusionOk="0">
                        <a:moveTo>
                          <a:pt x="1849" y="0"/>
                        </a:moveTo>
                        <a:lnTo>
                          <a:pt x="97" y="1737"/>
                        </a:lnTo>
                        <a:lnTo>
                          <a:pt x="97" y="1737"/>
                        </a:lnTo>
                        <a:cubicBezTo>
                          <a:pt x="191" y="1654"/>
                          <a:pt x="296" y="1585"/>
                          <a:pt x="407" y="1523"/>
                        </a:cubicBezTo>
                        <a:cubicBezTo>
                          <a:pt x="589" y="1417"/>
                          <a:pt x="804" y="1385"/>
                          <a:pt x="1005" y="1321"/>
                        </a:cubicBezTo>
                        <a:cubicBezTo>
                          <a:pt x="1247" y="1244"/>
                          <a:pt x="1471" y="1117"/>
                          <a:pt x="1660" y="949"/>
                        </a:cubicBezTo>
                        <a:cubicBezTo>
                          <a:pt x="1803" y="823"/>
                          <a:pt x="1930" y="667"/>
                          <a:pt x="1967" y="480"/>
                        </a:cubicBezTo>
                        <a:cubicBezTo>
                          <a:pt x="2001" y="313"/>
                          <a:pt x="1969" y="121"/>
                          <a:pt x="1849" y="0"/>
                        </a:cubicBezTo>
                        <a:close/>
                        <a:moveTo>
                          <a:pt x="97" y="1737"/>
                        </a:moveTo>
                        <a:lnTo>
                          <a:pt x="97" y="1737"/>
                        </a:lnTo>
                        <a:cubicBezTo>
                          <a:pt x="63" y="1767"/>
                          <a:pt x="31" y="1799"/>
                          <a:pt x="0" y="1833"/>
                        </a:cubicBezTo>
                        <a:lnTo>
                          <a:pt x="97" y="1737"/>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74" name="Google Shape;1574;p41"/>
                <p:cNvSpPr/>
                <p:nvPr/>
              </p:nvSpPr>
              <p:spPr>
                <a:xfrm>
                  <a:off x="8174627" y="4362279"/>
                  <a:ext cx="158170" cy="152247"/>
                </a:xfrm>
                <a:custGeom>
                  <a:avLst/>
                  <a:gdLst/>
                  <a:ahLst/>
                  <a:cxnLst/>
                  <a:rect l="l" t="t" r="r" b="b"/>
                  <a:pathLst>
                    <a:path w="3840" h="3696" extrusionOk="0">
                      <a:moveTo>
                        <a:pt x="3760" y="0"/>
                      </a:moveTo>
                      <a:cubicBezTo>
                        <a:pt x="3748" y="0"/>
                        <a:pt x="3735" y="5"/>
                        <a:pt x="3723" y="17"/>
                      </a:cubicBezTo>
                      <a:cubicBezTo>
                        <a:pt x="3517" y="221"/>
                        <a:pt x="3310" y="424"/>
                        <a:pt x="3101" y="627"/>
                      </a:cubicBezTo>
                      <a:cubicBezTo>
                        <a:pt x="2848" y="874"/>
                        <a:pt x="2593" y="1120"/>
                        <a:pt x="2338" y="1368"/>
                      </a:cubicBezTo>
                      <a:lnTo>
                        <a:pt x="1522" y="2157"/>
                      </a:lnTo>
                      <a:cubicBezTo>
                        <a:pt x="1264" y="2407"/>
                        <a:pt x="1006" y="2658"/>
                        <a:pt x="748" y="2908"/>
                      </a:cubicBezTo>
                      <a:cubicBezTo>
                        <a:pt x="534" y="3117"/>
                        <a:pt x="319" y="3327"/>
                        <a:pt x="104" y="3539"/>
                      </a:cubicBezTo>
                      <a:lnTo>
                        <a:pt x="40" y="3602"/>
                      </a:lnTo>
                      <a:cubicBezTo>
                        <a:pt x="1" y="3641"/>
                        <a:pt x="38" y="3696"/>
                        <a:pt x="80" y="3696"/>
                      </a:cubicBezTo>
                      <a:cubicBezTo>
                        <a:pt x="93" y="3696"/>
                        <a:pt x="106" y="3691"/>
                        <a:pt x="118" y="3679"/>
                      </a:cubicBezTo>
                      <a:cubicBezTo>
                        <a:pt x="323" y="3475"/>
                        <a:pt x="531" y="3272"/>
                        <a:pt x="739" y="3069"/>
                      </a:cubicBezTo>
                      <a:cubicBezTo>
                        <a:pt x="993" y="2822"/>
                        <a:pt x="1248" y="2576"/>
                        <a:pt x="1504" y="2328"/>
                      </a:cubicBezTo>
                      <a:lnTo>
                        <a:pt x="2318" y="1539"/>
                      </a:lnTo>
                      <a:cubicBezTo>
                        <a:pt x="2576" y="1289"/>
                        <a:pt x="2834" y="1038"/>
                        <a:pt x="3092" y="788"/>
                      </a:cubicBezTo>
                      <a:cubicBezTo>
                        <a:pt x="3309" y="577"/>
                        <a:pt x="3523" y="369"/>
                        <a:pt x="3737" y="157"/>
                      </a:cubicBezTo>
                      <a:lnTo>
                        <a:pt x="3801" y="94"/>
                      </a:lnTo>
                      <a:cubicBezTo>
                        <a:pt x="3840" y="55"/>
                        <a:pt x="3803" y="0"/>
                        <a:pt x="37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41"/>
                <p:cNvSpPr/>
                <p:nvPr/>
              </p:nvSpPr>
              <p:spPr>
                <a:xfrm>
                  <a:off x="8185419" y="4412575"/>
                  <a:ext cx="28668" cy="90665"/>
                </a:xfrm>
                <a:custGeom>
                  <a:avLst/>
                  <a:gdLst/>
                  <a:ahLst/>
                  <a:cxnLst/>
                  <a:rect l="l" t="t" r="r" b="b"/>
                  <a:pathLst>
                    <a:path w="696" h="2201" extrusionOk="0">
                      <a:moveTo>
                        <a:pt x="641" y="0"/>
                      </a:moveTo>
                      <a:cubicBezTo>
                        <a:pt x="613" y="0"/>
                        <a:pt x="586" y="18"/>
                        <a:pt x="586" y="53"/>
                      </a:cubicBezTo>
                      <a:cubicBezTo>
                        <a:pt x="585" y="333"/>
                        <a:pt x="556" y="614"/>
                        <a:pt x="498" y="888"/>
                      </a:cubicBezTo>
                      <a:cubicBezTo>
                        <a:pt x="407" y="1320"/>
                        <a:pt x="248" y="1736"/>
                        <a:pt x="26" y="2118"/>
                      </a:cubicBezTo>
                      <a:cubicBezTo>
                        <a:pt x="1" y="2161"/>
                        <a:pt x="39" y="2200"/>
                        <a:pt x="76" y="2200"/>
                      </a:cubicBezTo>
                      <a:cubicBezTo>
                        <a:pt x="92" y="2200"/>
                        <a:pt x="109" y="2193"/>
                        <a:pt x="119" y="2175"/>
                      </a:cubicBezTo>
                      <a:lnTo>
                        <a:pt x="119" y="2173"/>
                      </a:lnTo>
                      <a:cubicBezTo>
                        <a:pt x="412" y="1671"/>
                        <a:pt x="598" y="1115"/>
                        <a:pt x="665" y="538"/>
                      </a:cubicBezTo>
                      <a:cubicBezTo>
                        <a:pt x="685" y="376"/>
                        <a:pt x="695" y="215"/>
                        <a:pt x="695" y="53"/>
                      </a:cubicBezTo>
                      <a:cubicBezTo>
                        <a:pt x="695" y="18"/>
                        <a:pt x="668" y="0"/>
                        <a:pt x="6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41"/>
                <p:cNvSpPr/>
                <p:nvPr/>
              </p:nvSpPr>
              <p:spPr>
                <a:xfrm>
                  <a:off x="8216723" y="4363556"/>
                  <a:ext cx="45144" cy="110272"/>
                </a:xfrm>
                <a:custGeom>
                  <a:avLst/>
                  <a:gdLst/>
                  <a:ahLst/>
                  <a:cxnLst/>
                  <a:rect l="l" t="t" r="r" b="b"/>
                  <a:pathLst>
                    <a:path w="1096" h="2677" extrusionOk="0">
                      <a:moveTo>
                        <a:pt x="1037" y="0"/>
                      </a:moveTo>
                      <a:cubicBezTo>
                        <a:pt x="1012" y="0"/>
                        <a:pt x="986" y="16"/>
                        <a:pt x="982" y="39"/>
                      </a:cubicBezTo>
                      <a:cubicBezTo>
                        <a:pt x="933" y="382"/>
                        <a:pt x="833" y="719"/>
                        <a:pt x="724" y="1046"/>
                      </a:cubicBezTo>
                      <a:cubicBezTo>
                        <a:pt x="603" y="1419"/>
                        <a:pt x="455" y="1783"/>
                        <a:pt x="284" y="2135"/>
                      </a:cubicBezTo>
                      <a:cubicBezTo>
                        <a:pt x="206" y="2294"/>
                        <a:pt x="117" y="2449"/>
                        <a:pt x="14" y="2595"/>
                      </a:cubicBezTo>
                      <a:cubicBezTo>
                        <a:pt x="1" y="2621"/>
                        <a:pt x="8" y="2654"/>
                        <a:pt x="35" y="2670"/>
                      </a:cubicBezTo>
                      <a:cubicBezTo>
                        <a:pt x="43" y="2674"/>
                        <a:pt x="52" y="2677"/>
                        <a:pt x="62" y="2677"/>
                      </a:cubicBezTo>
                      <a:cubicBezTo>
                        <a:pt x="80" y="2677"/>
                        <a:pt x="99" y="2668"/>
                        <a:pt x="110" y="2651"/>
                      </a:cubicBezTo>
                      <a:cubicBezTo>
                        <a:pt x="200" y="2521"/>
                        <a:pt x="281" y="2385"/>
                        <a:pt x="351" y="2243"/>
                      </a:cubicBezTo>
                      <a:cubicBezTo>
                        <a:pt x="439" y="2072"/>
                        <a:pt x="517" y="1896"/>
                        <a:pt x="591" y="1719"/>
                      </a:cubicBezTo>
                      <a:cubicBezTo>
                        <a:pt x="742" y="1353"/>
                        <a:pt x="870" y="979"/>
                        <a:pt x="974" y="596"/>
                      </a:cubicBezTo>
                      <a:cubicBezTo>
                        <a:pt x="1022" y="423"/>
                        <a:pt x="1061" y="247"/>
                        <a:pt x="1088" y="69"/>
                      </a:cubicBezTo>
                      <a:cubicBezTo>
                        <a:pt x="1095" y="39"/>
                        <a:pt x="1079" y="10"/>
                        <a:pt x="1050" y="2"/>
                      </a:cubicBezTo>
                      <a:cubicBezTo>
                        <a:pt x="1046" y="1"/>
                        <a:pt x="1041" y="0"/>
                        <a:pt x="10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41"/>
                <p:cNvSpPr/>
                <p:nvPr/>
              </p:nvSpPr>
              <p:spPr>
                <a:xfrm>
                  <a:off x="8188549" y="4474199"/>
                  <a:ext cx="92636" cy="27146"/>
                </a:xfrm>
                <a:custGeom>
                  <a:avLst/>
                  <a:gdLst/>
                  <a:ahLst/>
                  <a:cxnLst/>
                  <a:rect l="l" t="t" r="r" b="b"/>
                  <a:pathLst>
                    <a:path w="2249" h="659" extrusionOk="0">
                      <a:moveTo>
                        <a:pt x="2155" y="0"/>
                      </a:moveTo>
                      <a:cubicBezTo>
                        <a:pt x="1583" y="0"/>
                        <a:pt x="1016" y="115"/>
                        <a:pt x="489" y="340"/>
                      </a:cubicBezTo>
                      <a:cubicBezTo>
                        <a:pt x="339" y="403"/>
                        <a:pt x="194" y="476"/>
                        <a:pt x="52" y="557"/>
                      </a:cubicBezTo>
                      <a:cubicBezTo>
                        <a:pt x="1" y="586"/>
                        <a:pt x="32" y="658"/>
                        <a:pt x="80" y="658"/>
                      </a:cubicBezTo>
                      <a:cubicBezTo>
                        <a:pt x="89" y="658"/>
                        <a:pt x="98" y="656"/>
                        <a:pt x="108" y="651"/>
                      </a:cubicBezTo>
                      <a:cubicBezTo>
                        <a:pt x="597" y="372"/>
                        <a:pt x="1139" y="197"/>
                        <a:pt x="1699" y="135"/>
                      </a:cubicBezTo>
                      <a:cubicBezTo>
                        <a:pt x="1858" y="117"/>
                        <a:pt x="2018" y="109"/>
                        <a:pt x="2177" y="109"/>
                      </a:cubicBezTo>
                      <a:cubicBezTo>
                        <a:pt x="2249" y="109"/>
                        <a:pt x="2249" y="0"/>
                        <a:pt x="2177" y="0"/>
                      </a:cubicBezTo>
                      <a:cubicBezTo>
                        <a:pt x="2170" y="0"/>
                        <a:pt x="2163" y="0"/>
                        <a:pt x="21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41"/>
                <p:cNvSpPr/>
                <p:nvPr/>
              </p:nvSpPr>
              <p:spPr>
                <a:xfrm>
                  <a:off x="8218865" y="4431606"/>
                  <a:ext cx="103922" cy="39133"/>
                </a:xfrm>
                <a:custGeom>
                  <a:avLst/>
                  <a:gdLst/>
                  <a:ahLst/>
                  <a:cxnLst/>
                  <a:rect l="l" t="t" r="r" b="b"/>
                  <a:pathLst>
                    <a:path w="2523" h="950" extrusionOk="0">
                      <a:moveTo>
                        <a:pt x="2471" y="1"/>
                      </a:moveTo>
                      <a:cubicBezTo>
                        <a:pt x="2470" y="1"/>
                        <a:pt x="2469" y="1"/>
                        <a:pt x="2467" y="1"/>
                      </a:cubicBezTo>
                      <a:cubicBezTo>
                        <a:pt x="2139" y="49"/>
                        <a:pt x="1816" y="120"/>
                        <a:pt x="1499" y="216"/>
                      </a:cubicBezTo>
                      <a:cubicBezTo>
                        <a:pt x="1151" y="316"/>
                        <a:pt x="811" y="442"/>
                        <a:pt x="481" y="594"/>
                      </a:cubicBezTo>
                      <a:cubicBezTo>
                        <a:pt x="326" y="666"/>
                        <a:pt x="177" y="751"/>
                        <a:pt x="35" y="848"/>
                      </a:cubicBezTo>
                      <a:cubicBezTo>
                        <a:pt x="10" y="863"/>
                        <a:pt x="1" y="896"/>
                        <a:pt x="16" y="923"/>
                      </a:cubicBezTo>
                      <a:cubicBezTo>
                        <a:pt x="27" y="940"/>
                        <a:pt x="44" y="949"/>
                        <a:pt x="63" y="949"/>
                      </a:cubicBezTo>
                      <a:cubicBezTo>
                        <a:pt x="72" y="949"/>
                        <a:pt x="81" y="947"/>
                        <a:pt x="90" y="942"/>
                      </a:cubicBezTo>
                      <a:lnTo>
                        <a:pt x="92" y="942"/>
                      </a:lnTo>
                      <a:cubicBezTo>
                        <a:pt x="351" y="758"/>
                        <a:pt x="651" y="629"/>
                        <a:pt x="945" y="517"/>
                      </a:cubicBezTo>
                      <a:cubicBezTo>
                        <a:pt x="1280" y="390"/>
                        <a:pt x="1622" y="286"/>
                        <a:pt x="1971" y="205"/>
                      </a:cubicBezTo>
                      <a:cubicBezTo>
                        <a:pt x="2057" y="186"/>
                        <a:pt x="2145" y="166"/>
                        <a:pt x="2233" y="150"/>
                      </a:cubicBezTo>
                      <a:cubicBezTo>
                        <a:pt x="2275" y="141"/>
                        <a:pt x="2317" y="134"/>
                        <a:pt x="2358" y="128"/>
                      </a:cubicBezTo>
                      <a:lnTo>
                        <a:pt x="2418" y="119"/>
                      </a:lnTo>
                      <a:lnTo>
                        <a:pt x="2445" y="114"/>
                      </a:lnTo>
                      <a:lnTo>
                        <a:pt x="2458" y="113"/>
                      </a:lnTo>
                      <a:cubicBezTo>
                        <a:pt x="2460" y="113"/>
                        <a:pt x="2469" y="111"/>
                        <a:pt x="2471" y="111"/>
                      </a:cubicBezTo>
                      <a:lnTo>
                        <a:pt x="2471" y="111"/>
                      </a:lnTo>
                      <a:cubicBezTo>
                        <a:pt x="2499" y="108"/>
                        <a:pt x="2521" y="85"/>
                        <a:pt x="2522" y="56"/>
                      </a:cubicBezTo>
                      <a:cubicBezTo>
                        <a:pt x="2522" y="30"/>
                        <a:pt x="2499" y="1"/>
                        <a:pt x="24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79" name="Google Shape;1579;p41"/>
              <p:cNvGrpSpPr/>
              <p:nvPr/>
            </p:nvGrpSpPr>
            <p:grpSpPr>
              <a:xfrm rot="724358">
                <a:off x="4448710" y="1652765"/>
                <a:ext cx="677599" cy="633188"/>
                <a:chOff x="7729450" y="3999000"/>
                <a:chExt cx="275400" cy="257350"/>
              </a:xfrm>
            </p:grpSpPr>
            <p:grpSp>
              <p:nvGrpSpPr>
                <p:cNvPr id="1580" name="Google Shape;1580;p41"/>
                <p:cNvGrpSpPr/>
                <p:nvPr/>
              </p:nvGrpSpPr>
              <p:grpSpPr>
                <a:xfrm>
                  <a:off x="7729450" y="3999000"/>
                  <a:ext cx="275400" cy="257350"/>
                  <a:chOff x="7729450" y="3999000"/>
                  <a:chExt cx="275400" cy="257350"/>
                </a:xfrm>
              </p:grpSpPr>
              <p:grpSp>
                <p:nvGrpSpPr>
                  <p:cNvPr id="1581" name="Google Shape;1581;p41"/>
                  <p:cNvGrpSpPr/>
                  <p:nvPr/>
                </p:nvGrpSpPr>
                <p:grpSpPr>
                  <a:xfrm>
                    <a:off x="7764350" y="3999000"/>
                    <a:ext cx="240500" cy="257350"/>
                    <a:chOff x="7764350" y="3999000"/>
                    <a:chExt cx="240500" cy="257350"/>
                  </a:xfrm>
                </p:grpSpPr>
                <p:sp>
                  <p:nvSpPr>
                    <p:cNvPr id="1582" name="Google Shape;1582;p41"/>
                    <p:cNvSpPr/>
                    <p:nvPr/>
                  </p:nvSpPr>
                  <p:spPr>
                    <a:xfrm>
                      <a:off x="7927525" y="3999000"/>
                      <a:ext cx="39875" cy="104175"/>
                    </a:xfrm>
                    <a:custGeom>
                      <a:avLst/>
                      <a:gdLst/>
                      <a:ahLst/>
                      <a:cxnLst/>
                      <a:rect l="l" t="t" r="r" b="b"/>
                      <a:pathLst>
                        <a:path w="1595" h="4167" extrusionOk="0">
                          <a:moveTo>
                            <a:pt x="1594" y="0"/>
                          </a:moveTo>
                          <a:lnTo>
                            <a:pt x="1594" y="0"/>
                          </a:lnTo>
                          <a:cubicBezTo>
                            <a:pt x="1280" y="385"/>
                            <a:pt x="935" y="780"/>
                            <a:pt x="694" y="1214"/>
                          </a:cubicBezTo>
                          <a:cubicBezTo>
                            <a:pt x="313" y="1899"/>
                            <a:pt x="60" y="2488"/>
                            <a:pt x="12" y="3269"/>
                          </a:cubicBezTo>
                          <a:cubicBezTo>
                            <a:pt x="0" y="3454"/>
                            <a:pt x="137" y="4000"/>
                            <a:pt x="219" y="4167"/>
                          </a:cubicBezTo>
                          <a:cubicBezTo>
                            <a:pt x="752" y="3950"/>
                            <a:pt x="1120" y="3442"/>
                            <a:pt x="1305" y="2901"/>
                          </a:cubicBezTo>
                          <a:cubicBezTo>
                            <a:pt x="1490" y="2358"/>
                            <a:pt x="1517" y="1775"/>
                            <a:pt x="1542" y="1202"/>
                          </a:cubicBezTo>
                          <a:lnTo>
                            <a:pt x="15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41"/>
                    <p:cNvSpPr/>
                    <p:nvPr/>
                  </p:nvSpPr>
                  <p:spPr>
                    <a:xfrm>
                      <a:off x="7910775" y="4096850"/>
                      <a:ext cx="94075" cy="58525"/>
                    </a:xfrm>
                    <a:custGeom>
                      <a:avLst/>
                      <a:gdLst/>
                      <a:ahLst/>
                      <a:cxnLst/>
                      <a:rect l="l" t="t" r="r" b="b"/>
                      <a:pathLst>
                        <a:path w="3763" h="2341" extrusionOk="0">
                          <a:moveTo>
                            <a:pt x="3763" y="1"/>
                          </a:moveTo>
                          <a:lnTo>
                            <a:pt x="3763" y="1"/>
                          </a:lnTo>
                          <a:cubicBezTo>
                            <a:pt x="3272" y="87"/>
                            <a:pt x="2755" y="160"/>
                            <a:pt x="2288" y="332"/>
                          </a:cubicBezTo>
                          <a:cubicBezTo>
                            <a:pt x="1353" y="675"/>
                            <a:pt x="271" y="1207"/>
                            <a:pt x="1" y="2258"/>
                          </a:cubicBezTo>
                          <a:cubicBezTo>
                            <a:pt x="168" y="2314"/>
                            <a:pt x="341" y="2340"/>
                            <a:pt x="515" y="2340"/>
                          </a:cubicBezTo>
                          <a:cubicBezTo>
                            <a:pt x="908" y="2340"/>
                            <a:pt x="1307" y="2209"/>
                            <a:pt x="1650" y="2008"/>
                          </a:cubicBezTo>
                          <a:cubicBezTo>
                            <a:pt x="2145" y="1718"/>
                            <a:pt x="2545" y="1295"/>
                            <a:pt x="2938" y="877"/>
                          </a:cubicBezTo>
                          <a:cubicBezTo>
                            <a:pt x="3213" y="585"/>
                            <a:pt x="3487" y="293"/>
                            <a:pt x="376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41"/>
                    <p:cNvSpPr/>
                    <p:nvPr/>
                  </p:nvSpPr>
                  <p:spPr>
                    <a:xfrm>
                      <a:off x="7864150" y="4170350"/>
                      <a:ext cx="104650" cy="40375"/>
                    </a:xfrm>
                    <a:custGeom>
                      <a:avLst/>
                      <a:gdLst/>
                      <a:ahLst/>
                      <a:cxnLst/>
                      <a:rect l="l" t="t" r="r" b="b"/>
                      <a:pathLst>
                        <a:path w="4186" h="1615" extrusionOk="0">
                          <a:moveTo>
                            <a:pt x="3173" y="0"/>
                          </a:moveTo>
                          <a:cubicBezTo>
                            <a:pt x="3005" y="0"/>
                            <a:pt x="2839" y="7"/>
                            <a:pt x="2675" y="27"/>
                          </a:cubicBezTo>
                          <a:cubicBezTo>
                            <a:pt x="1687" y="140"/>
                            <a:pt x="510" y="402"/>
                            <a:pt x="0" y="1360"/>
                          </a:cubicBezTo>
                          <a:cubicBezTo>
                            <a:pt x="282" y="1538"/>
                            <a:pt x="613" y="1615"/>
                            <a:pt x="948" y="1615"/>
                          </a:cubicBezTo>
                          <a:cubicBezTo>
                            <a:pt x="1190" y="1615"/>
                            <a:pt x="1433" y="1575"/>
                            <a:pt x="1663" y="1506"/>
                          </a:cubicBezTo>
                          <a:cubicBezTo>
                            <a:pt x="2210" y="1339"/>
                            <a:pt x="2699" y="1023"/>
                            <a:pt x="3179" y="708"/>
                          </a:cubicBezTo>
                          <a:lnTo>
                            <a:pt x="4186" y="52"/>
                          </a:lnTo>
                          <a:cubicBezTo>
                            <a:pt x="3855" y="30"/>
                            <a:pt x="3511" y="0"/>
                            <a:pt x="31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41"/>
                    <p:cNvSpPr/>
                    <p:nvPr/>
                  </p:nvSpPr>
                  <p:spPr>
                    <a:xfrm>
                      <a:off x="7790850" y="4224825"/>
                      <a:ext cx="109475" cy="31525"/>
                    </a:xfrm>
                    <a:custGeom>
                      <a:avLst/>
                      <a:gdLst/>
                      <a:ahLst/>
                      <a:cxnLst/>
                      <a:rect l="l" t="t" r="r" b="b"/>
                      <a:pathLst>
                        <a:path w="4379" h="1261" extrusionOk="0">
                          <a:moveTo>
                            <a:pt x="1961" y="0"/>
                          </a:moveTo>
                          <a:cubicBezTo>
                            <a:pt x="1232" y="0"/>
                            <a:pt x="502" y="156"/>
                            <a:pt x="1" y="712"/>
                          </a:cubicBezTo>
                          <a:cubicBezTo>
                            <a:pt x="367" y="1098"/>
                            <a:pt x="916" y="1261"/>
                            <a:pt x="1451" y="1261"/>
                          </a:cubicBezTo>
                          <a:cubicBezTo>
                            <a:pt x="1493" y="1261"/>
                            <a:pt x="1534" y="1260"/>
                            <a:pt x="1575" y="1258"/>
                          </a:cubicBezTo>
                          <a:cubicBezTo>
                            <a:pt x="2148" y="1233"/>
                            <a:pt x="2700" y="1043"/>
                            <a:pt x="3242" y="857"/>
                          </a:cubicBezTo>
                          <a:lnTo>
                            <a:pt x="4379" y="466"/>
                          </a:lnTo>
                          <a:cubicBezTo>
                            <a:pt x="3906" y="314"/>
                            <a:pt x="3412" y="138"/>
                            <a:pt x="2920" y="72"/>
                          </a:cubicBezTo>
                          <a:cubicBezTo>
                            <a:pt x="2615" y="32"/>
                            <a:pt x="2288" y="0"/>
                            <a:pt x="19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41"/>
                    <p:cNvSpPr/>
                    <p:nvPr/>
                  </p:nvSpPr>
                  <p:spPr>
                    <a:xfrm>
                      <a:off x="7880800" y="4035075"/>
                      <a:ext cx="36300" cy="109600"/>
                    </a:xfrm>
                    <a:custGeom>
                      <a:avLst/>
                      <a:gdLst/>
                      <a:ahLst/>
                      <a:cxnLst/>
                      <a:rect l="l" t="t" r="r" b="b"/>
                      <a:pathLst>
                        <a:path w="1452" h="4384" extrusionOk="0">
                          <a:moveTo>
                            <a:pt x="557" y="1"/>
                          </a:moveTo>
                          <a:lnTo>
                            <a:pt x="274" y="1168"/>
                          </a:lnTo>
                          <a:cubicBezTo>
                            <a:pt x="138" y="1726"/>
                            <a:pt x="1" y="2293"/>
                            <a:pt x="28" y="2865"/>
                          </a:cubicBezTo>
                          <a:cubicBezTo>
                            <a:pt x="54" y="3438"/>
                            <a:pt x="266" y="4028"/>
                            <a:pt x="717" y="4383"/>
                          </a:cubicBezTo>
                          <a:cubicBezTo>
                            <a:pt x="1452" y="3584"/>
                            <a:pt x="1306" y="2387"/>
                            <a:pt x="1085" y="1417"/>
                          </a:cubicBezTo>
                          <a:cubicBezTo>
                            <a:pt x="975" y="933"/>
                            <a:pt x="752" y="457"/>
                            <a:pt x="5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41"/>
                    <p:cNvSpPr/>
                    <p:nvPr/>
                  </p:nvSpPr>
                  <p:spPr>
                    <a:xfrm>
                      <a:off x="7834950" y="4089125"/>
                      <a:ext cx="39175" cy="106575"/>
                    </a:xfrm>
                    <a:custGeom>
                      <a:avLst/>
                      <a:gdLst/>
                      <a:ahLst/>
                      <a:cxnLst/>
                      <a:rect l="l" t="t" r="r" b="b"/>
                      <a:pathLst>
                        <a:path w="1567" h="4263" extrusionOk="0">
                          <a:moveTo>
                            <a:pt x="1417" y="1"/>
                          </a:moveTo>
                          <a:lnTo>
                            <a:pt x="827" y="1048"/>
                          </a:lnTo>
                          <a:cubicBezTo>
                            <a:pt x="545" y="1547"/>
                            <a:pt x="260" y="2054"/>
                            <a:pt x="130" y="2613"/>
                          </a:cubicBezTo>
                          <a:cubicBezTo>
                            <a:pt x="1" y="3173"/>
                            <a:pt x="45" y="3799"/>
                            <a:pt x="382" y="4263"/>
                          </a:cubicBezTo>
                          <a:cubicBezTo>
                            <a:pt x="1305" y="3693"/>
                            <a:pt x="1490" y="2500"/>
                            <a:pt x="1541" y="1507"/>
                          </a:cubicBezTo>
                          <a:cubicBezTo>
                            <a:pt x="1566" y="1010"/>
                            <a:pt x="1481" y="493"/>
                            <a:pt x="14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41"/>
                    <p:cNvSpPr/>
                    <p:nvPr/>
                  </p:nvSpPr>
                  <p:spPr>
                    <a:xfrm>
                      <a:off x="7764350" y="4133350"/>
                      <a:ext cx="68125" cy="88525"/>
                    </a:xfrm>
                    <a:custGeom>
                      <a:avLst/>
                      <a:gdLst/>
                      <a:ahLst/>
                      <a:cxnLst/>
                      <a:rect l="l" t="t" r="r" b="b"/>
                      <a:pathLst>
                        <a:path w="2725" h="3541" extrusionOk="0">
                          <a:moveTo>
                            <a:pt x="2725" y="0"/>
                          </a:moveTo>
                          <a:lnTo>
                            <a:pt x="1776" y="742"/>
                          </a:lnTo>
                          <a:cubicBezTo>
                            <a:pt x="1326" y="1096"/>
                            <a:pt x="867" y="1456"/>
                            <a:pt x="533" y="1921"/>
                          </a:cubicBezTo>
                          <a:cubicBezTo>
                            <a:pt x="199" y="2388"/>
                            <a:pt x="0" y="2983"/>
                            <a:pt x="135" y="3541"/>
                          </a:cubicBezTo>
                          <a:cubicBezTo>
                            <a:pt x="1205" y="3369"/>
                            <a:pt x="1833" y="2339"/>
                            <a:pt x="2261" y="1439"/>
                          </a:cubicBezTo>
                          <a:cubicBezTo>
                            <a:pt x="2474" y="991"/>
                            <a:pt x="2594" y="481"/>
                            <a:pt x="27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89" name="Google Shape;1589;p41"/>
                  <p:cNvSpPr/>
                  <p:nvPr/>
                </p:nvSpPr>
                <p:spPr>
                  <a:xfrm>
                    <a:off x="7729450" y="4031700"/>
                    <a:ext cx="227850" cy="209150"/>
                  </a:xfrm>
                  <a:custGeom>
                    <a:avLst/>
                    <a:gdLst/>
                    <a:ahLst/>
                    <a:cxnLst/>
                    <a:rect l="l" t="t" r="r" b="b"/>
                    <a:pathLst>
                      <a:path w="9114" h="8366" extrusionOk="0">
                        <a:moveTo>
                          <a:pt x="9025" y="1"/>
                        </a:moveTo>
                        <a:cubicBezTo>
                          <a:pt x="8992" y="1"/>
                          <a:pt x="8959" y="21"/>
                          <a:pt x="8951" y="64"/>
                        </a:cubicBezTo>
                        <a:cubicBezTo>
                          <a:pt x="8752" y="1105"/>
                          <a:pt x="8305" y="2296"/>
                          <a:pt x="7692" y="3422"/>
                        </a:cubicBezTo>
                        <a:cubicBezTo>
                          <a:pt x="7073" y="4557"/>
                          <a:pt x="6355" y="5494"/>
                          <a:pt x="5667" y="6060"/>
                        </a:cubicBezTo>
                        <a:cubicBezTo>
                          <a:pt x="4259" y="7219"/>
                          <a:pt x="2023" y="8084"/>
                          <a:pt x="102" y="8210"/>
                        </a:cubicBezTo>
                        <a:cubicBezTo>
                          <a:pt x="0" y="8213"/>
                          <a:pt x="4" y="8366"/>
                          <a:pt x="105" y="8366"/>
                        </a:cubicBezTo>
                        <a:cubicBezTo>
                          <a:pt x="106" y="8366"/>
                          <a:pt x="107" y="8366"/>
                          <a:pt x="108" y="8366"/>
                        </a:cubicBezTo>
                        <a:lnTo>
                          <a:pt x="112" y="8366"/>
                        </a:lnTo>
                        <a:cubicBezTo>
                          <a:pt x="2063" y="8236"/>
                          <a:pt x="4334" y="7358"/>
                          <a:pt x="5766" y="6179"/>
                        </a:cubicBezTo>
                        <a:cubicBezTo>
                          <a:pt x="6468" y="5602"/>
                          <a:pt x="7200" y="4648"/>
                          <a:pt x="7829" y="3495"/>
                        </a:cubicBezTo>
                        <a:cubicBezTo>
                          <a:pt x="8450" y="2358"/>
                          <a:pt x="8901" y="1148"/>
                          <a:pt x="9103" y="94"/>
                        </a:cubicBezTo>
                        <a:cubicBezTo>
                          <a:pt x="9114" y="35"/>
                          <a:pt x="9069" y="1"/>
                          <a:pt x="90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90" name="Google Shape;1590;p41"/>
                <p:cNvSpPr/>
                <p:nvPr/>
              </p:nvSpPr>
              <p:spPr>
                <a:xfrm>
                  <a:off x="7891350" y="4074225"/>
                  <a:ext cx="80375" cy="88225"/>
                </a:xfrm>
                <a:custGeom>
                  <a:avLst/>
                  <a:gdLst/>
                  <a:ahLst/>
                  <a:cxnLst/>
                  <a:rect l="l" t="t" r="r" b="b"/>
                  <a:pathLst>
                    <a:path w="3215" h="3529" extrusionOk="0">
                      <a:moveTo>
                        <a:pt x="295" y="0"/>
                      </a:moveTo>
                      <a:cubicBezTo>
                        <a:pt x="251" y="0"/>
                        <a:pt x="217" y="36"/>
                        <a:pt x="219" y="79"/>
                      </a:cubicBezTo>
                      <a:cubicBezTo>
                        <a:pt x="229" y="1144"/>
                        <a:pt x="132" y="2142"/>
                        <a:pt x="29" y="3196"/>
                      </a:cubicBezTo>
                      <a:lnTo>
                        <a:pt x="5" y="3444"/>
                      </a:lnTo>
                      <a:cubicBezTo>
                        <a:pt x="1" y="3490"/>
                        <a:pt x="38" y="3529"/>
                        <a:pt x="83" y="3529"/>
                      </a:cubicBezTo>
                      <a:cubicBezTo>
                        <a:pt x="92" y="3529"/>
                        <a:pt x="101" y="3527"/>
                        <a:pt x="108" y="3524"/>
                      </a:cubicBezTo>
                      <a:cubicBezTo>
                        <a:pt x="1240" y="3120"/>
                        <a:pt x="2275" y="2486"/>
                        <a:pt x="3149" y="1662"/>
                      </a:cubicBezTo>
                      <a:cubicBezTo>
                        <a:pt x="3215" y="1607"/>
                        <a:pt x="3161" y="1522"/>
                        <a:pt x="3098" y="1522"/>
                      </a:cubicBezTo>
                      <a:cubicBezTo>
                        <a:pt x="3079" y="1522"/>
                        <a:pt x="3059" y="1530"/>
                        <a:pt x="3041" y="1550"/>
                      </a:cubicBezTo>
                      <a:cubicBezTo>
                        <a:pt x="2214" y="2331"/>
                        <a:pt x="1238" y="2938"/>
                        <a:pt x="171" y="3336"/>
                      </a:cubicBezTo>
                      <a:lnTo>
                        <a:pt x="184" y="3211"/>
                      </a:lnTo>
                      <a:cubicBezTo>
                        <a:pt x="286" y="2152"/>
                        <a:pt x="383" y="1152"/>
                        <a:pt x="372" y="78"/>
                      </a:cubicBezTo>
                      <a:cubicBezTo>
                        <a:pt x="372" y="35"/>
                        <a:pt x="338" y="0"/>
                        <a:pt x="29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41"/>
                <p:cNvSpPr/>
                <p:nvPr/>
              </p:nvSpPr>
              <p:spPr>
                <a:xfrm>
                  <a:off x="7837450" y="4136125"/>
                  <a:ext cx="98250" cy="73300"/>
                </a:xfrm>
                <a:custGeom>
                  <a:avLst/>
                  <a:gdLst/>
                  <a:ahLst/>
                  <a:cxnLst/>
                  <a:rect l="l" t="t" r="r" b="b"/>
                  <a:pathLst>
                    <a:path w="3930" h="2932" extrusionOk="0">
                      <a:moveTo>
                        <a:pt x="968" y="1"/>
                      </a:moveTo>
                      <a:cubicBezTo>
                        <a:pt x="936" y="1"/>
                        <a:pt x="904" y="19"/>
                        <a:pt x="894" y="59"/>
                      </a:cubicBezTo>
                      <a:lnTo>
                        <a:pt x="882" y="116"/>
                      </a:lnTo>
                      <a:cubicBezTo>
                        <a:pt x="681" y="1036"/>
                        <a:pt x="473" y="1986"/>
                        <a:pt x="27" y="2815"/>
                      </a:cubicBezTo>
                      <a:cubicBezTo>
                        <a:pt x="1" y="2866"/>
                        <a:pt x="36" y="2929"/>
                        <a:pt x="95" y="2930"/>
                      </a:cubicBezTo>
                      <a:cubicBezTo>
                        <a:pt x="139" y="2931"/>
                        <a:pt x="184" y="2931"/>
                        <a:pt x="229" y="2931"/>
                      </a:cubicBezTo>
                      <a:cubicBezTo>
                        <a:pt x="1504" y="2931"/>
                        <a:pt x="2756" y="2591"/>
                        <a:pt x="3858" y="1949"/>
                      </a:cubicBezTo>
                      <a:cubicBezTo>
                        <a:pt x="3929" y="1903"/>
                        <a:pt x="3887" y="1805"/>
                        <a:pt x="3818" y="1805"/>
                      </a:cubicBezTo>
                      <a:cubicBezTo>
                        <a:pt x="3806" y="1805"/>
                        <a:pt x="3794" y="1808"/>
                        <a:pt x="3781" y="1815"/>
                      </a:cubicBezTo>
                      <a:cubicBezTo>
                        <a:pt x="2703" y="2444"/>
                        <a:pt x="1477" y="2776"/>
                        <a:pt x="229" y="2776"/>
                      </a:cubicBezTo>
                      <a:lnTo>
                        <a:pt x="223" y="2776"/>
                      </a:lnTo>
                      <a:cubicBezTo>
                        <a:pt x="639" y="1956"/>
                        <a:pt x="839" y="1038"/>
                        <a:pt x="1032" y="149"/>
                      </a:cubicBezTo>
                      <a:lnTo>
                        <a:pt x="1046" y="92"/>
                      </a:lnTo>
                      <a:cubicBezTo>
                        <a:pt x="1055" y="35"/>
                        <a:pt x="1011" y="1"/>
                        <a:pt x="9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41"/>
                <p:cNvSpPr/>
                <p:nvPr/>
              </p:nvSpPr>
              <p:spPr>
                <a:xfrm>
                  <a:off x="7764125" y="4161900"/>
                  <a:ext cx="50225" cy="72425"/>
                </a:xfrm>
                <a:custGeom>
                  <a:avLst/>
                  <a:gdLst/>
                  <a:ahLst/>
                  <a:cxnLst/>
                  <a:rect l="l" t="t" r="r" b="b"/>
                  <a:pathLst>
                    <a:path w="2009" h="2897" extrusionOk="0">
                      <a:moveTo>
                        <a:pt x="1897" y="1"/>
                      </a:moveTo>
                      <a:cubicBezTo>
                        <a:pt x="1878" y="1"/>
                        <a:pt x="1858" y="9"/>
                        <a:pt x="1841" y="28"/>
                      </a:cubicBezTo>
                      <a:cubicBezTo>
                        <a:pt x="1137" y="813"/>
                        <a:pt x="339" y="1702"/>
                        <a:pt x="12" y="2797"/>
                      </a:cubicBezTo>
                      <a:cubicBezTo>
                        <a:pt x="0" y="2838"/>
                        <a:pt x="23" y="2882"/>
                        <a:pt x="65" y="2894"/>
                      </a:cubicBezTo>
                      <a:cubicBezTo>
                        <a:pt x="72" y="2895"/>
                        <a:pt x="79" y="2897"/>
                        <a:pt x="87" y="2897"/>
                      </a:cubicBezTo>
                      <a:cubicBezTo>
                        <a:pt x="121" y="2897"/>
                        <a:pt x="151" y="2874"/>
                        <a:pt x="161" y="2841"/>
                      </a:cubicBezTo>
                      <a:cubicBezTo>
                        <a:pt x="478" y="1780"/>
                        <a:pt x="1263" y="904"/>
                        <a:pt x="1957" y="132"/>
                      </a:cubicBezTo>
                      <a:cubicBezTo>
                        <a:pt x="2008" y="74"/>
                        <a:pt x="1956" y="1"/>
                        <a:pt x="18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41"/>
                <p:cNvSpPr/>
                <p:nvPr/>
              </p:nvSpPr>
              <p:spPr>
                <a:xfrm>
                  <a:off x="7770450" y="4230025"/>
                  <a:ext cx="83325" cy="17050"/>
                </a:xfrm>
                <a:custGeom>
                  <a:avLst/>
                  <a:gdLst/>
                  <a:ahLst/>
                  <a:cxnLst/>
                  <a:rect l="l" t="t" r="r" b="b"/>
                  <a:pathLst>
                    <a:path w="3333" h="682" extrusionOk="0">
                      <a:moveTo>
                        <a:pt x="109" y="1"/>
                      </a:moveTo>
                      <a:cubicBezTo>
                        <a:pt x="43" y="1"/>
                        <a:pt x="0" y="92"/>
                        <a:pt x="64" y="140"/>
                      </a:cubicBezTo>
                      <a:cubicBezTo>
                        <a:pt x="369" y="334"/>
                        <a:pt x="827" y="561"/>
                        <a:pt x="1192" y="619"/>
                      </a:cubicBezTo>
                      <a:cubicBezTo>
                        <a:pt x="1428" y="661"/>
                        <a:pt x="1667" y="682"/>
                        <a:pt x="1905" y="682"/>
                      </a:cubicBezTo>
                      <a:cubicBezTo>
                        <a:pt x="2232" y="682"/>
                        <a:pt x="2661" y="644"/>
                        <a:pt x="3238" y="525"/>
                      </a:cubicBezTo>
                      <a:cubicBezTo>
                        <a:pt x="3333" y="504"/>
                        <a:pt x="3312" y="371"/>
                        <a:pt x="3227" y="371"/>
                      </a:cubicBezTo>
                      <a:cubicBezTo>
                        <a:pt x="3220" y="371"/>
                        <a:pt x="3214" y="371"/>
                        <a:pt x="3207" y="373"/>
                      </a:cubicBezTo>
                      <a:cubicBezTo>
                        <a:pt x="2641" y="492"/>
                        <a:pt x="2226" y="528"/>
                        <a:pt x="1910" y="528"/>
                      </a:cubicBezTo>
                      <a:cubicBezTo>
                        <a:pt x="1603" y="528"/>
                        <a:pt x="1389" y="494"/>
                        <a:pt x="1218" y="467"/>
                      </a:cubicBezTo>
                      <a:cubicBezTo>
                        <a:pt x="873" y="412"/>
                        <a:pt x="439" y="194"/>
                        <a:pt x="147" y="11"/>
                      </a:cubicBezTo>
                      <a:cubicBezTo>
                        <a:pt x="134" y="4"/>
                        <a:pt x="121" y="1"/>
                        <a:pt x="1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1595" name="Google Shape;1595;p41"/>
          <p:cNvSpPr txBox="1">
            <a:spLocks noGrp="1"/>
          </p:cNvSpPr>
          <p:nvPr>
            <p:ph type="title"/>
          </p:nvPr>
        </p:nvSpPr>
        <p:spPr>
          <a:xfrm>
            <a:off x="1716314" y="2815961"/>
            <a:ext cx="5299800" cy="621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dirty="0" err="1"/>
              <a:t>Schluss</a:t>
            </a:r>
            <a:endParaRPr dirty="0"/>
          </a:p>
        </p:txBody>
      </p:sp>
      <p:sp>
        <p:nvSpPr>
          <p:cNvPr id="1596" name="Google Shape;1596;p41"/>
          <p:cNvSpPr txBox="1">
            <a:spLocks noGrp="1"/>
          </p:cNvSpPr>
          <p:nvPr>
            <p:ph type="title" idx="2"/>
          </p:nvPr>
        </p:nvSpPr>
        <p:spPr>
          <a:xfrm>
            <a:off x="1706188" y="918038"/>
            <a:ext cx="3206100" cy="1812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07</a:t>
            </a:r>
            <a:endParaRPr dirty="0"/>
          </a:p>
        </p:txBody>
      </p:sp>
    </p:spTree>
    <p:extLst>
      <p:ext uri="{BB962C8B-B14F-4D97-AF65-F5344CB8AC3E}">
        <p14:creationId xmlns:p14="http://schemas.microsoft.com/office/powerpoint/2010/main" val="4443380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856"/>
        <p:cNvGrpSpPr/>
        <p:nvPr/>
      </p:nvGrpSpPr>
      <p:grpSpPr>
        <a:xfrm>
          <a:off x="0" y="0"/>
          <a:ext cx="0" cy="0"/>
          <a:chOff x="0" y="0"/>
          <a:chExt cx="0" cy="0"/>
        </a:xfrm>
      </p:grpSpPr>
      <p:sp>
        <p:nvSpPr>
          <p:cNvPr id="2933" name="Google Shape;2933;p59"/>
          <p:cNvSpPr txBox="1">
            <a:spLocks noGrp="1"/>
          </p:cNvSpPr>
          <p:nvPr>
            <p:ph type="title"/>
          </p:nvPr>
        </p:nvSpPr>
        <p:spPr>
          <a:xfrm>
            <a:off x="5577025" y="1031200"/>
            <a:ext cx="26358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dirty="0" err="1"/>
              <a:t>Schluss</a:t>
            </a:r>
            <a:endParaRPr lang="en-US" dirty="0"/>
          </a:p>
        </p:txBody>
      </p:sp>
      <p:sp>
        <p:nvSpPr>
          <p:cNvPr id="2934" name="Google Shape;2934;p59"/>
          <p:cNvSpPr/>
          <p:nvPr/>
        </p:nvSpPr>
        <p:spPr>
          <a:xfrm>
            <a:off x="5681800" y="1773163"/>
            <a:ext cx="844200" cy="1023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5" name="Google Shape;2935;p59"/>
          <p:cNvSpPr txBox="1">
            <a:spLocks noGrp="1"/>
          </p:cNvSpPr>
          <p:nvPr>
            <p:ph type="subTitle" idx="1"/>
          </p:nvPr>
        </p:nvSpPr>
        <p:spPr>
          <a:xfrm>
            <a:off x="5577025" y="2388472"/>
            <a:ext cx="3357905" cy="1438414"/>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de-DE" sz="1200" b="0" i="0" dirty="0">
                <a:solidFill>
                  <a:srgbClr val="222222"/>
                </a:solidFill>
                <a:effectLst/>
                <a:latin typeface="Libre Baskerville" panose="02000000000000000000" pitchFamily="2" charset="0"/>
              </a:rPr>
              <a:t>Bulgarien hat bedeutende Schritte zur Förderung der Geschlechtergleichstellung unternommen, insbesondere durch die Präsenz von Frauen in Führungspositionen und die Unterstützung weiblicher Unternehmerinnen. Dennoch bestehen erhebliche Herausforderungen, insbesondere im Bereich der Gewaltprävention und der strukturellen Gleichstellung.</a:t>
            </a:r>
            <a:endParaRPr sz="1200" dirty="0">
              <a:latin typeface="Libre Baskerville" panose="02000000000000000000" pitchFamily="2" charset="0"/>
            </a:endParaRPr>
          </a:p>
        </p:txBody>
      </p:sp>
      <p:pic>
        <p:nvPicPr>
          <p:cNvPr id="2" name="Picture 1">
            <a:extLst>
              <a:ext uri="{FF2B5EF4-FFF2-40B4-BE49-F238E27FC236}">
                <a16:creationId xmlns:a16="http://schemas.microsoft.com/office/drawing/2014/main" id="{AC80183A-ABA5-F1C6-82EF-45A4A2C57AF2}"/>
              </a:ext>
            </a:extLst>
          </p:cNvPr>
          <p:cNvPicPr>
            <a:picLocks noChangeAspect="1"/>
          </p:cNvPicPr>
          <p:nvPr/>
        </p:nvPicPr>
        <p:blipFill>
          <a:blip r:embed="rId3"/>
          <a:stretch>
            <a:fillRect/>
          </a:stretch>
        </p:blipFill>
        <p:spPr>
          <a:xfrm>
            <a:off x="1111541" y="827135"/>
            <a:ext cx="4323221" cy="28767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2857" name="Google Shape;2857;p59"/>
          <p:cNvGrpSpPr/>
          <p:nvPr/>
        </p:nvGrpSpPr>
        <p:grpSpPr>
          <a:xfrm>
            <a:off x="428505" y="2873447"/>
            <a:ext cx="1366072" cy="1436595"/>
            <a:chOff x="665873" y="2873821"/>
            <a:chExt cx="1366072" cy="1436595"/>
          </a:xfrm>
        </p:grpSpPr>
        <p:grpSp>
          <p:nvGrpSpPr>
            <p:cNvPr id="2858" name="Google Shape;2858;p59"/>
            <p:cNvGrpSpPr/>
            <p:nvPr/>
          </p:nvGrpSpPr>
          <p:grpSpPr>
            <a:xfrm rot="2444057" flipH="1">
              <a:off x="1077802" y="3083594"/>
              <a:ext cx="864287" cy="596260"/>
              <a:chOff x="9263640" y="2992633"/>
              <a:chExt cx="864224" cy="596216"/>
            </a:xfrm>
          </p:grpSpPr>
          <p:grpSp>
            <p:nvGrpSpPr>
              <p:cNvPr id="2859" name="Google Shape;2859;p59"/>
              <p:cNvGrpSpPr/>
              <p:nvPr/>
            </p:nvGrpSpPr>
            <p:grpSpPr>
              <a:xfrm rot="1637932">
                <a:off x="9661151" y="3054891"/>
                <a:ext cx="382865" cy="458614"/>
                <a:chOff x="8141325" y="2477925"/>
                <a:chExt cx="183350" cy="219625"/>
              </a:xfrm>
            </p:grpSpPr>
            <p:sp>
              <p:nvSpPr>
                <p:cNvPr id="2860" name="Google Shape;2860;p59"/>
                <p:cNvSpPr/>
                <p:nvPr/>
              </p:nvSpPr>
              <p:spPr>
                <a:xfrm>
                  <a:off x="8206475" y="2477925"/>
                  <a:ext cx="118200" cy="123500"/>
                </a:xfrm>
                <a:custGeom>
                  <a:avLst/>
                  <a:gdLst/>
                  <a:ahLst/>
                  <a:cxnLst/>
                  <a:rect l="l" t="t" r="r" b="b"/>
                  <a:pathLst>
                    <a:path w="4728" h="4940" extrusionOk="0">
                      <a:moveTo>
                        <a:pt x="1170" y="0"/>
                      </a:moveTo>
                      <a:cubicBezTo>
                        <a:pt x="533" y="488"/>
                        <a:pt x="66" y="1229"/>
                        <a:pt x="31" y="2028"/>
                      </a:cubicBezTo>
                      <a:cubicBezTo>
                        <a:pt x="1" y="2645"/>
                        <a:pt x="190" y="3270"/>
                        <a:pt x="548" y="3773"/>
                      </a:cubicBezTo>
                      <a:lnTo>
                        <a:pt x="553" y="3780"/>
                      </a:lnTo>
                      <a:cubicBezTo>
                        <a:pt x="560" y="3791"/>
                        <a:pt x="567" y="3801"/>
                        <a:pt x="576" y="3811"/>
                      </a:cubicBezTo>
                      <a:cubicBezTo>
                        <a:pt x="584" y="3822"/>
                        <a:pt x="593" y="3834"/>
                        <a:pt x="600" y="3844"/>
                      </a:cubicBezTo>
                      <a:lnTo>
                        <a:pt x="617" y="3865"/>
                      </a:lnTo>
                      <a:cubicBezTo>
                        <a:pt x="627" y="3879"/>
                        <a:pt x="638" y="3892"/>
                        <a:pt x="646" y="3904"/>
                      </a:cubicBezTo>
                      <a:lnTo>
                        <a:pt x="664" y="3925"/>
                      </a:lnTo>
                      <a:cubicBezTo>
                        <a:pt x="675" y="3937"/>
                        <a:pt x="684" y="3949"/>
                        <a:pt x="694" y="3961"/>
                      </a:cubicBezTo>
                      <a:lnTo>
                        <a:pt x="718" y="3987"/>
                      </a:lnTo>
                      <a:cubicBezTo>
                        <a:pt x="726" y="3996"/>
                        <a:pt x="731" y="4004"/>
                        <a:pt x="742" y="4014"/>
                      </a:cubicBezTo>
                      <a:cubicBezTo>
                        <a:pt x="751" y="4026"/>
                        <a:pt x="761" y="4037"/>
                        <a:pt x="772" y="4049"/>
                      </a:cubicBezTo>
                      <a:cubicBezTo>
                        <a:pt x="778" y="4055"/>
                        <a:pt x="785" y="4062"/>
                        <a:pt x="791" y="4068"/>
                      </a:cubicBezTo>
                      <a:cubicBezTo>
                        <a:pt x="802" y="4080"/>
                        <a:pt x="814" y="4092"/>
                        <a:pt x="825" y="4104"/>
                      </a:cubicBezTo>
                      <a:lnTo>
                        <a:pt x="843" y="4122"/>
                      </a:lnTo>
                      <a:cubicBezTo>
                        <a:pt x="854" y="4132"/>
                        <a:pt x="863" y="4141"/>
                        <a:pt x="873" y="4151"/>
                      </a:cubicBezTo>
                      <a:lnTo>
                        <a:pt x="901" y="4178"/>
                      </a:lnTo>
                      <a:lnTo>
                        <a:pt x="906" y="4184"/>
                      </a:lnTo>
                      <a:cubicBezTo>
                        <a:pt x="1358" y="4606"/>
                        <a:pt x="1950" y="4878"/>
                        <a:pt x="2566" y="4931"/>
                      </a:cubicBezTo>
                      <a:cubicBezTo>
                        <a:pt x="2631" y="4937"/>
                        <a:pt x="2697" y="4940"/>
                        <a:pt x="2763" y="4940"/>
                      </a:cubicBezTo>
                      <a:cubicBezTo>
                        <a:pt x="3492" y="4940"/>
                        <a:pt x="4207" y="4591"/>
                        <a:pt x="4728" y="4074"/>
                      </a:cubicBezTo>
                      <a:cubicBezTo>
                        <a:pt x="4486" y="3643"/>
                        <a:pt x="4036" y="3342"/>
                        <a:pt x="3551" y="3252"/>
                      </a:cubicBezTo>
                      <a:cubicBezTo>
                        <a:pt x="3823" y="3211"/>
                        <a:pt x="4078" y="3096"/>
                        <a:pt x="4321" y="2930"/>
                      </a:cubicBezTo>
                      <a:cubicBezTo>
                        <a:pt x="4492" y="2812"/>
                        <a:pt x="4652" y="2648"/>
                        <a:pt x="4679" y="2441"/>
                      </a:cubicBezTo>
                      <a:cubicBezTo>
                        <a:pt x="4700" y="2282"/>
                        <a:pt x="4637" y="2125"/>
                        <a:pt x="4562" y="1982"/>
                      </a:cubicBezTo>
                      <a:cubicBezTo>
                        <a:pt x="4269" y="1423"/>
                        <a:pt x="3733" y="811"/>
                        <a:pt x="3220" y="446"/>
                      </a:cubicBezTo>
                      <a:cubicBezTo>
                        <a:pt x="3089" y="353"/>
                        <a:pt x="2941" y="270"/>
                        <a:pt x="2780" y="268"/>
                      </a:cubicBezTo>
                      <a:cubicBezTo>
                        <a:pt x="2779" y="268"/>
                        <a:pt x="2778" y="268"/>
                        <a:pt x="2777" y="268"/>
                      </a:cubicBezTo>
                      <a:cubicBezTo>
                        <a:pt x="2571" y="268"/>
                        <a:pt x="2387" y="403"/>
                        <a:pt x="2248" y="558"/>
                      </a:cubicBezTo>
                      <a:cubicBezTo>
                        <a:pt x="2053" y="775"/>
                        <a:pt x="1904" y="1014"/>
                        <a:pt x="1825" y="1276"/>
                      </a:cubicBezTo>
                      <a:cubicBezTo>
                        <a:pt x="1804" y="783"/>
                        <a:pt x="1565" y="298"/>
                        <a:pt x="1170" y="0"/>
                      </a:cubicBezTo>
                      <a:close/>
                    </a:path>
                  </a:pathLst>
                </a:cu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61" name="Google Shape;2861;p59"/>
                <p:cNvGrpSpPr/>
                <p:nvPr/>
              </p:nvGrpSpPr>
              <p:grpSpPr>
                <a:xfrm>
                  <a:off x="8141325" y="2480300"/>
                  <a:ext cx="183275" cy="217250"/>
                  <a:chOff x="8141325" y="2480300"/>
                  <a:chExt cx="183275" cy="217250"/>
                </a:xfrm>
              </p:grpSpPr>
              <p:sp>
                <p:nvSpPr>
                  <p:cNvPr id="2862" name="Google Shape;2862;p59"/>
                  <p:cNvSpPr/>
                  <p:nvPr/>
                </p:nvSpPr>
                <p:spPr>
                  <a:xfrm>
                    <a:off x="8223550" y="2545925"/>
                    <a:ext cx="65375" cy="42350"/>
                  </a:xfrm>
                  <a:custGeom>
                    <a:avLst/>
                    <a:gdLst/>
                    <a:ahLst/>
                    <a:cxnLst/>
                    <a:rect l="l" t="t" r="r" b="b"/>
                    <a:pathLst>
                      <a:path w="2615" h="1694" extrusionOk="0">
                        <a:moveTo>
                          <a:pt x="1478" y="0"/>
                        </a:moveTo>
                        <a:cubicBezTo>
                          <a:pt x="1469" y="0"/>
                          <a:pt x="1460" y="4"/>
                          <a:pt x="1452" y="12"/>
                        </a:cubicBezTo>
                        <a:lnTo>
                          <a:pt x="16" y="1264"/>
                        </a:lnTo>
                        <a:cubicBezTo>
                          <a:pt x="5" y="1273"/>
                          <a:pt x="1" y="1287"/>
                          <a:pt x="2" y="1299"/>
                        </a:cubicBezTo>
                        <a:cubicBezTo>
                          <a:pt x="4" y="1312"/>
                          <a:pt x="11" y="1324"/>
                          <a:pt x="23" y="1330"/>
                        </a:cubicBezTo>
                        <a:cubicBezTo>
                          <a:pt x="483" y="1569"/>
                          <a:pt x="992" y="1694"/>
                          <a:pt x="1511" y="1694"/>
                        </a:cubicBezTo>
                        <a:cubicBezTo>
                          <a:pt x="1514" y="1694"/>
                          <a:pt x="1517" y="1694"/>
                          <a:pt x="1520" y="1694"/>
                        </a:cubicBezTo>
                        <a:cubicBezTo>
                          <a:pt x="1525" y="1694"/>
                          <a:pt x="1529" y="1694"/>
                          <a:pt x="1533" y="1694"/>
                        </a:cubicBezTo>
                        <a:cubicBezTo>
                          <a:pt x="1884" y="1694"/>
                          <a:pt x="2233" y="1634"/>
                          <a:pt x="2564" y="1519"/>
                        </a:cubicBezTo>
                        <a:cubicBezTo>
                          <a:pt x="2615" y="1506"/>
                          <a:pt x="2598" y="1440"/>
                          <a:pt x="2558" y="1440"/>
                        </a:cubicBezTo>
                        <a:cubicBezTo>
                          <a:pt x="2552" y="1440"/>
                          <a:pt x="2545" y="1442"/>
                          <a:pt x="2539" y="1445"/>
                        </a:cubicBezTo>
                        <a:cubicBezTo>
                          <a:pt x="2213" y="1559"/>
                          <a:pt x="1867" y="1615"/>
                          <a:pt x="1520" y="1615"/>
                        </a:cubicBezTo>
                        <a:cubicBezTo>
                          <a:pt x="1033" y="1615"/>
                          <a:pt x="545" y="1505"/>
                          <a:pt x="113" y="1287"/>
                        </a:cubicBezTo>
                        <a:lnTo>
                          <a:pt x="1504" y="72"/>
                        </a:lnTo>
                        <a:cubicBezTo>
                          <a:pt x="1537" y="45"/>
                          <a:pt x="1510" y="0"/>
                          <a:pt x="14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3" name="Google Shape;2863;p59"/>
                  <p:cNvSpPr/>
                  <p:nvPr/>
                </p:nvSpPr>
                <p:spPr>
                  <a:xfrm>
                    <a:off x="8216075" y="2514325"/>
                    <a:ext cx="45800" cy="64825"/>
                  </a:xfrm>
                  <a:custGeom>
                    <a:avLst/>
                    <a:gdLst/>
                    <a:ahLst/>
                    <a:cxnLst/>
                    <a:rect l="l" t="t" r="r" b="b"/>
                    <a:pathLst>
                      <a:path w="1832" h="2593" extrusionOk="0">
                        <a:moveTo>
                          <a:pt x="488" y="0"/>
                        </a:moveTo>
                        <a:cubicBezTo>
                          <a:pt x="475" y="0"/>
                          <a:pt x="461" y="7"/>
                          <a:pt x="453" y="23"/>
                        </a:cubicBezTo>
                        <a:cubicBezTo>
                          <a:pt x="58" y="799"/>
                          <a:pt x="0" y="1749"/>
                          <a:pt x="298" y="2567"/>
                        </a:cubicBezTo>
                        <a:cubicBezTo>
                          <a:pt x="303" y="2579"/>
                          <a:pt x="313" y="2588"/>
                          <a:pt x="327" y="2591"/>
                        </a:cubicBezTo>
                        <a:cubicBezTo>
                          <a:pt x="330" y="2593"/>
                          <a:pt x="333" y="2593"/>
                          <a:pt x="336" y="2593"/>
                        </a:cubicBezTo>
                        <a:cubicBezTo>
                          <a:pt x="346" y="2593"/>
                          <a:pt x="355" y="2590"/>
                          <a:pt x="362" y="2584"/>
                        </a:cubicBezTo>
                        <a:lnTo>
                          <a:pt x="1797" y="1330"/>
                        </a:lnTo>
                        <a:cubicBezTo>
                          <a:pt x="1832" y="1303"/>
                          <a:pt x="1805" y="1258"/>
                          <a:pt x="1772" y="1258"/>
                        </a:cubicBezTo>
                        <a:cubicBezTo>
                          <a:pt x="1763" y="1258"/>
                          <a:pt x="1754" y="1261"/>
                          <a:pt x="1745" y="1270"/>
                        </a:cubicBezTo>
                        <a:lnTo>
                          <a:pt x="353" y="2485"/>
                        </a:lnTo>
                        <a:cubicBezTo>
                          <a:pt x="84" y="1699"/>
                          <a:pt x="148" y="797"/>
                          <a:pt x="525" y="59"/>
                        </a:cubicBezTo>
                        <a:cubicBezTo>
                          <a:pt x="542" y="27"/>
                          <a:pt x="515" y="0"/>
                          <a:pt x="4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4" name="Google Shape;2864;p59"/>
                  <p:cNvSpPr/>
                  <p:nvPr/>
                </p:nvSpPr>
                <p:spPr>
                  <a:xfrm>
                    <a:off x="8242550" y="2511025"/>
                    <a:ext cx="50075" cy="50225"/>
                  </a:xfrm>
                  <a:custGeom>
                    <a:avLst/>
                    <a:gdLst/>
                    <a:ahLst/>
                    <a:cxnLst/>
                    <a:rect l="l" t="t" r="r" b="b"/>
                    <a:pathLst>
                      <a:path w="2003" h="2009" extrusionOk="0">
                        <a:moveTo>
                          <a:pt x="201" y="1"/>
                        </a:moveTo>
                        <a:cubicBezTo>
                          <a:pt x="151" y="1"/>
                          <a:pt x="100" y="3"/>
                          <a:pt x="50" y="8"/>
                        </a:cubicBezTo>
                        <a:cubicBezTo>
                          <a:pt x="1" y="14"/>
                          <a:pt x="7" y="87"/>
                          <a:pt x="55" y="87"/>
                        </a:cubicBezTo>
                        <a:cubicBezTo>
                          <a:pt x="56" y="87"/>
                          <a:pt x="57" y="87"/>
                          <a:pt x="58" y="87"/>
                        </a:cubicBezTo>
                        <a:cubicBezTo>
                          <a:pt x="111" y="82"/>
                          <a:pt x="163" y="79"/>
                          <a:pt x="214" y="79"/>
                        </a:cubicBezTo>
                        <a:cubicBezTo>
                          <a:pt x="1206" y="79"/>
                          <a:pt x="1992" y="959"/>
                          <a:pt x="1853" y="1964"/>
                        </a:cubicBezTo>
                        <a:cubicBezTo>
                          <a:pt x="1850" y="1986"/>
                          <a:pt x="1865" y="2006"/>
                          <a:pt x="1886" y="2009"/>
                        </a:cubicBezTo>
                        <a:lnTo>
                          <a:pt x="1892" y="2009"/>
                        </a:lnTo>
                        <a:cubicBezTo>
                          <a:pt x="1911" y="2009"/>
                          <a:pt x="1928" y="1995"/>
                          <a:pt x="1931" y="1976"/>
                        </a:cubicBezTo>
                        <a:cubicBezTo>
                          <a:pt x="2002" y="1463"/>
                          <a:pt x="1825" y="911"/>
                          <a:pt x="1467" y="537"/>
                        </a:cubicBezTo>
                        <a:cubicBezTo>
                          <a:pt x="1144" y="199"/>
                          <a:pt x="670" y="1"/>
                          <a:pt x="2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5" name="Google Shape;2865;p59"/>
                  <p:cNvSpPr/>
                  <p:nvPr/>
                </p:nvSpPr>
                <p:spPr>
                  <a:xfrm>
                    <a:off x="8279675" y="2501175"/>
                    <a:ext cx="32925" cy="28325"/>
                  </a:xfrm>
                  <a:custGeom>
                    <a:avLst/>
                    <a:gdLst/>
                    <a:ahLst/>
                    <a:cxnLst/>
                    <a:rect l="l" t="t" r="r" b="b"/>
                    <a:pathLst>
                      <a:path w="1317" h="1133" extrusionOk="0">
                        <a:moveTo>
                          <a:pt x="1257" y="0"/>
                        </a:moveTo>
                        <a:cubicBezTo>
                          <a:pt x="1248" y="0"/>
                          <a:pt x="1238" y="4"/>
                          <a:pt x="1229" y="12"/>
                        </a:cubicBezTo>
                        <a:lnTo>
                          <a:pt x="28" y="1061"/>
                        </a:lnTo>
                        <a:cubicBezTo>
                          <a:pt x="0" y="1085"/>
                          <a:pt x="16" y="1132"/>
                          <a:pt x="55" y="1132"/>
                        </a:cubicBezTo>
                        <a:cubicBezTo>
                          <a:pt x="64" y="1131"/>
                          <a:pt x="75" y="1128"/>
                          <a:pt x="82" y="1122"/>
                        </a:cubicBezTo>
                        <a:lnTo>
                          <a:pt x="1282" y="74"/>
                        </a:lnTo>
                        <a:cubicBezTo>
                          <a:pt x="1316" y="46"/>
                          <a:pt x="1290" y="0"/>
                          <a:pt x="12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6" name="Google Shape;2866;p59"/>
                  <p:cNvSpPr/>
                  <p:nvPr/>
                </p:nvSpPr>
                <p:spPr>
                  <a:xfrm>
                    <a:off x="8306400" y="2493900"/>
                    <a:ext cx="15200" cy="11500"/>
                  </a:xfrm>
                  <a:custGeom>
                    <a:avLst/>
                    <a:gdLst/>
                    <a:ahLst/>
                    <a:cxnLst/>
                    <a:rect l="l" t="t" r="r" b="b"/>
                    <a:pathLst>
                      <a:path w="608" h="460" extrusionOk="0">
                        <a:moveTo>
                          <a:pt x="304" y="1"/>
                        </a:moveTo>
                        <a:cubicBezTo>
                          <a:pt x="251" y="1"/>
                          <a:pt x="197" y="19"/>
                          <a:pt x="154" y="57"/>
                        </a:cubicBezTo>
                        <a:cubicBezTo>
                          <a:pt x="0" y="192"/>
                          <a:pt x="85" y="445"/>
                          <a:pt x="289" y="459"/>
                        </a:cubicBezTo>
                        <a:cubicBezTo>
                          <a:pt x="296" y="459"/>
                          <a:pt x="302" y="459"/>
                          <a:pt x="307" y="459"/>
                        </a:cubicBezTo>
                        <a:cubicBezTo>
                          <a:pt x="499" y="459"/>
                          <a:pt x="608" y="229"/>
                          <a:pt x="477" y="80"/>
                        </a:cubicBezTo>
                        <a:cubicBezTo>
                          <a:pt x="432" y="28"/>
                          <a:pt x="368" y="1"/>
                          <a:pt x="3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7" name="Google Shape;2867;p59"/>
                  <p:cNvSpPr/>
                  <p:nvPr/>
                </p:nvSpPr>
                <p:spPr>
                  <a:xfrm>
                    <a:off x="8285475" y="2480300"/>
                    <a:ext cx="15250" cy="11475"/>
                  </a:xfrm>
                  <a:custGeom>
                    <a:avLst/>
                    <a:gdLst/>
                    <a:ahLst/>
                    <a:cxnLst/>
                    <a:rect l="l" t="t" r="r" b="b"/>
                    <a:pathLst>
                      <a:path w="610" h="459" extrusionOk="0">
                        <a:moveTo>
                          <a:pt x="305" y="1"/>
                        </a:moveTo>
                        <a:cubicBezTo>
                          <a:pt x="252" y="1"/>
                          <a:pt x="198" y="19"/>
                          <a:pt x="156" y="57"/>
                        </a:cubicBezTo>
                        <a:cubicBezTo>
                          <a:pt x="1" y="191"/>
                          <a:pt x="87" y="445"/>
                          <a:pt x="290" y="458"/>
                        </a:cubicBezTo>
                        <a:cubicBezTo>
                          <a:pt x="296" y="459"/>
                          <a:pt x="302" y="459"/>
                          <a:pt x="308" y="459"/>
                        </a:cubicBezTo>
                        <a:cubicBezTo>
                          <a:pt x="501" y="459"/>
                          <a:pt x="609" y="229"/>
                          <a:pt x="478" y="80"/>
                        </a:cubicBezTo>
                        <a:cubicBezTo>
                          <a:pt x="433" y="27"/>
                          <a:pt x="369" y="1"/>
                          <a:pt x="3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8" name="Google Shape;2868;p59"/>
                  <p:cNvSpPr/>
                  <p:nvPr/>
                </p:nvSpPr>
                <p:spPr>
                  <a:xfrm>
                    <a:off x="8274825" y="2485000"/>
                    <a:ext cx="19525" cy="37925"/>
                  </a:xfrm>
                  <a:custGeom>
                    <a:avLst/>
                    <a:gdLst/>
                    <a:ahLst/>
                    <a:cxnLst/>
                    <a:rect l="l" t="t" r="r" b="b"/>
                    <a:pathLst>
                      <a:path w="781" h="1517" extrusionOk="0">
                        <a:moveTo>
                          <a:pt x="731" y="0"/>
                        </a:moveTo>
                        <a:cubicBezTo>
                          <a:pt x="714" y="0"/>
                          <a:pt x="698" y="10"/>
                          <a:pt x="694" y="33"/>
                        </a:cubicBezTo>
                        <a:cubicBezTo>
                          <a:pt x="561" y="545"/>
                          <a:pt x="333" y="1028"/>
                          <a:pt x="20" y="1454"/>
                        </a:cubicBezTo>
                        <a:cubicBezTo>
                          <a:pt x="0" y="1481"/>
                          <a:pt x="20" y="1517"/>
                          <a:pt x="51" y="1517"/>
                        </a:cubicBezTo>
                        <a:cubicBezTo>
                          <a:pt x="64" y="1517"/>
                          <a:pt x="76" y="1511"/>
                          <a:pt x="84" y="1502"/>
                        </a:cubicBezTo>
                        <a:cubicBezTo>
                          <a:pt x="403" y="1067"/>
                          <a:pt x="635" y="574"/>
                          <a:pt x="770" y="53"/>
                        </a:cubicBezTo>
                        <a:cubicBezTo>
                          <a:pt x="780" y="21"/>
                          <a:pt x="755" y="0"/>
                          <a:pt x="7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9" name="Google Shape;2869;p59"/>
                  <p:cNvSpPr/>
                  <p:nvPr/>
                </p:nvSpPr>
                <p:spPr>
                  <a:xfrm>
                    <a:off x="8283975" y="2520700"/>
                    <a:ext cx="40625" cy="14025"/>
                  </a:xfrm>
                  <a:custGeom>
                    <a:avLst/>
                    <a:gdLst/>
                    <a:ahLst/>
                    <a:cxnLst/>
                    <a:rect l="l" t="t" r="r" b="b"/>
                    <a:pathLst>
                      <a:path w="1625" h="561" extrusionOk="0">
                        <a:moveTo>
                          <a:pt x="1570" y="1"/>
                        </a:moveTo>
                        <a:cubicBezTo>
                          <a:pt x="1568" y="1"/>
                          <a:pt x="1567" y="1"/>
                          <a:pt x="1565" y="1"/>
                        </a:cubicBezTo>
                        <a:cubicBezTo>
                          <a:pt x="1030" y="64"/>
                          <a:pt x="511" y="229"/>
                          <a:pt x="37" y="486"/>
                        </a:cubicBezTo>
                        <a:cubicBezTo>
                          <a:pt x="1" y="505"/>
                          <a:pt x="14" y="560"/>
                          <a:pt x="56" y="560"/>
                        </a:cubicBezTo>
                        <a:cubicBezTo>
                          <a:pt x="62" y="560"/>
                          <a:pt x="70" y="559"/>
                          <a:pt x="76" y="556"/>
                        </a:cubicBezTo>
                        <a:cubicBezTo>
                          <a:pt x="541" y="304"/>
                          <a:pt x="1049" y="143"/>
                          <a:pt x="1576" y="80"/>
                        </a:cubicBezTo>
                        <a:cubicBezTo>
                          <a:pt x="1625" y="73"/>
                          <a:pt x="1618" y="1"/>
                          <a:pt x="15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0" name="Google Shape;2870;p59"/>
                  <p:cNvSpPr/>
                  <p:nvPr/>
                </p:nvSpPr>
                <p:spPr>
                  <a:xfrm>
                    <a:off x="8141325" y="2566025"/>
                    <a:ext cx="122000" cy="131525"/>
                  </a:xfrm>
                  <a:custGeom>
                    <a:avLst/>
                    <a:gdLst/>
                    <a:ahLst/>
                    <a:cxnLst/>
                    <a:rect l="l" t="t" r="r" b="b"/>
                    <a:pathLst>
                      <a:path w="4880" h="5261" extrusionOk="0">
                        <a:moveTo>
                          <a:pt x="4818" y="1"/>
                        </a:moveTo>
                        <a:cubicBezTo>
                          <a:pt x="4815" y="1"/>
                          <a:pt x="4812" y="1"/>
                          <a:pt x="4809" y="1"/>
                        </a:cubicBezTo>
                        <a:cubicBezTo>
                          <a:pt x="4196" y="117"/>
                          <a:pt x="3494" y="378"/>
                          <a:pt x="2833" y="738"/>
                        </a:cubicBezTo>
                        <a:cubicBezTo>
                          <a:pt x="2164" y="1102"/>
                          <a:pt x="1609" y="1527"/>
                          <a:pt x="1274" y="1934"/>
                        </a:cubicBezTo>
                        <a:cubicBezTo>
                          <a:pt x="589" y="2763"/>
                          <a:pt x="79" y="4081"/>
                          <a:pt x="3" y="5213"/>
                        </a:cubicBezTo>
                        <a:cubicBezTo>
                          <a:pt x="0" y="5238"/>
                          <a:pt x="20" y="5259"/>
                          <a:pt x="45" y="5261"/>
                        </a:cubicBezTo>
                        <a:lnTo>
                          <a:pt x="48" y="5261"/>
                        </a:lnTo>
                        <a:cubicBezTo>
                          <a:pt x="72" y="5261"/>
                          <a:pt x="91" y="5243"/>
                          <a:pt x="93" y="5219"/>
                        </a:cubicBezTo>
                        <a:cubicBezTo>
                          <a:pt x="167" y="4105"/>
                          <a:pt x="670" y="2808"/>
                          <a:pt x="1344" y="1992"/>
                        </a:cubicBezTo>
                        <a:cubicBezTo>
                          <a:pt x="1673" y="1592"/>
                          <a:pt x="2218" y="1176"/>
                          <a:pt x="2877" y="817"/>
                        </a:cubicBezTo>
                        <a:cubicBezTo>
                          <a:pt x="3530" y="462"/>
                          <a:pt x="4222" y="204"/>
                          <a:pt x="4826" y="89"/>
                        </a:cubicBezTo>
                        <a:cubicBezTo>
                          <a:pt x="4879" y="76"/>
                          <a:pt x="4867" y="1"/>
                          <a:pt x="48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871" name="Google Shape;2871;p59"/>
              <p:cNvGrpSpPr/>
              <p:nvPr/>
            </p:nvGrpSpPr>
            <p:grpSpPr>
              <a:xfrm>
                <a:off x="9263640" y="3114553"/>
                <a:ext cx="507608" cy="474296"/>
                <a:chOff x="7997600" y="3999000"/>
                <a:chExt cx="275425" cy="257350"/>
              </a:xfrm>
            </p:grpSpPr>
            <p:grpSp>
              <p:nvGrpSpPr>
                <p:cNvPr id="2872" name="Google Shape;2872;p59"/>
                <p:cNvGrpSpPr/>
                <p:nvPr/>
              </p:nvGrpSpPr>
              <p:grpSpPr>
                <a:xfrm>
                  <a:off x="8032500" y="3999000"/>
                  <a:ext cx="240525" cy="257350"/>
                  <a:chOff x="8032500" y="3999000"/>
                  <a:chExt cx="240525" cy="257350"/>
                </a:xfrm>
              </p:grpSpPr>
              <p:sp>
                <p:nvSpPr>
                  <p:cNvPr id="2873" name="Google Shape;2873;p59"/>
                  <p:cNvSpPr/>
                  <p:nvPr/>
                </p:nvSpPr>
                <p:spPr>
                  <a:xfrm>
                    <a:off x="8195675" y="3999000"/>
                    <a:ext cx="39875" cy="104175"/>
                  </a:xfrm>
                  <a:custGeom>
                    <a:avLst/>
                    <a:gdLst/>
                    <a:ahLst/>
                    <a:cxnLst/>
                    <a:rect l="l" t="t" r="r" b="b"/>
                    <a:pathLst>
                      <a:path w="1595" h="4167" extrusionOk="0">
                        <a:moveTo>
                          <a:pt x="1594" y="0"/>
                        </a:moveTo>
                        <a:cubicBezTo>
                          <a:pt x="1280" y="385"/>
                          <a:pt x="935" y="780"/>
                          <a:pt x="694" y="1214"/>
                        </a:cubicBezTo>
                        <a:cubicBezTo>
                          <a:pt x="314" y="1899"/>
                          <a:pt x="60" y="2488"/>
                          <a:pt x="12" y="3269"/>
                        </a:cubicBezTo>
                        <a:cubicBezTo>
                          <a:pt x="0" y="3454"/>
                          <a:pt x="138" y="4000"/>
                          <a:pt x="220" y="4167"/>
                        </a:cubicBezTo>
                        <a:cubicBezTo>
                          <a:pt x="750" y="3950"/>
                          <a:pt x="1120" y="3442"/>
                          <a:pt x="1305" y="2901"/>
                        </a:cubicBezTo>
                        <a:cubicBezTo>
                          <a:pt x="1490" y="2358"/>
                          <a:pt x="1517" y="1775"/>
                          <a:pt x="1542" y="1202"/>
                        </a:cubicBezTo>
                        <a:lnTo>
                          <a:pt x="1594" y="0"/>
                        </a:lnTo>
                        <a:close/>
                      </a:path>
                    </a:pathLst>
                  </a:cu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4" name="Google Shape;2874;p59"/>
                  <p:cNvSpPr/>
                  <p:nvPr/>
                </p:nvSpPr>
                <p:spPr>
                  <a:xfrm>
                    <a:off x="8178925" y="4096850"/>
                    <a:ext cx="94100" cy="58525"/>
                  </a:xfrm>
                  <a:custGeom>
                    <a:avLst/>
                    <a:gdLst/>
                    <a:ahLst/>
                    <a:cxnLst/>
                    <a:rect l="l" t="t" r="r" b="b"/>
                    <a:pathLst>
                      <a:path w="3764" h="2341" extrusionOk="0">
                        <a:moveTo>
                          <a:pt x="3763" y="1"/>
                        </a:moveTo>
                        <a:lnTo>
                          <a:pt x="3763" y="1"/>
                        </a:lnTo>
                        <a:cubicBezTo>
                          <a:pt x="3272" y="87"/>
                          <a:pt x="2754" y="160"/>
                          <a:pt x="2288" y="332"/>
                        </a:cubicBezTo>
                        <a:cubicBezTo>
                          <a:pt x="1353" y="675"/>
                          <a:pt x="271" y="1207"/>
                          <a:pt x="1" y="2258"/>
                        </a:cubicBezTo>
                        <a:cubicBezTo>
                          <a:pt x="168" y="2314"/>
                          <a:pt x="341" y="2340"/>
                          <a:pt x="515" y="2340"/>
                        </a:cubicBezTo>
                        <a:cubicBezTo>
                          <a:pt x="908" y="2340"/>
                          <a:pt x="1307" y="2209"/>
                          <a:pt x="1650" y="2008"/>
                        </a:cubicBezTo>
                        <a:cubicBezTo>
                          <a:pt x="2145" y="1718"/>
                          <a:pt x="2545" y="1295"/>
                          <a:pt x="2938" y="877"/>
                        </a:cubicBezTo>
                        <a:lnTo>
                          <a:pt x="3763" y="1"/>
                        </a:lnTo>
                        <a:close/>
                      </a:path>
                    </a:pathLst>
                  </a:cu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5" name="Google Shape;2875;p59"/>
                  <p:cNvSpPr/>
                  <p:nvPr/>
                </p:nvSpPr>
                <p:spPr>
                  <a:xfrm>
                    <a:off x="8132300" y="4170350"/>
                    <a:ext cx="104675" cy="40375"/>
                  </a:xfrm>
                  <a:custGeom>
                    <a:avLst/>
                    <a:gdLst/>
                    <a:ahLst/>
                    <a:cxnLst/>
                    <a:rect l="l" t="t" r="r" b="b"/>
                    <a:pathLst>
                      <a:path w="4187" h="1615" extrusionOk="0">
                        <a:moveTo>
                          <a:pt x="3172" y="0"/>
                        </a:moveTo>
                        <a:cubicBezTo>
                          <a:pt x="3005" y="0"/>
                          <a:pt x="2839" y="7"/>
                          <a:pt x="2676" y="27"/>
                        </a:cubicBezTo>
                        <a:cubicBezTo>
                          <a:pt x="1687" y="140"/>
                          <a:pt x="509" y="402"/>
                          <a:pt x="0" y="1360"/>
                        </a:cubicBezTo>
                        <a:cubicBezTo>
                          <a:pt x="282" y="1538"/>
                          <a:pt x="613" y="1615"/>
                          <a:pt x="948" y="1615"/>
                        </a:cubicBezTo>
                        <a:cubicBezTo>
                          <a:pt x="1189" y="1615"/>
                          <a:pt x="1433" y="1575"/>
                          <a:pt x="1662" y="1506"/>
                        </a:cubicBezTo>
                        <a:cubicBezTo>
                          <a:pt x="2210" y="1339"/>
                          <a:pt x="2699" y="1023"/>
                          <a:pt x="3180" y="708"/>
                        </a:cubicBezTo>
                        <a:cubicBezTo>
                          <a:pt x="3515" y="489"/>
                          <a:pt x="3851" y="271"/>
                          <a:pt x="4186" y="52"/>
                        </a:cubicBezTo>
                        <a:cubicBezTo>
                          <a:pt x="3854" y="30"/>
                          <a:pt x="3511" y="0"/>
                          <a:pt x="3172" y="0"/>
                        </a:cubicBezTo>
                        <a:close/>
                      </a:path>
                    </a:pathLst>
                  </a:cu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6" name="Google Shape;2876;p59"/>
                  <p:cNvSpPr/>
                  <p:nvPr/>
                </p:nvSpPr>
                <p:spPr>
                  <a:xfrm>
                    <a:off x="8058975" y="4224825"/>
                    <a:ext cx="109500" cy="31525"/>
                  </a:xfrm>
                  <a:custGeom>
                    <a:avLst/>
                    <a:gdLst/>
                    <a:ahLst/>
                    <a:cxnLst/>
                    <a:rect l="l" t="t" r="r" b="b"/>
                    <a:pathLst>
                      <a:path w="4380" h="1261" extrusionOk="0">
                        <a:moveTo>
                          <a:pt x="1962" y="0"/>
                        </a:moveTo>
                        <a:cubicBezTo>
                          <a:pt x="1233" y="0"/>
                          <a:pt x="503" y="156"/>
                          <a:pt x="0" y="712"/>
                        </a:cubicBezTo>
                        <a:cubicBezTo>
                          <a:pt x="368" y="1098"/>
                          <a:pt x="917" y="1261"/>
                          <a:pt x="1452" y="1261"/>
                        </a:cubicBezTo>
                        <a:cubicBezTo>
                          <a:pt x="1494" y="1261"/>
                          <a:pt x="1535" y="1260"/>
                          <a:pt x="1576" y="1258"/>
                        </a:cubicBezTo>
                        <a:cubicBezTo>
                          <a:pt x="2149" y="1233"/>
                          <a:pt x="2701" y="1043"/>
                          <a:pt x="3242" y="857"/>
                        </a:cubicBezTo>
                        <a:lnTo>
                          <a:pt x="4380" y="466"/>
                        </a:lnTo>
                        <a:cubicBezTo>
                          <a:pt x="3906" y="314"/>
                          <a:pt x="3414" y="138"/>
                          <a:pt x="2921" y="72"/>
                        </a:cubicBezTo>
                        <a:cubicBezTo>
                          <a:pt x="2616" y="32"/>
                          <a:pt x="2289" y="0"/>
                          <a:pt x="1962" y="0"/>
                        </a:cubicBezTo>
                        <a:close/>
                      </a:path>
                    </a:pathLst>
                  </a:cu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7" name="Google Shape;2877;p59"/>
                  <p:cNvSpPr/>
                  <p:nvPr/>
                </p:nvSpPr>
                <p:spPr>
                  <a:xfrm>
                    <a:off x="8148950" y="4035075"/>
                    <a:ext cx="36300" cy="109600"/>
                  </a:xfrm>
                  <a:custGeom>
                    <a:avLst/>
                    <a:gdLst/>
                    <a:ahLst/>
                    <a:cxnLst/>
                    <a:rect l="l" t="t" r="r" b="b"/>
                    <a:pathLst>
                      <a:path w="1452" h="4384" extrusionOk="0">
                        <a:moveTo>
                          <a:pt x="557" y="1"/>
                        </a:moveTo>
                        <a:lnTo>
                          <a:pt x="272" y="1168"/>
                        </a:lnTo>
                        <a:cubicBezTo>
                          <a:pt x="137" y="1726"/>
                          <a:pt x="1" y="2293"/>
                          <a:pt x="28" y="2865"/>
                        </a:cubicBezTo>
                        <a:cubicBezTo>
                          <a:pt x="53" y="3438"/>
                          <a:pt x="266" y="4028"/>
                          <a:pt x="717" y="4383"/>
                        </a:cubicBezTo>
                        <a:cubicBezTo>
                          <a:pt x="1452" y="3584"/>
                          <a:pt x="1306" y="2387"/>
                          <a:pt x="1085" y="1417"/>
                        </a:cubicBezTo>
                        <a:cubicBezTo>
                          <a:pt x="973" y="933"/>
                          <a:pt x="752" y="457"/>
                          <a:pt x="557" y="1"/>
                        </a:cubicBezTo>
                        <a:close/>
                      </a:path>
                    </a:pathLst>
                  </a:cu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8" name="Google Shape;2878;p59"/>
                  <p:cNvSpPr/>
                  <p:nvPr/>
                </p:nvSpPr>
                <p:spPr>
                  <a:xfrm>
                    <a:off x="8103100" y="4089125"/>
                    <a:ext cx="39125" cy="106575"/>
                  </a:xfrm>
                  <a:custGeom>
                    <a:avLst/>
                    <a:gdLst/>
                    <a:ahLst/>
                    <a:cxnLst/>
                    <a:rect l="l" t="t" r="r" b="b"/>
                    <a:pathLst>
                      <a:path w="1565" h="4263" extrusionOk="0">
                        <a:moveTo>
                          <a:pt x="1417" y="1"/>
                        </a:moveTo>
                        <a:lnTo>
                          <a:pt x="827" y="1048"/>
                        </a:lnTo>
                        <a:cubicBezTo>
                          <a:pt x="545" y="1547"/>
                          <a:pt x="260" y="2054"/>
                          <a:pt x="130" y="2613"/>
                        </a:cubicBezTo>
                        <a:cubicBezTo>
                          <a:pt x="1" y="3173"/>
                          <a:pt x="45" y="3799"/>
                          <a:pt x="382" y="4263"/>
                        </a:cubicBezTo>
                        <a:cubicBezTo>
                          <a:pt x="1306" y="3693"/>
                          <a:pt x="1490" y="2500"/>
                          <a:pt x="1541" y="1507"/>
                        </a:cubicBezTo>
                        <a:cubicBezTo>
                          <a:pt x="1565" y="1010"/>
                          <a:pt x="1481" y="493"/>
                          <a:pt x="1417" y="1"/>
                        </a:cubicBezTo>
                        <a:close/>
                      </a:path>
                    </a:pathLst>
                  </a:cu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9" name="Google Shape;2879;p59"/>
                  <p:cNvSpPr/>
                  <p:nvPr/>
                </p:nvSpPr>
                <p:spPr>
                  <a:xfrm>
                    <a:off x="8032500" y="4133350"/>
                    <a:ext cx="68125" cy="88525"/>
                  </a:xfrm>
                  <a:custGeom>
                    <a:avLst/>
                    <a:gdLst/>
                    <a:ahLst/>
                    <a:cxnLst/>
                    <a:rect l="l" t="t" r="r" b="b"/>
                    <a:pathLst>
                      <a:path w="2725" h="3541" extrusionOk="0">
                        <a:moveTo>
                          <a:pt x="2725" y="0"/>
                        </a:moveTo>
                        <a:lnTo>
                          <a:pt x="1776" y="742"/>
                        </a:lnTo>
                        <a:cubicBezTo>
                          <a:pt x="1326" y="1096"/>
                          <a:pt x="867" y="1456"/>
                          <a:pt x="533" y="1921"/>
                        </a:cubicBezTo>
                        <a:cubicBezTo>
                          <a:pt x="199" y="2388"/>
                          <a:pt x="0" y="2983"/>
                          <a:pt x="135" y="3541"/>
                        </a:cubicBezTo>
                        <a:cubicBezTo>
                          <a:pt x="1205" y="3369"/>
                          <a:pt x="1833" y="2339"/>
                          <a:pt x="2261" y="1439"/>
                        </a:cubicBezTo>
                        <a:cubicBezTo>
                          <a:pt x="2474" y="991"/>
                          <a:pt x="2594" y="481"/>
                          <a:pt x="2725" y="0"/>
                        </a:cubicBezTo>
                        <a:close/>
                      </a:path>
                    </a:pathLst>
                  </a:custGeom>
                  <a:solidFill>
                    <a:srgbClr val="A48EFD">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80" name="Google Shape;2880;p59"/>
                <p:cNvGrpSpPr/>
                <p:nvPr/>
              </p:nvGrpSpPr>
              <p:grpSpPr>
                <a:xfrm>
                  <a:off x="7997600" y="4031700"/>
                  <a:ext cx="242300" cy="215375"/>
                  <a:chOff x="7997600" y="4031700"/>
                  <a:chExt cx="242300" cy="215375"/>
                </a:xfrm>
              </p:grpSpPr>
              <p:sp>
                <p:nvSpPr>
                  <p:cNvPr id="2881" name="Google Shape;2881;p59"/>
                  <p:cNvSpPr/>
                  <p:nvPr/>
                </p:nvSpPr>
                <p:spPr>
                  <a:xfrm>
                    <a:off x="7997600" y="4031700"/>
                    <a:ext cx="227850" cy="209150"/>
                  </a:xfrm>
                  <a:custGeom>
                    <a:avLst/>
                    <a:gdLst/>
                    <a:ahLst/>
                    <a:cxnLst/>
                    <a:rect l="l" t="t" r="r" b="b"/>
                    <a:pathLst>
                      <a:path w="9114" h="8366" extrusionOk="0">
                        <a:moveTo>
                          <a:pt x="9025" y="1"/>
                        </a:moveTo>
                        <a:cubicBezTo>
                          <a:pt x="8992" y="1"/>
                          <a:pt x="8959" y="21"/>
                          <a:pt x="8951" y="64"/>
                        </a:cubicBezTo>
                        <a:cubicBezTo>
                          <a:pt x="8752" y="1105"/>
                          <a:pt x="8305" y="2296"/>
                          <a:pt x="7692" y="3422"/>
                        </a:cubicBezTo>
                        <a:cubicBezTo>
                          <a:pt x="7073" y="4557"/>
                          <a:pt x="6353" y="5494"/>
                          <a:pt x="5667" y="6060"/>
                        </a:cubicBezTo>
                        <a:cubicBezTo>
                          <a:pt x="4260" y="7219"/>
                          <a:pt x="2023" y="8084"/>
                          <a:pt x="102" y="8210"/>
                        </a:cubicBezTo>
                        <a:cubicBezTo>
                          <a:pt x="0" y="8213"/>
                          <a:pt x="4" y="8366"/>
                          <a:pt x="105" y="8366"/>
                        </a:cubicBezTo>
                        <a:cubicBezTo>
                          <a:pt x="106" y="8366"/>
                          <a:pt x="107" y="8366"/>
                          <a:pt x="108" y="8366"/>
                        </a:cubicBezTo>
                        <a:lnTo>
                          <a:pt x="113" y="8366"/>
                        </a:lnTo>
                        <a:cubicBezTo>
                          <a:pt x="2063" y="8236"/>
                          <a:pt x="4334" y="7358"/>
                          <a:pt x="5766" y="6179"/>
                        </a:cubicBezTo>
                        <a:cubicBezTo>
                          <a:pt x="6468" y="5602"/>
                          <a:pt x="7200" y="4648"/>
                          <a:pt x="7828" y="3495"/>
                        </a:cubicBezTo>
                        <a:cubicBezTo>
                          <a:pt x="8448" y="2358"/>
                          <a:pt x="8902" y="1148"/>
                          <a:pt x="9103" y="94"/>
                        </a:cubicBezTo>
                        <a:cubicBezTo>
                          <a:pt x="9114" y="35"/>
                          <a:pt x="9069" y="1"/>
                          <a:pt x="9025" y="1"/>
                        </a:cubicBezTo>
                        <a:close/>
                      </a:path>
                    </a:pathLst>
                  </a:custGeom>
                  <a:solidFill>
                    <a:srgbClr val="322C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2" name="Google Shape;2882;p59"/>
                  <p:cNvSpPr/>
                  <p:nvPr/>
                </p:nvSpPr>
                <p:spPr>
                  <a:xfrm>
                    <a:off x="8159500" y="4074225"/>
                    <a:ext cx="80400" cy="88225"/>
                  </a:xfrm>
                  <a:custGeom>
                    <a:avLst/>
                    <a:gdLst/>
                    <a:ahLst/>
                    <a:cxnLst/>
                    <a:rect l="l" t="t" r="r" b="b"/>
                    <a:pathLst>
                      <a:path w="3216" h="3529" extrusionOk="0">
                        <a:moveTo>
                          <a:pt x="295" y="0"/>
                        </a:moveTo>
                        <a:cubicBezTo>
                          <a:pt x="251" y="0"/>
                          <a:pt x="217" y="36"/>
                          <a:pt x="217" y="79"/>
                        </a:cubicBezTo>
                        <a:cubicBezTo>
                          <a:pt x="229" y="1144"/>
                          <a:pt x="132" y="2142"/>
                          <a:pt x="29" y="3196"/>
                        </a:cubicBezTo>
                        <a:lnTo>
                          <a:pt x="5" y="3444"/>
                        </a:lnTo>
                        <a:cubicBezTo>
                          <a:pt x="1" y="3490"/>
                          <a:pt x="37" y="3529"/>
                          <a:pt x="83" y="3529"/>
                        </a:cubicBezTo>
                        <a:cubicBezTo>
                          <a:pt x="92" y="3529"/>
                          <a:pt x="99" y="3527"/>
                          <a:pt x="108" y="3524"/>
                        </a:cubicBezTo>
                        <a:cubicBezTo>
                          <a:pt x="1240" y="3120"/>
                          <a:pt x="2275" y="2486"/>
                          <a:pt x="3149" y="1662"/>
                        </a:cubicBezTo>
                        <a:cubicBezTo>
                          <a:pt x="3216" y="1607"/>
                          <a:pt x="3162" y="1521"/>
                          <a:pt x="3099" y="1521"/>
                        </a:cubicBezTo>
                        <a:cubicBezTo>
                          <a:pt x="3079" y="1521"/>
                          <a:pt x="3059" y="1530"/>
                          <a:pt x="3041" y="1550"/>
                        </a:cubicBezTo>
                        <a:cubicBezTo>
                          <a:pt x="2214" y="2331"/>
                          <a:pt x="1239" y="2938"/>
                          <a:pt x="171" y="3336"/>
                        </a:cubicBezTo>
                        <a:lnTo>
                          <a:pt x="183" y="3211"/>
                        </a:lnTo>
                        <a:cubicBezTo>
                          <a:pt x="286" y="2152"/>
                          <a:pt x="383" y="1152"/>
                          <a:pt x="372" y="78"/>
                        </a:cubicBezTo>
                        <a:cubicBezTo>
                          <a:pt x="372" y="35"/>
                          <a:pt x="336" y="0"/>
                          <a:pt x="295" y="0"/>
                        </a:cubicBezTo>
                        <a:close/>
                      </a:path>
                    </a:pathLst>
                  </a:custGeom>
                  <a:solidFill>
                    <a:srgbClr val="322C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3" name="Google Shape;2883;p59"/>
                  <p:cNvSpPr/>
                  <p:nvPr/>
                </p:nvSpPr>
                <p:spPr>
                  <a:xfrm>
                    <a:off x="8105575" y="4136125"/>
                    <a:ext cx="98300" cy="73300"/>
                  </a:xfrm>
                  <a:custGeom>
                    <a:avLst/>
                    <a:gdLst/>
                    <a:ahLst/>
                    <a:cxnLst/>
                    <a:rect l="l" t="t" r="r" b="b"/>
                    <a:pathLst>
                      <a:path w="3932" h="2932" extrusionOk="0">
                        <a:moveTo>
                          <a:pt x="969" y="1"/>
                        </a:moveTo>
                        <a:cubicBezTo>
                          <a:pt x="937" y="1"/>
                          <a:pt x="906" y="19"/>
                          <a:pt x="895" y="59"/>
                        </a:cubicBezTo>
                        <a:lnTo>
                          <a:pt x="881" y="116"/>
                        </a:lnTo>
                        <a:cubicBezTo>
                          <a:pt x="680" y="1036"/>
                          <a:pt x="473" y="1986"/>
                          <a:pt x="29" y="2815"/>
                        </a:cubicBezTo>
                        <a:cubicBezTo>
                          <a:pt x="0" y="2866"/>
                          <a:pt x="37" y="2929"/>
                          <a:pt x="96" y="2930"/>
                        </a:cubicBezTo>
                        <a:cubicBezTo>
                          <a:pt x="140" y="2931"/>
                          <a:pt x="184" y="2931"/>
                          <a:pt x="228" y="2931"/>
                        </a:cubicBezTo>
                        <a:cubicBezTo>
                          <a:pt x="1505" y="2931"/>
                          <a:pt x="2757" y="2591"/>
                          <a:pt x="3859" y="1949"/>
                        </a:cubicBezTo>
                        <a:cubicBezTo>
                          <a:pt x="3931" y="1903"/>
                          <a:pt x="3889" y="1804"/>
                          <a:pt x="3821" y="1804"/>
                        </a:cubicBezTo>
                        <a:cubicBezTo>
                          <a:pt x="3808" y="1804"/>
                          <a:pt x="3795" y="1807"/>
                          <a:pt x="3782" y="1815"/>
                        </a:cubicBezTo>
                        <a:cubicBezTo>
                          <a:pt x="2704" y="2444"/>
                          <a:pt x="1476" y="2776"/>
                          <a:pt x="228" y="2776"/>
                        </a:cubicBezTo>
                        <a:lnTo>
                          <a:pt x="224" y="2776"/>
                        </a:lnTo>
                        <a:cubicBezTo>
                          <a:pt x="638" y="1956"/>
                          <a:pt x="840" y="1038"/>
                          <a:pt x="1034" y="149"/>
                        </a:cubicBezTo>
                        <a:lnTo>
                          <a:pt x="1047" y="92"/>
                        </a:lnTo>
                        <a:cubicBezTo>
                          <a:pt x="1056" y="35"/>
                          <a:pt x="1012" y="1"/>
                          <a:pt x="969" y="1"/>
                        </a:cubicBezTo>
                        <a:close/>
                      </a:path>
                    </a:pathLst>
                  </a:custGeom>
                  <a:solidFill>
                    <a:srgbClr val="322C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4" name="Google Shape;2884;p59"/>
                  <p:cNvSpPr/>
                  <p:nvPr/>
                </p:nvSpPr>
                <p:spPr>
                  <a:xfrm>
                    <a:off x="8032275" y="4161900"/>
                    <a:ext cx="50225" cy="72425"/>
                  </a:xfrm>
                  <a:custGeom>
                    <a:avLst/>
                    <a:gdLst/>
                    <a:ahLst/>
                    <a:cxnLst/>
                    <a:rect l="l" t="t" r="r" b="b"/>
                    <a:pathLst>
                      <a:path w="2009" h="2897" extrusionOk="0">
                        <a:moveTo>
                          <a:pt x="1897" y="1"/>
                        </a:moveTo>
                        <a:cubicBezTo>
                          <a:pt x="1878" y="1"/>
                          <a:pt x="1858" y="9"/>
                          <a:pt x="1841" y="28"/>
                        </a:cubicBezTo>
                        <a:cubicBezTo>
                          <a:pt x="1137" y="813"/>
                          <a:pt x="339" y="1702"/>
                          <a:pt x="12" y="2797"/>
                        </a:cubicBezTo>
                        <a:cubicBezTo>
                          <a:pt x="0" y="2838"/>
                          <a:pt x="23" y="2882"/>
                          <a:pt x="65" y="2894"/>
                        </a:cubicBezTo>
                        <a:cubicBezTo>
                          <a:pt x="72" y="2895"/>
                          <a:pt x="80" y="2897"/>
                          <a:pt x="87" y="2897"/>
                        </a:cubicBezTo>
                        <a:cubicBezTo>
                          <a:pt x="121" y="2897"/>
                          <a:pt x="151" y="2874"/>
                          <a:pt x="162" y="2841"/>
                        </a:cubicBezTo>
                        <a:cubicBezTo>
                          <a:pt x="478" y="1780"/>
                          <a:pt x="1264" y="904"/>
                          <a:pt x="1957" y="132"/>
                        </a:cubicBezTo>
                        <a:cubicBezTo>
                          <a:pt x="2009" y="74"/>
                          <a:pt x="1956" y="1"/>
                          <a:pt x="1897" y="1"/>
                        </a:cubicBezTo>
                        <a:close/>
                      </a:path>
                    </a:pathLst>
                  </a:custGeom>
                  <a:solidFill>
                    <a:srgbClr val="322C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5" name="Google Shape;2885;p59"/>
                  <p:cNvSpPr/>
                  <p:nvPr/>
                </p:nvSpPr>
                <p:spPr>
                  <a:xfrm>
                    <a:off x="8038575" y="4230025"/>
                    <a:ext cx="83350" cy="17050"/>
                  </a:xfrm>
                  <a:custGeom>
                    <a:avLst/>
                    <a:gdLst/>
                    <a:ahLst/>
                    <a:cxnLst/>
                    <a:rect l="l" t="t" r="r" b="b"/>
                    <a:pathLst>
                      <a:path w="3334" h="682" extrusionOk="0">
                        <a:moveTo>
                          <a:pt x="110" y="1"/>
                        </a:moveTo>
                        <a:cubicBezTo>
                          <a:pt x="44" y="1"/>
                          <a:pt x="0" y="92"/>
                          <a:pt x="65" y="140"/>
                        </a:cubicBezTo>
                        <a:cubicBezTo>
                          <a:pt x="370" y="334"/>
                          <a:pt x="828" y="561"/>
                          <a:pt x="1193" y="619"/>
                        </a:cubicBezTo>
                        <a:cubicBezTo>
                          <a:pt x="1429" y="661"/>
                          <a:pt x="1668" y="682"/>
                          <a:pt x="1906" y="682"/>
                        </a:cubicBezTo>
                        <a:cubicBezTo>
                          <a:pt x="2233" y="682"/>
                          <a:pt x="2662" y="644"/>
                          <a:pt x="3239" y="525"/>
                        </a:cubicBezTo>
                        <a:cubicBezTo>
                          <a:pt x="3334" y="504"/>
                          <a:pt x="3313" y="371"/>
                          <a:pt x="3228" y="371"/>
                        </a:cubicBezTo>
                        <a:cubicBezTo>
                          <a:pt x="3222" y="371"/>
                          <a:pt x="3215" y="371"/>
                          <a:pt x="3208" y="373"/>
                        </a:cubicBezTo>
                        <a:cubicBezTo>
                          <a:pt x="2642" y="492"/>
                          <a:pt x="2227" y="528"/>
                          <a:pt x="1911" y="528"/>
                        </a:cubicBezTo>
                        <a:cubicBezTo>
                          <a:pt x="1604" y="528"/>
                          <a:pt x="1390" y="494"/>
                          <a:pt x="1219" y="467"/>
                        </a:cubicBezTo>
                        <a:cubicBezTo>
                          <a:pt x="874" y="412"/>
                          <a:pt x="440" y="195"/>
                          <a:pt x="148" y="11"/>
                        </a:cubicBezTo>
                        <a:cubicBezTo>
                          <a:pt x="135" y="4"/>
                          <a:pt x="122" y="1"/>
                          <a:pt x="110" y="1"/>
                        </a:cubicBezTo>
                        <a:close/>
                      </a:path>
                    </a:pathLst>
                  </a:custGeom>
                  <a:solidFill>
                    <a:srgbClr val="322C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2886" name="Google Shape;2886;p59"/>
            <p:cNvGrpSpPr/>
            <p:nvPr/>
          </p:nvGrpSpPr>
          <p:grpSpPr>
            <a:xfrm rot="335998" flipH="1">
              <a:off x="705523" y="3211415"/>
              <a:ext cx="958352" cy="859511"/>
              <a:chOff x="8018624" y="2839646"/>
              <a:chExt cx="489368" cy="438896"/>
            </a:xfrm>
          </p:grpSpPr>
          <p:sp>
            <p:nvSpPr>
              <p:cNvPr id="2887" name="Google Shape;2887;p59"/>
              <p:cNvSpPr/>
              <p:nvPr/>
            </p:nvSpPr>
            <p:spPr>
              <a:xfrm rot="786892">
                <a:off x="8193251" y="2869919"/>
                <a:ext cx="292870" cy="226446"/>
              </a:xfrm>
              <a:custGeom>
                <a:avLst/>
                <a:gdLst/>
                <a:ahLst/>
                <a:cxnLst/>
                <a:rect l="l" t="t" r="r" b="b"/>
                <a:pathLst>
                  <a:path w="11715" h="9058" extrusionOk="0">
                    <a:moveTo>
                      <a:pt x="9188" y="1"/>
                    </a:moveTo>
                    <a:cubicBezTo>
                      <a:pt x="8450" y="1"/>
                      <a:pt x="7618" y="244"/>
                      <a:pt x="7037" y="670"/>
                    </a:cubicBezTo>
                    <a:cubicBezTo>
                      <a:pt x="7481" y="935"/>
                      <a:pt x="7883" y="1268"/>
                      <a:pt x="8227" y="1654"/>
                    </a:cubicBezTo>
                    <a:cubicBezTo>
                      <a:pt x="7693" y="1433"/>
                      <a:pt x="7179" y="1172"/>
                      <a:pt x="6685" y="874"/>
                    </a:cubicBezTo>
                    <a:cubicBezTo>
                      <a:pt x="6036" y="1390"/>
                      <a:pt x="5215" y="1943"/>
                      <a:pt x="4502" y="2367"/>
                    </a:cubicBezTo>
                    <a:cubicBezTo>
                      <a:pt x="4244" y="3136"/>
                      <a:pt x="3856" y="3713"/>
                      <a:pt x="3640" y="4496"/>
                    </a:cubicBezTo>
                    <a:cubicBezTo>
                      <a:pt x="3579" y="4059"/>
                      <a:pt x="3594" y="3615"/>
                      <a:pt x="3685" y="3184"/>
                    </a:cubicBezTo>
                    <a:lnTo>
                      <a:pt x="3685" y="3184"/>
                    </a:lnTo>
                    <a:cubicBezTo>
                      <a:pt x="2716" y="4046"/>
                      <a:pt x="1873" y="5040"/>
                      <a:pt x="1181" y="6138"/>
                    </a:cubicBezTo>
                    <a:cubicBezTo>
                      <a:pt x="540" y="7156"/>
                      <a:pt x="0" y="9057"/>
                      <a:pt x="1552" y="9057"/>
                    </a:cubicBezTo>
                    <a:cubicBezTo>
                      <a:pt x="1679" y="9057"/>
                      <a:pt x="1821" y="9044"/>
                      <a:pt x="1977" y="9017"/>
                    </a:cubicBezTo>
                    <a:cubicBezTo>
                      <a:pt x="2572" y="8913"/>
                      <a:pt x="3130" y="8634"/>
                      <a:pt x="3700" y="8436"/>
                    </a:cubicBezTo>
                    <a:cubicBezTo>
                      <a:pt x="3846" y="8385"/>
                      <a:pt x="5971" y="7587"/>
                      <a:pt x="5911" y="7477"/>
                    </a:cubicBezTo>
                    <a:lnTo>
                      <a:pt x="5319" y="6427"/>
                    </a:lnTo>
                    <a:lnTo>
                      <a:pt x="5319" y="6427"/>
                    </a:lnTo>
                    <a:cubicBezTo>
                      <a:pt x="5716" y="6776"/>
                      <a:pt x="6223" y="7027"/>
                      <a:pt x="6713" y="7223"/>
                    </a:cubicBezTo>
                    <a:cubicBezTo>
                      <a:pt x="7895" y="6763"/>
                      <a:pt x="8980" y="5944"/>
                      <a:pt x="9760" y="4936"/>
                    </a:cubicBezTo>
                    <a:lnTo>
                      <a:pt x="9421" y="3133"/>
                    </a:lnTo>
                    <a:lnTo>
                      <a:pt x="9421" y="3133"/>
                    </a:lnTo>
                    <a:cubicBezTo>
                      <a:pt x="9741" y="3557"/>
                      <a:pt x="10019" y="4043"/>
                      <a:pt x="10337" y="4468"/>
                    </a:cubicBezTo>
                    <a:cubicBezTo>
                      <a:pt x="10905" y="3979"/>
                      <a:pt x="11405" y="3360"/>
                      <a:pt x="11558" y="2625"/>
                    </a:cubicBezTo>
                    <a:cubicBezTo>
                      <a:pt x="11715" y="1873"/>
                      <a:pt x="11376" y="1135"/>
                      <a:pt x="10823" y="635"/>
                    </a:cubicBezTo>
                    <a:cubicBezTo>
                      <a:pt x="10434" y="285"/>
                      <a:pt x="9940" y="51"/>
                      <a:pt x="9436" y="11"/>
                    </a:cubicBezTo>
                    <a:cubicBezTo>
                      <a:pt x="9355" y="4"/>
                      <a:pt x="9272" y="1"/>
                      <a:pt x="918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8" name="Google Shape;2888;p59"/>
              <p:cNvSpPr/>
              <p:nvPr/>
            </p:nvSpPr>
            <p:spPr>
              <a:xfrm rot="786892">
                <a:off x="8054006" y="2886250"/>
                <a:ext cx="372393" cy="354669"/>
              </a:xfrm>
              <a:custGeom>
                <a:avLst/>
                <a:gdLst/>
                <a:ahLst/>
                <a:cxnLst/>
                <a:rect l="l" t="t" r="r" b="b"/>
                <a:pathLst>
                  <a:path w="14896" h="14187" extrusionOk="0">
                    <a:moveTo>
                      <a:pt x="14831" y="1"/>
                    </a:moveTo>
                    <a:cubicBezTo>
                      <a:pt x="14823" y="1"/>
                      <a:pt x="14815" y="3"/>
                      <a:pt x="14806" y="9"/>
                    </a:cubicBezTo>
                    <a:cubicBezTo>
                      <a:pt x="14773" y="28"/>
                      <a:pt x="11491" y="1941"/>
                      <a:pt x="8045" y="4626"/>
                    </a:cubicBezTo>
                    <a:cubicBezTo>
                      <a:pt x="6022" y="6202"/>
                      <a:pt x="4337" y="7732"/>
                      <a:pt x="3039" y="9172"/>
                    </a:cubicBezTo>
                    <a:cubicBezTo>
                      <a:pt x="1414" y="10975"/>
                      <a:pt x="394" y="12645"/>
                      <a:pt x="6" y="14133"/>
                    </a:cubicBezTo>
                    <a:cubicBezTo>
                      <a:pt x="0" y="14156"/>
                      <a:pt x="14" y="14180"/>
                      <a:pt x="37" y="14185"/>
                    </a:cubicBezTo>
                    <a:cubicBezTo>
                      <a:pt x="40" y="14187"/>
                      <a:pt x="45" y="14187"/>
                      <a:pt x="48" y="14187"/>
                    </a:cubicBezTo>
                    <a:cubicBezTo>
                      <a:pt x="67" y="14187"/>
                      <a:pt x="85" y="14174"/>
                      <a:pt x="90" y="14154"/>
                    </a:cubicBezTo>
                    <a:cubicBezTo>
                      <a:pt x="474" y="12681"/>
                      <a:pt x="1488" y="11024"/>
                      <a:pt x="3103" y="9230"/>
                    </a:cubicBezTo>
                    <a:cubicBezTo>
                      <a:pt x="4398" y="7794"/>
                      <a:pt x="6078" y="6269"/>
                      <a:pt x="8099" y="4696"/>
                    </a:cubicBezTo>
                    <a:cubicBezTo>
                      <a:pt x="11540" y="2016"/>
                      <a:pt x="14817" y="104"/>
                      <a:pt x="14849" y="85"/>
                    </a:cubicBezTo>
                    <a:cubicBezTo>
                      <a:pt x="14895" y="62"/>
                      <a:pt x="14870" y="1"/>
                      <a:pt x="148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9" name="Google Shape;2889;p59"/>
              <p:cNvSpPr/>
              <p:nvPr/>
            </p:nvSpPr>
            <p:spPr>
              <a:xfrm rot="786892">
                <a:off x="8422281" y="2888604"/>
                <a:ext cx="29374" cy="64199"/>
              </a:xfrm>
              <a:custGeom>
                <a:avLst/>
                <a:gdLst/>
                <a:ahLst/>
                <a:cxnLst/>
                <a:rect l="l" t="t" r="r" b="b"/>
                <a:pathLst>
                  <a:path w="1175" h="2568" extrusionOk="0">
                    <a:moveTo>
                      <a:pt x="1115" y="0"/>
                    </a:moveTo>
                    <a:cubicBezTo>
                      <a:pt x="1099" y="0"/>
                      <a:pt x="1083" y="8"/>
                      <a:pt x="1076" y="28"/>
                    </a:cubicBezTo>
                    <a:lnTo>
                      <a:pt x="10" y="2507"/>
                    </a:lnTo>
                    <a:cubicBezTo>
                      <a:pt x="1" y="2529"/>
                      <a:pt x="11" y="2554"/>
                      <a:pt x="32" y="2565"/>
                    </a:cubicBezTo>
                    <a:cubicBezTo>
                      <a:pt x="38" y="2566"/>
                      <a:pt x="44" y="2568"/>
                      <a:pt x="50" y="2568"/>
                    </a:cubicBezTo>
                    <a:cubicBezTo>
                      <a:pt x="68" y="2568"/>
                      <a:pt x="83" y="2557"/>
                      <a:pt x="90" y="2541"/>
                    </a:cubicBezTo>
                    <a:lnTo>
                      <a:pt x="1157" y="64"/>
                    </a:lnTo>
                    <a:cubicBezTo>
                      <a:pt x="1174" y="28"/>
                      <a:pt x="1144" y="0"/>
                      <a:pt x="11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0" name="Google Shape;2890;p59"/>
              <p:cNvSpPr/>
              <p:nvPr/>
            </p:nvSpPr>
            <p:spPr>
              <a:xfrm rot="786892">
                <a:off x="8304667" y="3001988"/>
                <a:ext cx="102473" cy="23250"/>
              </a:xfrm>
              <a:custGeom>
                <a:avLst/>
                <a:gdLst/>
                <a:ahLst/>
                <a:cxnLst/>
                <a:rect l="l" t="t" r="r" b="b"/>
                <a:pathLst>
                  <a:path w="4099" h="930" extrusionOk="0">
                    <a:moveTo>
                      <a:pt x="60" y="0"/>
                    </a:moveTo>
                    <a:cubicBezTo>
                      <a:pt x="12" y="0"/>
                      <a:pt x="0" y="76"/>
                      <a:pt x="53" y="87"/>
                    </a:cubicBezTo>
                    <a:lnTo>
                      <a:pt x="4028" y="928"/>
                    </a:lnTo>
                    <a:cubicBezTo>
                      <a:pt x="4031" y="929"/>
                      <a:pt x="4034" y="929"/>
                      <a:pt x="4037" y="929"/>
                    </a:cubicBezTo>
                    <a:lnTo>
                      <a:pt x="4039" y="929"/>
                    </a:lnTo>
                    <a:cubicBezTo>
                      <a:pt x="4090" y="928"/>
                      <a:pt x="4099" y="855"/>
                      <a:pt x="4048" y="843"/>
                    </a:cubicBezTo>
                    <a:lnTo>
                      <a:pt x="72" y="2"/>
                    </a:lnTo>
                    <a:cubicBezTo>
                      <a:pt x="68" y="1"/>
                      <a:pt x="64" y="0"/>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91" name="Google Shape;2891;p59"/>
            <p:cNvGrpSpPr/>
            <p:nvPr/>
          </p:nvGrpSpPr>
          <p:grpSpPr>
            <a:xfrm rot="-5726876" flipH="1">
              <a:off x="1364480" y="4029185"/>
              <a:ext cx="272036" cy="266378"/>
              <a:chOff x="8504064" y="4345225"/>
              <a:chExt cx="172874" cy="169301"/>
            </a:xfrm>
          </p:grpSpPr>
          <p:grpSp>
            <p:nvGrpSpPr>
              <p:cNvPr id="2892" name="Google Shape;2892;p59"/>
              <p:cNvGrpSpPr/>
              <p:nvPr/>
            </p:nvGrpSpPr>
            <p:grpSpPr>
              <a:xfrm>
                <a:off x="8521693" y="4345225"/>
                <a:ext cx="155245" cy="145615"/>
                <a:chOff x="8521693" y="4345225"/>
                <a:chExt cx="155245" cy="145615"/>
              </a:xfrm>
            </p:grpSpPr>
            <p:sp>
              <p:nvSpPr>
                <p:cNvPr id="2893" name="Google Shape;2893;p59"/>
                <p:cNvSpPr/>
                <p:nvPr/>
              </p:nvSpPr>
              <p:spPr>
                <a:xfrm>
                  <a:off x="8521693" y="4378920"/>
                  <a:ext cx="38595" cy="71057"/>
                </a:xfrm>
                <a:custGeom>
                  <a:avLst/>
                  <a:gdLst/>
                  <a:ahLst/>
                  <a:cxnLst/>
                  <a:rect l="l" t="t" r="r" b="b"/>
                  <a:pathLst>
                    <a:path w="937" h="1725" extrusionOk="0">
                      <a:moveTo>
                        <a:pt x="536" y="0"/>
                      </a:moveTo>
                      <a:cubicBezTo>
                        <a:pt x="408" y="0"/>
                        <a:pt x="279" y="59"/>
                        <a:pt x="202" y="160"/>
                      </a:cubicBezTo>
                      <a:cubicBezTo>
                        <a:pt x="0" y="421"/>
                        <a:pt x="281" y="931"/>
                        <a:pt x="358" y="1198"/>
                      </a:cubicBezTo>
                      <a:cubicBezTo>
                        <a:pt x="394" y="1320"/>
                        <a:pt x="378" y="1604"/>
                        <a:pt x="340" y="1724"/>
                      </a:cubicBezTo>
                      <a:lnTo>
                        <a:pt x="476" y="1532"/>
                      </a:lnTo>
                      <a:cubicBezTo>
                        <a:pt x="543" y="1159"/>
                        <a:pt x="798" y="873"/>
                        <a:pt x="891" y="515"/>
                      </a:cubicBezTo>
                      <a:cubicBezTo>
                        <a:pt x="937" y="338"/>
                        <a:pt x="894" y="145"/>
                        <a:pt x="724" y="48"/>
                      </a:cubicBezTo>
                      <a:cubicBezTo>
                        <a:pt x="666" y="16"/>
                        <a:pt x="601" y="0"/>
                        <a:pt x="5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4" name="Google Shape;2894;p59"/>
                <p:cNvSpPr/>
                <p:nvPr/>
              </p:nvSpPr>
              <p:spPr>
                <a:xfrm>
                  <a:off x="8560082" y="4349797"/>
                  <a:ext cx="47780" cy="85104"/>
                </a:xfrm>
                <a:custGeom>
                  <a:avLst/>
                  <a:gdLst/>
                  <a:ahLst/>
                  <a:cxnLst/>
                  <a:rect l="l" t="t" r="r" b="b"/>
                  <a:pathLst>
                    <a:path w="1160" h="2066" extrusionOk="0">
                      <a:moveTo>
                        <a:pt x="651" y="1"/>
                      </a:moveTo>
                      <a:cubicBezTo>
                        <a:pt x="523" y="1"/>
                        <a:pt x="393" y="47"/>
                        <a:pt x="299" y="133"/>
                      </a:cubicBezTo>
                      <a:cubicBezTo>
                        <a:pt x="0" y="408"/>
                        <a:pt x="237" y="1088"/>
                        <a:pt x="276" y="1429"/>
                      </a:cubicBezTo>
                      <a:cubicBezTo>
                        <a:pt x="294" y="1586"/>
                        <a:pt x="215" y="1926"/>
                        <a:pt x="144" y="2066"/>
                      </a:cubicBezTo>
                      <a:lnTo>
                        <a:pt x="188" y="2057"/>
                      </a:lnTo>
                      <a:cubicBezTo>
                        <a:pt x="346" y="1617"/>
                        <a:pt x="879" y="1125"/>
                        <a:pt x="1065" y="708"/>
                      </a:cubicBezTo>
                      <a:cubicBezTo>
                        <a:pt x="1159" y="502"/>
                        <a:pt x="1144" y="259"/>
                        <a:pt x="956" y="105"/>
                      </a:cubicBezTo>
                      <a:cubicBezTo>
                        <a:pt x="870" y="34"/>
                        <a:pt x="761" y="1"/>
                        <a:pt x="6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5" name="Google Shape;2895;p59"/>
                <p:cNvSpPr/>
                <p:nvPr/>
              </p:nvSpPr>
              <p:spPr>
                <a:xfrm>
                  <a:off x="8582819" y="4411009"/>
                  <a:ext cx="91524" cy="40863"/>
                </a:xfrm>
                <a:custGeom>
                  <a:avLst/>
                  <a:gdLst/>
                  <a:ahLst/>
                  <a:cxnLst/>
                  <a:rect l="l" t="t" r="r" b="b"/>
                  <a:pathLst>
                    <a:path w="2222" h="992" extrusionOk="0">
                      <a:moveTo>
                        <a:pt x="1722" y="0"/>
                      </a:moveTo>
                      <a:cubicBezTo>
                        <a:pt x="1633" y="0"/>
                        <a:pt x="1542" y="23"/>
                        <a:pt x="1457" y="64"/>
                      </a:cubicBezTo>
                      <a:cubicBezTo>
                        <a:pt x="1047" y="265"/>
                        <a:pt x="764" y="646"/>
                        <a:pt x="330" y="819"/>
                      </a:cubicBezTo>
                      <a:lnTo>
                        <a:pt x="9" y="987"/>
                      </a:lnTo>
                      <a:lnTo>
                        <a:pt x="9" y="987"/>
                      </a:lnTo>
                      <a:cubicBezTo>
                        <a:pt x="141" y="921"/>
                        <a:pt x="519" y="876"/>
                        <a:pt x="706" y="876"/>
                      </a:cubicBezTo>
                      <a:cubicBezTo>
                        <a:pt x="728" y="876"/>
                        <a:pt x="746" y="877"/>
                        <a:pt x="762" y="878"/>
                      </a:cubicBezTo>
                      <a:cubicBezTo>
                        <a:pt x="965" y="894"/>
                        <a:pt x="1289" y="976"/>
                        <a:pt x="1574" y="976"/>
                      </a:cubicBezTo>
                      <a:cubicBezTo>
                        <a:pt x="1771" y="976"/>
                        <a:pt x="1950" y="937"/>
                        <a:pt x="2058" y="811"/>
                      </a:cubicBezTo>
                      <a:cubicBezTo>
                        <a:pt x="2213" y="631"/>
                        <a:pt x="2222" y="335"/>
                        <a:pt x="2064" y="154"/>
                      </a:cubicBezTo>
                      <a:cubicBezTo>
                        <a:pt x="1971" y="46"/>
                        <a:pt x="1849" y="0"/>
                        <a:pt x="1722" y="0"/>
                      </a:cubicBezTo>
                      <a:close/>
                      <a:moveTo>
                        <a:pt x="9" y="987"/>
                      </a:moveTo>
                      <a:cubicBezTo>
                        <a:pt x="6" y="988"/>
                        <a:pt x="3" y="990"/>
                        <a:pt x="0" y="992"/>
                      </a:cubicBezTo>
                      <a:lnTo>
                        <a:pt x="9" y="987"/>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6" name="Google Shape;2896;p59"/>
                <p:cNvSpPr/>
                <p:nvPr/>
              </p:nvSpPr>
              <p:spPr>
                <a:xfrm>
                  <a:off x="8572357" y="4458751"/>
                  <a:ext cx="73153" cy="32089"/>
                </a:xfrm>
                <a:custGeom>
                  <a:avLst/>
                  <a:gdLst/>
                  <a:ahLst/>
                  <a:cxnLst/>
                  <a:rect l="l" t="t" r="r" b="b"/>
                  <a:pathLst>
                    <a:path w="1776" h="779" extrusionOk="0">
                      <a:moveTo>
                        <a:pt x="1341" y="1"/>
                      </a:moveTo>
                      <a:cubicBezTo>
                        <a:pt x="1299" y="1"/>
                        <a:pt x="1256" y="6"/>
                        <a:pt x="1214" y="16"/>
                      </a:cubicBezTo>
                      <a:cubicBezTo>
                        <a:pt x="855" y="105"/>
                        <a:pt x="567" y="357"/>
                        <a:pt x="194" y="422"/>
                      </a:cubicBezTo>
                      <a:lnTo>
                        <a:pt x="1" y="557"/>
                      </a:lnTo>
                      <a:cubicBezTo>
                        <a:pt x="74" y="535"/>
                        <a:pt x="203" y="521"/>
                        <a:pt x="322" y="521"/>
                      </a:cubicBezTo>
                      <a:cubicBezTo>
                        <a:pt x="402" y="521"/>
                        <a:pt x="478" y="527"/>
                        <a:pt x="527" y="542"/>
                      </a:cubicBezTo>
                      <a:cubicBezTo>
                        <a:pt x="728" y="602"/>
                        <a:pt x="1064" y="778"/>
                        <a:pt x="1330" y="778"/>
                      </a:cubicBezTo>
                      <a:cubicBezTo>
                        <a:pt x="1418" y="778"/>
                        <a:pt x="1498" y="759"/>
                        <a:pt x="1563" y="709"/>
                      </a:cubicBezTo>
                      <a:cubicBezTo>
                        <a:pt x="1717" y="593"/>
                        <a:pt x="1775" y="360"/>
                        <a:pt x="1680" y="189"/>
                      </a:cubicBezTo>
                      <a:cubicBezTo>
                        <a:pt x="1607" y="58"/>
                        <a:pt x="1477" y="1"/>
                        <a:pt x="13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7" name="Google Shape;2897;p59"/>
                <p:cNvSpPr/>
                <p:nvPr/>
              </p:nvSpPr>
              <p:spPr>
                <a:xfrm>
                  <a:off x="8595011" y="4345225"/>
                  <a:ext cx="76201" cy="81026"/>
                </a:xfrm>
                <a:custGeom>
                  <a:avLst/>
                  <a:gdLst/>
                  <a:ahLst/>
                  <a:cxnLst/>
                  <a:rect l="l" t="t" r="r" b="b"/>
                  <a:pathLst>
                    <a:path w="1850" h="1967" extrusionOk="0">
                      <a:moveTo>
                        <a:pt x="1488" y="1"/>
                      </a:moveTo>
                      <a:cubicBezTo>
                        <a:pt x="1448" y="1"/>
                        <a:pt x="1408" y="5"/>
                        <a:pt x="1370" y="12"/>
                      </a:cubicBezTo>
                      <a:cubicBezTo>
                        <a:pt x="1183" y="48"/>
                        <a:pt x="1027" y="173"/>
                        <a:pt x="900" y="315"/>
                      </a:cubicBezTo>
                      <a:cubicBezTo>
                        <a:pt x="730" y="504"/>
                        <a:pt x="602" y="726"/>
                        <a:pt x="521" y="968"/>
                      </a:cubicBezTo>
                      <a:cubicBezTo>
                        <a:pt x="454" y="1167"/>
                        <a:pt x="421" y="1381"/>
                        <a:pt x="314" y="1564"/>
                      </a:cubicBezTo>
                      <a:cubicBezTo>
                        <a:pt x="248" y="1677"/>
                        <a:pt x="174" y="1786"/>
                        <a:pt x="86" y="1882"/>
                      </a:cubicBezTo>
                      <a:lnTo>
                        <a:pt x="86" y="1882"/>
                      </a:lnTo>
                      <a:lnTo>
                        <a:pt x="1850" y="136"/>
                      </a:lnTo>
                      <a:cubicBezTo>
                        <a:pt x="1757" y="43"/>
                        <a:pt x="1622" y="1"/>
                        <a:pt x="1488" y="1"/>
                      </a:cubicBezTo>
                      <a:close/>
                      <a:moveTo>
                        <a:pt x="86" y="1882"/>
                      </a:moveTo>
                      <a:lnTo>
                        <a:pt x="1" y="1967"/>
                      </a:lnTo>
                      <a:cubicBezTo>
                        <a:pt x="31" y="1940"/>
                        <a:pt x="59" y="1912"/>
                        <a:pt x="86" y="1882"/>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8" name="Google Shape;2898;p59"/>
                <p:cNvSpPr/>
                <p:nvPr/>
              </p:nvSpPr>
              <p:spPr>
                <a:xfrm>
                  <a:off x="8594476" y="4350250"/>
                  <a:ext cx="82462" cy="75506"/>
                </a:xfrm>
                <a:custGeom>
                  <a:avLst/>
                  <a:gdLst/>
                  <a:ahLst/>
                  <a:cxnLst/>
                  <a:rect l="l" t="t" r="r" b="b"/>
                  <a:pathLst>
                    <a:path w="2002" h="1833" extrusionOk="0">
                      <a:moveTo>
                        <a:pt x="1850" y="0"/>
                      </a:moveTo>
                      <a:lnTo>
                        <a:pt x="91" y="1743"/>
                      </a:lnTo>
                      <a:lnTo>
                        <a:pt x="91" y="1743"/>
                      </a:lnTo>
                      <a:cubicBezTo>
                        <a:pt x="187" y="1657"/>
                        <a:pt x="294" y="1587"/>
                        <a:pt x="408" y="1523"/>
                      </a:cubicBezTo>
                      <a:cubicBezTo>
                        <a:pt x="591" y="1417"/>
                        <a:pt x="804" y="1385"/>
                        <a:pt x="1006" y="1321"/>
                      </a:cubicBezTo>
                      <a:cubicBezTo>
                        <a:pt x="1247" y="1244"/>
                        <a:pt x="1471" y="1117"/>
                        <a:pt x="1662" y="949"/>
                      </a:cubicBezTo>
                      <a:cubicBezTo>
                        <a:pt x="1803" y="823"/>
                        <a:pt x="1932" y="667"/>
                        <a:pt x="1969" y="480"/>
                      </a:cubicBezTo>
                      <a:cubicBezTo>
                        <a:pt x="2002" y="313"/>
                        <a:pt x="1970" y="121"/>
                        <a:pt x="1850" y="0"/>
                      </a:cubicBezTo>
                      <a:close/>
                      <a:moveTo>
                        <a:pt x="91" y="1743"/>
                      </a:moveTo>
                      <a:cubicBezTo>
                        <a:pt x="60" y="1771"/>
                        <a:pt x="29" y="1801"/>
                        <a:pt x="0" y="1833"/>
                      </a:cubicBezTo>
                      <a:lnTo>
                        <a:pt x="91" y="1743"/>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99" name="Google Shape;2899;p59"/>
              <p:cNvGrpSpPr/>
              <p:nvPr/>
            </p:nvGrpSpPr>
            <p:grpSpPr>
              <a:xfrm>
                <a:off x="8504064" y="4362279"/>
                <a:ext cx="158170" cy="152247"/>
                <a:chOff x="8504064" y="4362279"/>
                <a:chExt cx="158170" cy="152247"/>
              </a:xfrm>
            </p:grpSpPr>
            <p:sp>
              <p:nvSpPr>
                <p:cNvPr id="2900" name="Google Shape;2900;p59"/>
                <p:cNvSpPr/>
                <p:nvPr/>
              </p:nvSpPr>
              <p:spPr>
                <a:xfrm>
                  <a:off x="8504064" y="4362279"/>
                  <a:ext cx="158170" cy="152247"/>
                </a:xfrm>
                <a:custGeom>
                  <a:avLst/>
                  <a:gdLst/>
                  <a:ahLst/>
                  <a:cxnLst/>
                  <a:rect l="l" t="t" r="r" b="b"/>
                  <a:pathLst>
                    <a:path w="3840" h="3696" extrusionOk="0">
                      <a:moveTo>
                        <a:pt x="3760" y="0"/>
                      </a:moveTo>
                      <a:cubicBezTo>
                        <a:pt x="3748" y="0"/>
                        <a:pt x="3735" y="5"/>
                        <a:pt x="3724" y="17"/>
                      </a:cubicBezTo>
                      <a:cubicBezTo>
                        <a:pt x="3517" y="221"/>
                        <a:pt x="3309" y="424"/>
                        <a:pt x="3101" y="627"/>
                      </a:cubicBezTo>
                      <a:cubicBezTo>
                        <a:pt x="2847" y="874"/>
                        <a:pt x="2592" y="1120"/>
                        <a:pt x="2337" y="1368"/>
                      </a:cubicBezTo>
                      <a:lnTo>
                        <a:pt x="1523" y="2157"/>
                      </a:lnTo>
                      <a:cubicBezTo>
                        <a:pt x="1263" y="2407"/>
                        <a:pt x="1005" y="2658"/>
                        <a:pt x="748" y="2908"/>
                      </a:cubicBezTo>
                      <a:cubicBezTo>
                        <a:pt x="533" y="3117"/>
                        <a:pt x="318" y="3327"/>
                        <a:pt x="103" y="3539"/>
                      </a:cubicBezTo>
                      <a:lnTo>
                        <a:pt x="39" y="3602"/>
                      </a:lnTo>
                      <a:cubicBezTo>
                        <a:pt x="0" y="3641"/>
                        <a:pt x="37" y="3696"/>
                        <a:pt x="79" y="3696"/>
                      </a:cubicBezTo>
                      <a:cubicBezTo>
                        <a:pt x="92" y="3696"/>
                        <a:pt x="105" y="3691"/>
                        <a:pt x="117" y="3679"/>
                      </a:cubicBezTo>
                      <a:cubicBezTo>
                        <a:pt x="323" y="3475"/>
                        <a:pt x="530" y="3272"/>
                        <a:pt x="739" y="3069"/>
                      </a:cubicBezTo>
                      <a:cubicBezTo>
                        <a:pt x="994" y="2822"/>
                        <a:pt x="1247" y="2576"/>
                        <a:pt x="1504" y="2328"/>
                      </a:cubicBezTo>
                      <a:lnTo>
                        <a:pt x="2318" y="1539"/>
                      </a:lnTo>
                      <a:cubicBezTo>
                        <a:pt x="2576" y="1289"/>
                        <a:pt x="2835" y="1038"/>
                        <a:pt x="3092" y="788"/>
                      </a:cubicBezTo>
                      <a:cubicBezTo>
                        <a:pt x="3308" y="577"/>
                        <a:pt x="3523" y="369"/>
                        <a:pt x="3736" y="157"/>
                      </a:cubicBezTo>
                      <a:lnTo>
                        <a:pt x="3800" y="94"/>
                      </a:lnTo>
                      <a:cubicBezTo>
                        <a:pt x="3839" y="55"/>
                        <a:pt x="3802" y="0"/>
                        <a:pt x="3760" y="0"/>
                      </a:cubicBezTo>
                      <a:close/>
                    </a:path>
                  </a:pathLst>
                </a:custGeom>
                <a:solidFill>
                  <a:srgbClr val="322C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1" name="Google Shape;2901;p59"/>
                <p:cNvSpPr/>
                <p:nvPr/>
              </p:nvSpPr>
              <p:spPr>
                <a:xfrm>
                  <a:off x="8514815" y="4412575"/>
                  <a:ext cx="28709" cy="90665"/>
                </a:xfrm>
                <a:custGeom>
                  <a:avLst/>
                  <a:gdLst/>
                  <a:ahLst/>
                  <a:cxnLst/>
                  <a:rect l="l" t="t" r="r" b="b"/>
                  <a:pathLst>
                    <a:path w="697" h="2201" extrusionOk="0">
                      <a:moveTo>
                        <a:pt x="642" y="0"/>
                      </a:moveTo>
                      <a:cubicBezTo>
                        <a:pt x="614" y="0"/>
                        <a:pt x="586" y="18"/>
                        <a:pt x="586" y="53"/>
                      </a:cubicBezTo>
                      <a:cubicBezTo>
                        <a:pt x="585" y="618"/>
                        <a:pt x="467" y="1176"/>
                        <a:pt x="242" y="1693"/>
                      </a:cubicBezTo>
                      <a:cubicBezTo>
                        <a:pt x="178" y="1839"/>
                        <a:pt x="106" y="1981"/>
                        <a:pt x="26" y="2118"/>
                      </a:cubicBezTo>
                      <a:cubicBezTo>
                        <a:pt x="1" y="2161"/>
                        <a:pt x="40" y="2200"/>
                        <a:pt x="77" y="2200"/>
                      </a:cubicBezTo>
                      <a:cubicBezTo>
                        <a:pt x="93" y="2200"/>
                        <a:pt x="109" y="2193"/>
                        <a:pt x="120" y="2175"/>
                      </a:cubicBezTo>
                      <a:lnTo>
                        <a:pt x="120" y="2173"/>
                      </a:lnTo>
                      <a:cubicBezTo>
                        <a:pt x="412" y="1671"/>
                        <a:pt x="598" y="1115"/>
                        <a:pt x="667" y="538"/>
                      </a:cubicBezTo>
                      <a:cubicBezTo>
                        <a:pt x="686" y="376"/>
                        <a:pt x="695" y="215"/>
                        <a:pt x="697" y="53"/>
                      </a:cubicBezTo>
                      <a:cubicBezTo>
                        <a:pt x="697" y="18"/>
                        <a:pt x="669" y="0"/>
                        <a:pt x="642" y="0"/>
                      </a:cubicBezTo>
                      <a:close/>
                    </a:path>
                  </a:pathLst>
                </a:custGeom>
                <a:solidFill>
                  <a:srgbClr val="322C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2" name="Google Shape;2902;p59"/>
                <p:cNvSpPr/>
                <p:nvPr/>
              </p:nvSpPr>
              <p:spPr>
                <a:xfrm>
                  <a:off x="8546119" y="4363556"/>
                  <a:ext cx="45144" cy="110272"/>
                </a:xfrm>
                <a:custGeom>
                  <a:avLst/>
                  <a:gdLst/>
                  <a:ahLst/>
                  <a:cxnLst/>
                  <a:rect l="l" t="t" r="r" b="b"/>
                  <a:pathLst>
                    <a:path w="1096" h="2677" extrusionOk="0">
                      <a:moveTo>
                        <a:pt x="1038" y="0"/>
                      </a:moveTo>
                      <a:cubicBezTo>
                        <a:pt x="1014" y="0"/>
                        <a:pt x="987" y="16"/>
                        <a:pt x="984" y="39"/>
                      </a:cubicBezTo>
                      <a:cubicBezTo>
                        <a:pt x="934" y="382"/>
                        <a:pt x="834" y="719"/>
                        <a:pt x="724" y="1046"/>
                      </a:cubicBezTo>
                      <a:cubicBezTo>
                        <a:pt x="603" y="1419"/>
                        <a:pt x="456" y="1783"/>
                        <a:pt x="284" y="2135"/>
                      </a:cubicBezTo>
                      <a:cubicBezTo>
                        <a:pt x="207" y="2294"/>
                        <a:pt x="117" y="2449"/>
                        <a:pt x="16" y="2595"/>
                      </a:cubicBezTo>
                      <a:cubicBezTo>
                        <a:pt x="1" y="2621"/>
                        <a:pt x="8" y="2654"/>
                        <a:pt x="34" y="2670"/>
                      </a:cubicBezTo>
                      <a:cubicBezTo>
                        <a:pt x="43" y="2674"/>
                        <a:pt x="52" y="2677"/>
                        <a:pt x="61" y="2677"/>
                      </a:cubicBezTo>
                      <a:cubicBezTo>
                        <a:pt x="80" y="2677"/>
                        <a:pt x="98" y="2668"/>
                        <a:pt x="108" y="2651"/>
                      </a:cubicBezTo>
                      <a:lnTo>
                        <a:pt x="110" y="2651"/>
                      </a:lnTo>
                      <a:cubicBezTo>
                        <a:pt x="201" y="2521"/>
                        <a:pt x="281" y="2385"/>
                        <a:pt x="351" y="2243"/>
                      </a:cubicBezTo>
                      <a:cubicBezTo>
                        <a:pt x="439" y="2072"/>
                        <a:pt x="518" y="1896"/>
                        <a:pt x="591" y="1719"/>
                      </a:cubicBezTo>
                      <a:cubicBezTo>
                        <a:pt x="744" y="1353"/>
                        <a:pt x="872" y="979"/>
                        <a:pt x="975" y="596"/>
                      </a:cubicBezTo>
                      <a:cubicBezTo>
                        <a:pt x="1022" y="423"/>
                        <a:pt x="1061" y="247"/>
                        <a:pt x="1089" y="69"/>
                      </a:cubicBezTo>
                      <a:cubicBezTo>
                        <a:pt x="1095" y="39"/>
                        <a:pt x="1079" y="10"/>
                        <a:pt x="1051" y="2"/>
                      </a:cubicBezTo>
                      <a:cubicBezTo>
                        <a:pt x="1047" y="1"/>
                        <a:pt x="1042" y="0"/>
                        <a:pt x="1038" y="0"/>
                      </a:cubicBezTo>
                      <a:close/>
                    </a:path>
                  </a:pathLst>
                </a:custGeom>
                <a:solidFill>
                  <a:srgbClr val="322C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3" name="Google Shape;2903;p59"/>
                <p:cNvSpPr/>
                <p:nvPr/>
              </p:nvSpPr>
              <p:spPr>
                <a:xfrm>
                  <a:off x="8517945" y="4474199"/>
                  <a:ext cx="92677" cy="27146"/>
                </a:xfrm>
                <a:custGeom>
                  <a:avLst/>
                  <a:gdLst/>
                  <a:ahLst/>
                  <a:cxnLst/>
                  <a:rect l="l" t="t" r="r" b="b"/>
                  <a:pathLst>
                    <a:path w="2250" h="659" extrusionOk="0">
                      <a:moveTo>
                        <a:pt x="2154" y="0"/>
                      </a:moveTo>
                      <a:cubicBezTo>
                        <a:pt x="1417" y="0"/>
                        <a:pt x="692" y="192"/>
                        <a:pt x="53" y="557"/>
                      </a:cubicBezTo>
                      <a:cubicBezTo>
                        <a:pt x="1" y="586"/>
                        <a:pt x="32" y="658"/>
                        <a:pt x="80" y="658"/>
                      </a:cubicBezTo>
                      <a:cubicBezTo>
                        <a:pt x="89" y="658"/>
                        <a:pt x="98" y="656"/>
                        <a:pt x="108" y="651"/>
                      </a:cubicBezTo>
                      <a:cubicBezTo>
                        <a:pt x="598" y="372"/>
                        <a:pt x="1140" y="197"/>
                        <a:pt x="1699" y="135"/>
                      </a:cubicBezTo>
                      <a:cubicBezTo>
                        <a:pt x="1858" y="117"/>
                        <a:pt x="2018" y="109"/>
                        <a:pt x="2179" y="109"/>
                      </a:cubicBezTo>
                      <a:cubicBezTo>
                        <a:pt x="2249" y="109"/>
                        <a:pt x="2249" y="0"/>
                        <a:pt x="2179" y="0"/>
                      </a:cubicBezTo>
                      <a:cubicBezTo>
                        <a:pt x="2171" y="0"/>
                        <a:pt x="2162" y="0"/>
                        <a:pt x="2154" y="0"/>
                      </a:cubicBezTo>
                      <a:close/>
                    </a:path>
                  </a:pathLst>
                </a:custGeom>
                <a:solidFill>
                  <a:srgbClr val="322C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4" name="Google Shape;2904;p59"/>
                <p:cNvSpPr/>
                <p:nvPr/>
              </p:nvSpPr>
              <p:spPr>
                <a:xfrm>
                  <a:off x="8548343" y="4431606"/>
                  <a:ext cx="103840" cy="39133"/>
                </a:xfrm>
                <a:custGeom>
                  <a:avLst/>
                  <a:gdLst/>
                  <a:ahLst/>
                  <a:cxnLst/>
                  <a:rect l="l" t="t" r="r" b="b"/>
                  <a:pathLst>
                    <a:path w="2521" h="950" extrusionOk="0">
                      <a:moveTo>
                        <a:pt x="2469" y="1"/>
                      </a:moveTo>
                      <a:cubicBezTo>
                        <a:pt x="2468" y="1"/>
                        <a:pt x="2467" y="1"/>
                        <a:pt x="2466" y="1"/>
                      </a:cubicBezTo>
                      <a:cubicBezTo>
                        <a:pt x="2137" y="49"/>
                        <a:pt x="1815" y="120"/>
                        <a:pt x="1498" y="216"/>
                      </a:cubicBezTo>
                      <a:cubicBezTo>
                        <a:pt x="1149" y="316"/>
                        <a:pt x="809" y="442"/>
                        <a:pt x="479" y="594"/>
                      </a:cubicBezTo>
                      <a:cubicBezTo>
                        <a:pt x="324" y="666"/>
                        <a:pt x="175" y="751"/>
                        <a:pt x="33" y="848"/>
                      </a:cubicBezTo>
                      <a:cubicBezTo>
                        <a:pt x="10" y="863"/>
                        <a:pt x="1" y="896"/>
                        <a:pt x="15" y="923"/>
                      </a:cubicBezTo>
                      <a:cubicBezTo>
                        <a:pt x="25" y="940"/>
                        <a:pt x="44" y="949"/>
                        <a:pt x="62" y="949"/>
                      </a:cubicBezTo>
                      <a:cubicBezTo>
                        <a:pt x="72" y="949"/>
                        <a:pt x="81" y="947"/>
                        <a:pt x="90" y="942"/>
                      </a:cubicBezTo>
                      <a:cubicBezTo>
                        <a:pt x="351" y="758"/>
                        <a:pt x="649" y="629"/>
                        <a:pt x="943" y="517"/>
                      </a:cubicBezTo>
                      <a:cubicBezTo>
                        <a:pt x="1279" y="390"/>
                        <a:pt x="1620" y="286"/>
                        <a:pt x="1969" y="205"/>
                      </a:cubicBezTo>
                      <a:cubicBezTo>
                        <a:pt x="2055" y="186"/>
                        <a:pt x="2143" y="166"/>
                        <a:pt x="2231" y="150"/>
                      </a:cubicBezTo>
                      <a:cubicBezTo>
                        <a:pt x="2273" y="141"/>
                        <a:pt x="2315" y="134"/>
                        <a:pt x="2357" y="128"/>
                      </a:cubicBezTo>
                      <a:lnTo>
                        <a:pt x="2418" y="119"/>
                      </a:lnTo>
                      <a:lnTo>
                        <a:pt x="2443" y="114"/>
                      </a:lnTo>
                      <a:lnTo>
                        <a:pt x="2457" y="113"/>
                      </a:lnTo>
                      <a:cubicBezTo>
                        <a:pt x="2459" y="113"/>
                        <a:pt x="2468" y="111"/>
                        <a:pt x="2469" y="111"/>
                      </a:cubicBezTo>
                      <a:lnTo>
                        <a:pt x="2469" y="111"/>
                      </a:lnTo>
                      <a:cubicBezTo>
                        <a:pt x="2497" y="108"/>
                        <a:pt x="2519" y="85"/>
                        <a:pt x="2521" y="56"/>
                      </a:cubicBezTo>
                      <a:cubicBezTo>
                        <a:pt x="2521" y="30"/>
                        <a:pt x="2498" y="1"/>
                        <a:pt x="2469" y="1"/>
                      </a:cubicBezTo>
                      <a:close/>
                    </a:path>
                  </a:pathLst>
                </a:custGeom>
                <a:solidFill>
                  <a:srgbClr val="322C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905" name="Google Shape;2905;p59"/>
            <p:cNvGrpSpPr/>
            <p:nvPr/>
          </p:nvGrpSpPr>
          <p:grpSpPr>
            <a:xfrm flipH="1">
              <a:off x="781777" y="3457733"/>
              <a:ext cx="864224" cy="596216"/>
              <a:chOff x="9263640" y="2992633"/>
              <a:chExt cx="864224" cy="596216"/>
            </a:xfrm>
          </p:grpSpPr>
          <p:grpSp>
            <p:nvGrpSpPr>
              <p:cNvPr id="2906" name="Google Shape;2906;p59"/>
              <p:cNvGrpSpPr/>
              <p:nvPr/>
            </p:nvGrpSpPr>
            <p:grpSpPr>
              <a:xfrm rot="1637932">
                <a:off x="9661151" y="3054891"/>
                <a:ext cx="382865" cy="458614"/>
                <a:chOff x="8141325" y="2477925"/>
                <a:chExt cx="183350" cy="219625"/>
              </a:xfrm>
            </p:grpSpPr>
            <p:sp>
              <p:nvSpPr>
                <p:cNvPr id="2907" name="Google Shape;2907;p59"/>
                <p:cNvSpPr/>
                <p:nvPr/>
              </p:nvSpPr>
              <p:spPr>
                <a:xfrm>
                  <a:off x="8206475" y="2477925"/>
                  <a:ext cx="118200" cy="123500"/>
                </a:xfrm>
                <a:custGeom>
                  <a:avLst/>
                  <a:gdLst/>
                  <a:ahLst/>
                  <a:cxnLst/>
                  <a:rect l="l" t="t" r="r" b="b"/>
                  <a:pathLst>
                    <a:path w="4728" h="4940" extrusionOk="0">
                      <a:moveTo>
                        <a:pt x="1170" y="0"/>
                      </a:moveTo>
                      <a:cubicBezTo>
                        <a:pt x="533" y="488"/>
                        <a:pt x="66" y="1229"/>
                        <a:pt x="31" y="2028"/>
                      </a:cubicBezTo>
                      <a:cubicBezTo>
                        <a:pt x="1" y="2645"/>
                        <a:pt x="190" y="3270"/>
                        <a:pt x="548" y="3773"/>
                      </a:cubicBezTo>
                      <a:lnTo>
                        <a:pt x="553" y="3780"/>
                      </a:lnTo>
                      <a:cubicBezTo>
                        <a:pt x="560" y="3791"/>
                        <a:pt x="567" y="3801"/>
                        <a:pt x="576" y="3811"/>
                      </a:cubicBezTo>
                      <a:cubicBezTo>
                        <a:pt x="584" y="3822"/>
                        <a:pt x="593" y="3834"/>
                        <a:pt x="600" y="3844"/>
                      </a:cubicBezTo>
                      <a:lnTo>
                        <a:pt x="617" y="3865"/>
                      </a:lnTo>
                      <a:cubicBezTo>
                        <a:pt x="627" y="3879"/>
                        <a:pt x="638" y="3892"/>
                        <a:pt x="646" y="3904"/>
                      </a:cubicBezTo>
                      <a:lnTo>
                        <a:pt x="664" y="3925"/>
                      </a:lnTo>
                      <a:cubicBezTo>
                        <a:pt x="675" y="3937"/>
                        <a:pt x="684" y="3949"/>
                        <a:pt x="694" y="3961"/>
                      </a:cubicBezTo>
                      <a:lnTo>
                        <a:pt x="718" y="3987"/>
                      </a:lnTo>
                      <a:cubicBezTo>
                        <a:pt x="726" y="3996"/>
                        <a:pt x="731" y="4004"/>
                        <a:pt x="742" y="4014"/>
                      </a:cubicBezTo>
                      <a:cubicBezTo>
                        <a:pt x="751" y="4026"/>
                        <a:pt x="761" y="4037"/>
                        <a:pt x="772" y="4049"/>
                      </a:cubicBezTo>
                      <a:cubicBezTo>
                        <a:pt x="778" y="4055"/>
                        <a:pt x="785" y="4062"/>
                        <a:pt x="791" y="4068"/>
                      </a:cubicBezTo>
                      <a:cubicBezTo>
                        <a:pt x="802" y="4080"/>
                        <a:pt x="814" y="4092"/>
                        <a:pt x="825" y="4104"/>
                      </a:cubicBezTo>
                      <a:lnTo>
                        <a:pt x="843" y="4122"/>
                      </a:lnTo>
                      <a:cubicBezTo>
                        <a:pt x="854" y="4132"/>
                        <a:pt x="863" y="4141"/>
                        <a:pt x="873" y="4151"/>
                      </a:cubicBezTo>
                      <a:lnTo>
                        <a:pt x="901" y="4178"/>
                      </a:lnTo>
                      <a:lnTo>
                        <a:pt x="906" y="4184"/>
                      </a:lnTo>
                      <a:cubicBezTo>
                        <a:pt x="1358" y="4606"/>
                        <a:pt x="1950" y="4878"/>
                        <a:pt x="2566" y="4931"/>
                      </a:cubicBezTo>
                      <a:cubicBezTo>
                        <a:pt x="2631" y="4937"/>
                        <a:pt x="2697" y="4940"/>
                        <a:pt x="2763" y="4940"/>
                      </a:cubicBezTo>
                      <a:cubicBezTo>
                        <a:pt x="3492" y="4940"/>
                        <a:pt x="4207" y="4591"/>
                        <a:pt x="4728" y="4074"/>
                      </a:cubicBezTo>
                      <a:cubicBezTo>
                        <a:pt x="4486" y="3643"/>
                        <a:pt x="4036" y="3342"/>
                        <a:pt x="3551" y="3252"/>
                      </a:cubicBezTo>
                      <a:cubicBezTo>
                        <a:pt x="3823" y="3211"/>
                        <a:pt x="4078" y="3096"/>
                        <a:pt x="4321" y="2930"/>
                      </a:cubicBezTo>
                      <a:cubicBezTo>
                        <a:pt x="4492" y="2812"/>
                        <a:pt x="4652" y="2648"/>
                        <a:pt x="4679" y="2441"/>
                      </a:cubicBezTo>
                      <a:cubicBezTo>
                        <a:pt x="4700" y="2282"/>
                        <a:pt x="4637" y="2125"/>
                        <a:pt x="4562" y="1982"/>
                      </a:cubicBezTo>
                      <a:cubicBezTo>
                        <a:pt x="4269" y="1423"/>
                        <a:pt x="3733" y="811"/>
                        <a:pt x="3220" y="446"/>
                      </a:cubicBezTo>
                      <a:cubicBezTo>
                        <a:pt x="3089" y="353"/>
                        <a:pt x="2941" y="270"/>
                        <a:pt x="2780" y="268"/>
                      </a:cubicBezTo>
                      <a:cubicBezTo>
                        <a:pt x="2779" y="268"/>
                        <a:pt x="2778" y="268"/>
                        <a:pt x="2777" y="268"/>
                      </a:cubicBezTo>
                      <a:cubicBezTo>
                        <a:pt x="2571" y="268"/>
                        <a:pt x="2387" y="403"/>
                        <a:pt x="2248" y="558"/>
                      </a:cubicBezTo>
                      <a:cubicBezTo>
                        <a:pt x="2053" y="775"/>
                        <a:pt x="1904" y="1014"/>
                        <a:pt x="1825" y="1276"/>
                      </a:cubicBezTo>
                      <a:cubicBezTo>
                        <a:pt x="1804" y="783"/>
                        <a:pt x="1565" y="298"/>
                        <a:pt x="117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908" name="Google Shape;2908;p59"/>
                <p:cNvGrpSpPr/>
                <p:nvPr/>
              </p:nvGrpSpPr>
              <p:grpSpPr>
                <a:xfrm>
                  <a:off x="8141325" y="2480300"/>
                  <a:ext cx="183275" cy="217250"/>
                  <a:chOff x="8141325" y="2480300"/>
                  <a:chExt cx="183275" cy="217250"/>
                </a:xfrm>
              </p:grpSpPr>
              <p:sp>
                <p:nvSpPr>
                  <p:cNvPr id="2909" name="Google Shape;2909;p59"/>
                  <p:cNvSpPr/>
                  <p:nvPr/>
                </p:nvSpPr>
                <p:spPr>
                  <a:xfrm>
                    <a:off x="8223550" y="2545925"/>
                    <a:ext cx="65375" cy="42350"/>
                  </a:xfrm>
                  <a:custGeom>
                    <a:avLst/>
                    <a:gdLst/>
                    <a:ahLst/>
                    <a:cxnLst/>
                    <a:rect l="l" t="t" r="r" b="b"/>
                    <a:pathLst>
                      <a:path w="2615" h="1694" extrusionOk="0">
                        <a:moveTo>
                          <a:pt x="1478" y="0"/>
                        </a:moveTo>
                        <a:cubicBezTo>
                          <a:pt x="1469" y="0"/>
                          <a:pt x="1460" y="4"/>
                          <a:pt x="1452" y="12"/>
                        </a:cubicBezTo>
                        <a:lnTo>
                          <a:pt x="16" y="1264"/>
                        </a:lnTo>
                        <a:cubicBezTo>
                          <a:pt x="5" y="1273"/>
                          <a:pt x="1" y="1287"/>
                          <a:pt x="2" y="1299"/>
                        </a:cubicBezTo>
                        <a:cubicBezTo>
                          <a:pt x="4" y="1312"/>
                          <a:pt x="11" y="1324"/>
                          <a:pt x="23" y="1330"/>
                        </a:cubicBezTo>
                        <a:cubicBezTo>
                          <a:pt x="483" y="1569"/>
                          <a:pt x="992" y="1694"/>
                          <a:pt x="1511" y="1694"/>
                        </a:cubicBezTo>
                        <a:cubicBezTo>
                          <a:pt x="1514" y="1694"/>
                          <a:pt x="1517" y="1694"/>
                          <a:pt x="1520" y="1694"/>
                        </a:cubicBezTo>
                        <a:cubicBezTo>
                          <a:pt x="1525" y="1694"/>
                          <a:pt x="1529" y="1694"/>
                          <a:pt x="1533" y="1694"/>
                        </a:cubicBezTo>
                        <a:cubicBezTo>
                          <a:pt x="1884" y="1694"/>
                          <a:pt x="2233" y="1634"/>
                          <a:pt x="2564" y="1519"/>
                        </a:cubicBezTo>
                        <a:cubicBezTo>
                          <a:pt x="2615" y="1506"/>
                          <a:pt x="2598" y="1440"/>
                          <a:pt x="2558" y="1440"/>
                        </a:cubicBezTo>
                        <a:cubicBezTo>
                          <a:pt x="2552" y="1440"/>
                          <a:pt x="2545" y="1442"/>
                          <a:pt x="2539" y="1445"/>
                        </a:cubicBezTo>
                        <a:cubicBezTo>
                          <a:pt x="2213" y="1559"/>
                          <a:pt x="1867" y="1615"/>
                          <a:pt x="1520" y="1615"/>
                        </a:cubicBezTo>
                        <a:cubicBezTo>
                          <a:pt x="1033" y="1615"/>
                          <a:pt x="545" y="1505"/>
                          <a:pt x="113" y="1287"/>
                        </a:cubicBezTo>
                        <a:lnTo>
                          <a:pt x="1504" y="72"/>
                        </a:lnTo>
                        <a:cubicBezTo>
                          <a:pt x="1537" y="45"/>
                          <a:pt x="1510" y="0"/>
                          <a:pt x="14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0" name="Google Shape;2910;p59"/>
                  <p:cNvSpPr/>
                  <p:nvPr/>
                </p:nvSpPr>
                <p:spPr>
                  <a:xfrm>
                    <a:off x="8216075" y="2514325"/>
                    <a:ext cx="45800" cy="64825"/>
                  </a:xfrm>
                  <a:custGeom>
                    <a:avLst/>
                    <a:gdLst/>
                    <a:ahLst/>
                    <a:cxnLst/>
                    <a:rect l="l" t="t" r="r" b="b"/>
                    <a:pathLst>
                      <a:path w="1832" h="2593" extrusionOk="0">
                        <a:moveTo>
                          <a:pt x="488" y="0"/>
                        </a:moveTo>
                        <a:cubicBezTo>
                          <a:pt x="475" y="0"/>
                          <a:pt x="461" y="7"/>
                          <a:pt x="453" y="23"/>
                        </a:cubicBezTo>
                        <a:cubicBezTo>
                          <a:pt x="58" y="799"/>
                          <a:pt x="0" y="1749"/>
                          <a:pt x="298" y="2567"/>
                        </a:cubicBezTo>
                        <a:cubicBezTo>
                          <a:pt x="303" y="2579"/>
                          <a:pt x="313" y="2588"/>
                          <a:pt x="327" y="2591"/>
                        </a:cubicBezTo>
                        <a:cubicBezTo>
                          <a:pt x="330" y="2593"/>
                          <a:pt x="333" y="2593"/>
                          <a:pt x="336" y="2593"/>
                        </a:cubicBezTo>
                        <a:cubicBezTo>
                          <a:pt x="346" y="2593"/>
                          <a:pt x="355" y="2590"/>
                          <a:pt x="362" y="2584"/>
                        </a:cubicBezTo>
                        <a:lnTo>
                          <a:pt x="1797" y="1330"/>
                        </a:lnTo>
                        <a:cubicBezTo>
                          <a:pt x="1832" y="1303"/>
                          <a:pt x="1805" y="1258"/>
                          <a:pt x="1772" y="1258"/>
                        </a:cubicBezTo>
                        <a:cubicBezTo>
                          <a:pt x="1763" y="1258"/>
                          <a:pt x="1754" y="1261"/>
                          <a:pt x="1745" y="1270"/>
                        </a:cubicBezTo>
                        <a:lnTo>
                          <a:pt x="353" y="2485"/>
                        </a:lnTo>
                        <a:cubicBezTo>
                          <a:pt x="84" y="1699"/>
                          <a:pt x="148" y="797"/>
                          <a:pt x="525" y="59"/>
                        </a:cubicBezTo>
                        <a:cubicBezTo>
                          <a:pt x="542" y="27"/>
                          <a:pt x="515" y="0"/>
                          <a:pt x="4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1" name="Google Shape;2911;p59"/>
                  <p:cNvSpPr/>
                  <p:nvPr/>
                </p:nvSpPr>
                <p:spPr>
                  <a:xfrm>
                    <a:off x="8242550" y="2511025"/>
                    <a:ext cx="50075" cy="50225"/>
                  </a:xfrm>
                  <a:custGeom>
                    <a:avLst/>
                    <a:gdLst/>
                    <a:ahLst/>
                    <a:cxnLst/>
                    <a:rect l="l" t="t" r="r" b="b"/>
                    <a:pathLst>
                      <a:path w="2003" h="2009" extrusionOk="0">
                        <a:moveTo>
                          <a:pt x="201" y="1"/>
                        </a:moveTo>
                        <a:cubicBezTo>
                          <a:pt x="151" y="1"/>
                          <a:pt x="100" y="3"/>
                          <a:pt x="50" y="8"/>
                        </a:cubicBezTo>
                        <a:cubicBezTo>
                          <a:pt x="1" y="14"/>
                          <a:pt x="7" y="87"/>
                          <a:pt x="55" y="87"/>
                        </a:cubicBezTo>
                        <a:cubicBezTo>
                          <a:pt x="56" y="87"/>
                          <a:pt x="57" y="87"/>
                          <a:pt x="58" y="87"/>
                        </a:cubicBezTo>
                        <a:cubicBezTo>
                          <a:pt x="111" y="82"/>
                          <a:pt x="163" y="79"/>
                          <a:pt x="214" y="79"/>
                        </a:cubicBezTo>
                        <a:cubicBezTo>
                          <a:pt x="1206" y="79"/>
                          <a:pt x="1992" y="959"/>
                          <a:pt x="1853" y="1964"/>
                        </a:cubicBezTo>
                        <a:cubicBezTo>
                          <a:pt x="1850" y="1986"/>
                          <a:pt x="1865" y="2006"/>
                          <a:pt x="1886" y="2009"/>
                        </a:cubicBezTo>
                        <a:lnTo>
                          <a:pt x="1892" y="2009"/>
                        </a:lnTo>
                        <a:cubicBezTo>
                          <a:pt x="1911" y="2009"/>
                          <a:pt x="1928" y="1995"/>
                          <a:pt x="1931" y="1976"/>
                        </a:cubicBezTo>
                        <a:cubicBezTo>
                          <a:pt x="2002" y="1463"/>
                          <a:pt x="1825" y="911"/>
                          <a:pt x="1467" y="537"/>
                        </a:cubicBezTo>
                        <a:cubicBezTo>
                          <a:pt x="1144" y="199"/>
                          <a:pt x="670" y="1"/>
                          <a:pt x="2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2" name="Google Shape;2912;p59"/>
                  <p:cNvSpPr/>
                  <p:nvPr/>
                </p:nvSpPr>
                <p:spPr>
                  <a:xfrm>
                    <a:off x="8279675" y="2501175"/>
                    <a:ext cx="32925" cy="28325"/>
                  </a:xfrm>
                  <a:custGeom>
                    <a:avLst/>
                    <a:gdLst/>
                    <a:ahLst/>
                    <a:cxnLst/>
                    <a:rect l="l" t="t" r="r" b="b"/>
                    <a:pathLst>
                      <a:path w="1317" h="1133" extrusionOk="0">
                        <a:moveTo>
                          <a:pt x="1257" y="0"/>
                        </a:moveTo>
                        <a:cubicBezTo>
                          <a:pt x="1248" y="0"/>
                          <a:pt x="1238" y="4"/>
                          <a:pt x="1229" y="12"/>
                        </a:cubicBezTo>
                        <a:lnTo>
                          <a:pt x="28" y="1061"/>
                        </a:lnTo>
                        <a:cubicBezTo>
                          <a:pt x="0" y="1085"/>
                          <a:pt x="16" y="1132"/>
                          <a:pt x="55" y="1132"/>
                        </a:cubicBezTo>
                        <a:cubicBezTo>
                          <a:pt x="64" y="1131"/>
                          <a:pt x="75" y="1128"/>
                          <a:pt x="82" y="1122"/>
                        </a:cubicBezTo>
                        <a:lnTo>
                          <a:pt x="1282" y="74"/>
                        </a:lnTo>
                        <a:cubicBezTo>
                          <a:pt x="1316" y="46"/>
                          <a:pt x="1290" y="0"/>
                          <a:pt x="12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3" name="Google Shape;2913;p59"/>
                  <p:cNvSpPr/>
                  <p:nvPr/>
                </p:nvSpPr>
                <p:spPr>
                  <a:xfrm>
                    <a:off x="8306400" y="2493900"/>
                    <a:ext cx="15200" cy="11500"/>
                  </a:xfrm>
                  <a:custGeom>
                    <a:avLst/>
                    <a:gdLst/>
                    <a:ahLst/>
                    <a:cxnLst/>
                    <a:rect l="l" t="t" r="r" b="b"/>
                    <a:pathLst>
                      <a:path w="608" h="460" extrusionOk="0">
                        <a:moveTo>
                          <a:pt x="304" y="1"/>
                        </a:moveTo>
                        <a:cubicBezTo>
                          <a:pt x="251" y="1"/>
                          <a:pt x="197" y="19"/>
                          <a:pt x="154" y="57"/>
                        </a:cubicBezTo>
                        <a:cubicBezTo>
                          <a:pt x="0" y="192"/>
                          <a:pt x="85" y="445"/>
                          <a:pt x="289" y="459"/>
                        </a:cubicBezTo>
                        <a:cubicBezTo>
                          <a:pt x="296" y="459"/>
                          <a:pt x="302" y="459"/>
                          <a:pt x="307" y="459"/>
                        </a:cubicBezTo>
                        <a:cubicBezTo>
                          <a:pt x="499" y="459"/>
                          <a:pt x="608" y="229"/>
                          <a:pt x="477" y="80"/>
                        </a:cubicBezTo>
                        <a:cubicBezTo>
                          <a:pt x="432" y="28"/>
                          <a:pt x="368" y="1"/>
                          <a:pt x="3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4" name="Google Shape;2914;p59"/>
                  <p:cNvSpPr/>
                  <p:nvPr/>
                </p:nvSpPr>
                <p:spPr>
                  <a:xfrm>
                    <a:off x="8285475" y="2480300"/>
                    <a:ext cx="15250" cy="11475"/>
                  </a:xfrm>
                  <a:custGeom>
                    <a:avLst/>
                    <a:gdLst/>
                    <a:ahLst/>
                    <a:cxnLst/>
                    <a:rect l="l" t="t" r="r" b="b"/>
                    <a:pathLst>
                      <a:path w="610" h="459" extrusionOk="0">
                        <a:moveTo>
                          <a:pt x="305" y="1"/>
                        </a:moveTo>
                        <a:cubicBezTo>
                          <a:pt x="252" y="1"/>
                          <a:pt x="198" y="19"/>
                          <a:pt x="156" y="57"/>
                        </a:cubicBezTo>
                        <a:cubicBezTo>
                          <a:pt x="1" y="191"/>
                          <a:pt x="87" y="445"/>
                          <a:pt x="290" y="458"/>
                        </a:cubicBezTo>
                        <a:cubicBezTo>
                          <a:pt x="296" y="459"/>
                          <a:pt x="302" y="459"/>
                          <a:pt x="308" y="459"/>
                        </a:cubicBezTo>
                        <a:cubicBezTo>
                          <a:pt x="501" y="459"/>
                          <a:pt x="609" y="229"/>
                          <a:pt x="478" y="80"/>
                        </a:cubicBezTo>
                        <a:cubicBezTo>
                          <a:pt x="433" y="27"/>
                          <a:pt x="369" y="1"/>
                          <a:pt x="3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5" name="Google Shape;2915;p59"/>
                  <p:cNvSpPr/>
                  <p:nvPr/>
                </p:nvSpPr>
                <p:spPr>
                  <a:xfrm>
                    <a:off x="8274825" y="2485000"/>
                    <a:ext cx="19525" cy="37925"/>
                  </a:xfrm>
                  <a:custGeom>
                    <a:avLst/>
                    <a:gdLst/>
                    <a:ahLst/>
                    <a:cxnLst/>
                    <a:rect l="l" t="t" r="r" b="b"/>
                    <a:pathLst>
                      <a:path w="781" h="1517" extrusionOk="0">
                        <a:moveTo>
                          <a:pt x="731" y="0"/>
                        </a:moveTo>
                        <a:cubicBezTo>
                          <a:pt x="714" y="0"/>
                          <a:pt x="698" y="10"/>
                          <a:pt x="694" y="33"/>
                        </a:cubicBezTo>
                        <a:cubicBezTo>
                          <a:pt x="561" y="545"/>
                          <a:pt x="333" y="1028"/>
                          <a:pt x="20" y="1454"/>
                        </a:cubicBezTo>
                        <a:cubicBezTo>
                          <a:pt x="0" y="1481"/>
                          <a:pt x="20" y="1517"/>
                          <a:pt x="51" y="1517"/>
                        </a:cubicBezTo>
                        <a:cubicBezTo>
                          <a:pt x="64" y="1517"/>
                          <a:pt x="76" y="1511"/>
                          <a:pt x="84" y="1502"/>
                        </a:cubicBezTo>
                        <a:cubicBezTo>
                          <a:pt x="403" y="1067"/>
                          <a:pt x="635" y="574"/>
                          <a:pt x="770" y="53"/>
                        </a:cubicBezTo>
                        <a:cubicBezTo>
                          <a:pt x="780" y="21"/>
                          <a:pt x="755" y="0"/>
                          <a:pt x="7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6" name="Google Shape;2916;p59"/>
                  <p:cNvSpPr/>
                  <p:nvPr/>
                </p:nvSpPr>
                <p:spPr>
                  <a:xfrm>
                    <a:off x="8283975" y="2520700"/>
                    <a:ext cx="40625" cy="14025"/>
                  </a:xfrm>
                  <a:custGeom>
                    <a:avLst/>
                    <a:gdLst/>
                    <a:ahLst/>
                    <a:cxnLst/>
                    <a:rect l="l" t="t" r="r" b="b"/>
                    <a:pathLst>
                      <a:path w="1625" h="561" extrusionOk="0">
                        <a:moveTo>
                          <a:pt x="1570" y="1"/>
                        </a:moveTo>
                        <a:cubicBezTo>
                          <a:pt x="1568" y="1"/>
                          <a:pt x="1567" y="1"/>
                          <a:pt x="1565" y="1"/>
                        </a:cubicBezTo>
                        <a:cubicBezTo>
                          <a:pt x="1030" y="64"/>
                          <a:pt x="511" y="229"/>
                          <a:pt x="37" y="486"/>
                        </a:cubicBezTo>
                        <a:cubicBezTo>
                          <a:pt x="1" y="505"/>
                          <a:pt x="14" y="560"/>
                          <a:pt x="56" y="560"/>
                        </a:cubicBezTo>
                        <a:cubicBezTo>
                          <a:pt x="62" y="560"/>
                          <a:pt x="70" y="559"/>
                          <a:pt x="76" y="556"/>
                        </a:cubicBezTo>
                        <a:cubicBezTo>
                          <a:pt x="541" y="304"/>
                          <a:pt x="1049" y="143"/>
                          <a:pt x="1576" y="80"/>
                        </a:cubicBezTo>
                        <a:cubicBezTo>
                          <a:pt x="1625" y="73"/>
                          <a:pt x="1618" y="1"/>
                          <a:pt x="15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7" name="Google Shape;2917;p59"/>
                  <p:cNvSpPr/>
                  <p:nvPr/>
                </p:nvSpPr>
                <p:spPr>
                  <a:xfrm>
                    <a:off x="8141325" y="2566025"/>
                    <a:ext cx="122000" cy="131525"/>
                  </a:xfrm>
                  <a:custGeom>
                    <a:avLst/>
                    <a:gdLst/>
                    <a:ahLst/>
                    <a:cxnLst/>
                    <a:rect l="l" t="t" r="r" b="b"/>
                    <a:pathLst>
                      <a:path w="4880" h="5261" extrusionOk="0">
                        <a:moveTo>
                          <a:pt x="4818" y="1"/>
                        </a:moveTo>
                        <a:cubicBezTo>
                          <a:pt x="4815" y="1"/>
                          <a:pt x="4812" y="1"/>
                          <a:pt x="4809" y="1"/>
                        </a:cubicBezTo>
                        <a:cubicBezTo>
                          <a:pt x="4196" y="117"/>
                          <a:pt x="3494" y="378"/>
                          <a:pt x="2833" y="738"/>
                        </a:cubicBezTo>
                        <a:cubicBezTo>
                          <a:pt x="2164" y="1102"/>
                          <a:pt x="1609" y="1527"/>
                          <a:pt x="1274" y="1934"/>
                        </a:cubicBezTo>
                        <a:cubicBezTo>
                          <a:pt x="589" y="2763"/>
                          <a:pt x="79" y="4081"/>
                          <a:pt x="3" y="5213"/>
                        </a:cubicBezTo>
                        <a:cubicBezTo>
                          <a:pt x="0" y="5238"/>
                          <a:pt x="20" y="5259"/>
                          <a:pt x="45" y="5261"/>
                        </a:cubicBezTo>
                        <a:lnTo>
                          <a:pt x="48" y="5261"/>
                        </a:lnTo>
                        <a:cubicBezTo>
                          <a:pt x="72" y="5261"/>
                          <a:pt x="91" y="5243"/>
                          <a:pt x="93" y="5219"/>
                        </a:cubicBezTo>
                        <a:cubicBezTo>
                          <a:pt x="167" y="4105"/>
                          <a:pt x="670" y="2808"/>
                          <a:pt x="1344" y="1992"/>
                        </a:cubicBezTo>
                        <a:cubicBezTo>
                          <a:pt x="1673" y="1592"/>
                          <a:pt x="2218" y="1176"/>
                          <a:pt x="2877" y="817"/>
                        </a:cubicBezTo>
                        <a:cubicBezTo>
                          <a:pt x="3530" y="462"/>
                          <a:pt x="4222" y="204"/>
                          <a:pt x="4826" y="89"/>
                        </a:cubicBezTo>
                        <a:cubicBezTo>
                          <a:pt x="4879" y="76"/>
                          <a:pt x="4867" y="1"/>
                          <a:pt x="48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918" name="Google Shape;2918;p59"/>
              <p:cNvGrpSpPr/>
              <p:nvPr/>
            </p:nvGrpSpPr>
            <p:grpSpPr>
              <a:xfrm>
                <a:off x="9263640" y="3114553"/>
                <a:ext cx="507608" cy="474296"/>
                <a:chOff x="7997600" y="3999000"/>
                <a:chExt cx="275425" cy="257350"/>
              </a:xfrm>
            </p:grpSpPr>
            <p:grpSp>
              <p:nvGrpSpPr>
                <p:cNvPr id="2919" name="Google Shape;2919;p59"/>
                <p:cNvGrpSpPr/>
                <p:nvPr/>
              </p:nvGrpSpPr>
              <p:grpSpPr>
                <a:xfrm>
                  <a:off x="8032500" y="3999000"/>
                  <a:ext cx="240525" cy="257350"/>
                  <a:chOff x="8032500" y="3999000"/>
                  <a:chExt cx="240525" cy="257350"/>
                </a:xfrm>
              </p:grpSpPr>
              <p:sp>
                <p:nvSpPr>
                  <p:cNvPr id="2920" name="Google Shape;2920;p59"/>
                  <p:cNvSpPr/>
                  <p:nvPr/>
                </p:nvSpPr>
                <p:spPr>
                  <a:xfrm>
                    <a:off x="8195675" y="3999000"/>
                    <a:ext cx="39875" cy="104175"/>
                  </a:xfrm>
                  <a:custGeom>
                    <a:avLst/>
                    <a:gdLst/>
                    <a:ahLst/>
                    <a:cxnLst/>
                    <a:rect l="l" t="t" r="r" b="b"/>
                    <a:pathLst>
                      <a:path w="1595" h="4167" extrusionOk="0">
                        <a:moveTo>
                          <a:pt x="1594" y="0"/>
                        </a:moveTo>
                        <a:cubicBezTo>
                          <a:pt x="1280" y="385"/>
                          <a:pt x="935" y="780"/>
                          <a:pt x="694" y="1214"/>
                        </a:cubicBezTo>
                        <a:cubicBezTo>
                          <a:pt x="314" y="1899"/>
                          <a:pt x="60" y="2488"/>
                          <a:pt x="12" y="3269"/>
                        </a:cubicBezTo>
                        <a:cubicBezTo>
                          <a:pt x="0" y="3454"/>
                          <a:pt x="138" y="4000"/>
                          <a:pt x="220" y="4167"/>
                        </a:cubicBezTo>
                        <a:cubicBezTo>
                          <a:pt x="750" y="3950"/>
                          <a:pt x="1120" y="3442"/>
                          <a:pt x="1305" y="2901"/>
                        </a:cubicBezTo>
                        <a:cubicBezTo>
                          <a:pt x="1490" y="2358"/>
                          <a:pt x="1517" y="1775"/>
                          <a:pt x="1542" y="1202"/>
                        </a:cubicBezTo>
                        <a:lnTo>
                          <a:pt x="159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1" name="Google Shape;2921;p59"/>
                  <p:cNvSpPr/>
                  <p:nvPr/>
                </p:nvSpPr>
                <p:spPr>
                  <a:xfrm>
                    <a:off x="8178925" y="4096850"/>
                    <a:ext cx="94100" cy="58525"/>
                  </a:xfrm>
                  <a:custGeom>
                    <a:avLst/>
                    <a:gdLst/>
                    <a:ahLst/>
                    <a:cxnLst/>
                    <a:rect l="l" t="t" r="r" b="b"/>
                    <a:pathLst>
                      <a:path w="3764" h="2341" extrusionOk="0">
                        <a:moveTo>
                          <a:pt x="3763" y="1"/>
                        </a:moveTo>
                        <a:lnTo>
                          <a:pt x="3763" y="1"/>
                        </a:lnTo>
                        <a:cubicBezTo>
                          <a:pt x="3272" y="87"/>
                          <a:pt x="2754" y="160"/>
                          <a:pt x="2288" y="332"/>
                        </a:cubicBezTo>
                        <a:cubicBezTo>
                          <a:pt x="1353" y="675"/>
                          <a:pt x="271" y="1207"/>
                          <a:pt x="1" y="2258"/>
                        </a:cubicBezTo>
                        <a:cubicBezTo>
                          <a:pt x="168" y="2314"/>
                          <a:pt x="341" y="2340"/>
                          <a:pt x="515" y="2340"/>
                        </a:cubicBezTo>
                        <a:cubicBezTo>
                          <a:pt x="908" y="2340"/>
                          <a:pt x="1307" y="2209"/>
                          <a:pt x="1650" y="2008"/>
                        </a:cubicBezTo>
                        <a:cubicBezTo>
                          <a:pt x="2145" y="1718"/>
                          <a:pt x="2545" y="1295"/>
                          <a:pt x="2938" y="877"/>
                        </a:cubicBezTo>
                        <a:lnTo>
                          <a:pt x="376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2" name="Google Shape;2922;p59"/>
                  <p:cNvSpPr/>
                  <p:nvPr/>
                </p:nvSpPr>
                <p:spPr>
                  <a:xfrm>
                    <a:off x="8132300" y="4170350"/>
                    <a:ext cx="104675" cy="40375"/>
                  </a:xfrm>
                  <a:custGeom>
                    <a:avLst/>
                    <a:gdLst/>
                    <a:ahLst/>
                    <a:cxnLst/>
                    <a:rect l="l" t="t" r="r" b="b"/>
                    <a:pathLst>
                      <a:path w="4187" h="1615" extrusionOk="0">
                        <a:moveTo>
                          <a:pt x="3172" y="0"/>
                        </a:moveTo>
                        <a:cubicBezTo>
                          <a:pt x="3005" y="0"/>
                          <a:pt x="2839" y="7"/>
                          <a:pt x="2676" y="27"/>
                        </a:cubicBezTo>
                        <a:cubicBezTo>
                          <a:pt x="1687" y="140"/>
                          <a:pt x="509" y="402"/>
                          <a:pt x="0" y="1360"/>
                        </a:cubicBezTo>
                        <a:cubicBezTo>
                          <a:pt x="282" y="1538"/>
                          <a:pt x="613" y="1615"/>
                          <a:pt x="948" y="1615"/>
                        </a:cubicBezTo>
                        <a:cubicBezTo>
                          <a:pt x="1189" y="1615"/>
                          <a:pt x="1433" y="1575"/>
                          <a:pt x="1662" y="1506"/>
                        </a:cubicBezTo>
                        <a:cubicBezTo>
                          <a:pt x="2210" y="1339"/>
                          <a:pt x="2699" y="1023"/>
                          <a:pt x="3180" y="708"/>
                        </a:cubicBezTo>
                        <a:cubicBezTo>
                          <a:pt x="3515" y="489"/>
                          <a:pt x="3851" y="271"/>
                          <a:pt x="4186" y="52"/>
                        </a:cubicBezTo>
                        <a:cubicBezTo>
                          <a:pt x="3854" y="30"/>
                          <a:pt x="3511" y="0"/>
                          <a:pt x="3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3" name="Google Shape;2923;p59"/>
                  <p:cNvSpPr/>
                  <p:nvPr/>
                </p:nvSpPr>
                <p:spPr>
                  <a:xfrm>
                    <a:off x="8058975" y="4224825"/>
                    <a:ext cx="109500" cy="31525"/>
                  </a:xfrm>
                  <a:custGeom>
                    <a:avLst/>
                    <a:gdLst/>
                    <a:ahLst/>
                    <a:cxnLst/>
                    <a:rect l="l" t="t" r="r" b="b"/>
                    <a:pathLst>
                      <a:path w="4380" h="1261" extrusionOk="0">
                        <a:moveTo>
                          <a:pt x="1962" y="0"/>
                        </a:moveTo>
                        <a:cubicBezTo>
                          <a:pt x="1233" y="0"/>
                          <a:pt x="503" y="156"/>
                          <a:pt x="0" y="712"/>
                        </a:cubicBezTo>
                        <a:cubicBezTo>
                          <a:pt x="368" y="1098"/>
                          <a:pt x="917" y="1261"/>
                          <a:pt x="1452" y="1261"/>
                        </a:cubicBezTo>
                        <a:cubicBezTo>
                          <a:pt x="1494" y="1261"/>
                          <a:pt x="1535" y="1260"/>
                          <a:pt x="1576" y="1258"/>
                        </a:cubicBezTo>
                        <a:cubicBezTo>
                          <a:pt x="2149" y="1233"/>
                          <a:pt x="2701" y="1043"/>
                          <a:pt x="3242" y="857"/>
                        </a:cubicBezTo>
                        <a:lnTo>
                          <a:pt x="4380" y="466"/>
                        </a:lnTo>
                        <a:cubicBezTo>
                          <a:pt x="3906" y="314"/>
                          <a:pt x="3414" y="138"/>
                          <a:pt x="2921" y="72"/>
                        </a:cubicBezTo>
                        <a:cubicBezTo>
                          <a:pt x="2616" y="32"/>
                          <a:pt x="2289" y="0"/>
                          <a:pt x="196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4" name="Google Shape;2924;p59"/>
                  <p:cNvSpPr/>
                  <p:nvPr/>
                </p:nvSpPr>
                <p:spPr>
                  <a:xfrm>
                    <a:off x="8148950" y="4035075"/>
                    <a:ext cx="36300" cy="109600"/>
                  </a:xfrm>
                  <a:custGeom>
                    <a:avLst/>
                    <a:gdLst/>
                    <a:ahLst/>
                    <a:cxnLst/>
                    <a:rect l="l" t="t" r="r" b="b"/>
                    <a:pathLst>
                      <a:path w="1452" h="4384" extrusionOk="0">
                        <a:moveTo>
                          <a:pt x="557" y="1"/>
                        </a:moveTo>
                        <a:lnTo>
                          <a:pt x="272" y="1168"/>
                        </a:lnTo>
                        <a:cubicBezTo>
                          <a:pt x="137" y="1726"/>
                          <a:pt x="1" y="2293"/>
                          <a:pt x="28" y="2865"/>
                        </a:cubicBezTo>
                        <a:cubicBezTo>
                          <a:pt x="53" y="3438"/>
                          <a:pt x="266" y="4028"/>
                          <a:pt x="717" y="4383"/>
                        </a:cubicBezTo>
                        <a:cubicBezTo>
                          <a:pt x="1452" y="3584"/>
                          <a:pt x="1306" y="2387"/>
                          <a:pt x="1085" y="1417"/>
                        </a:cubicBezTo>
                        <a:cubicBezTo>
                          <a:pt x="973" y="933"/>
                          <a:pt x="752" y="457"/>
                          <a:pt x="55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5" name="Google Shape;2925;p59"/>
                  <p:cNvSpPr/>
                  <p:nvPr/>
                </p:nvSpPr>
                <p:spPr>
                  <a:xfrm>
                    <a:off x="8103100" y="4089125"/>
                    <a:ext cx="39125" cy="106575"/>
                  </a:xfrm>
                  <a:custGeom>
                    <a:avLst/>
                    <a:gdLst/>
                    <a:ahLst/>
                    <a:cxnLst/>
                    <a:rect l="l" t="t" r="r" b="b"/>
                    <a:pathLst>
                      <a:path w="1565" h="4263" extrusionOk="0">
                        <a:moveTo>
                          <a:pt x="1417" y="1"/>
                        </a:moveTo>
                        <a:lnTo>
                          <a:pt x="827" y="1048"/>
                        </a:lnTo>
                        <a:cubicBezTo>
                          <a:pt x="545" y="1547"/>
                          <a:pt x="260" y="2054"/>
                          <a:pt x="130" y="2613"/>
                        </a:cubicBezTo>
                        <a:cubicBezTo>
                          <a:pt x="1" y="3173"/>
                          <a:pt x="45" y="3799"/>
                          <a:pt x="382" y="4263"/>
                        </a:cubicBezTo>
                        <a:cubicBezTo>
                          <a:pt x="1306" y="3693"/>
                          <a:pt x="1490" y="2500"/>
                          <a:pt x="1541" y="1507"/>
                        </a:cubicBezTo>
                        <a:cubicBezTo>
                          <a:pt x="1565" y="1010"/>
                          <a:pt x="1481" y="493"/>
                          <a:pt x="141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6" name="Google Shape;2926;p59"/>
                  <p:cNvSpPr/>
                  <p:nvPr/>
                </p:nvSpPr>
                <p:spPr>
                  <a:xfrm>
                    <a:off x="8032500" y="4133350"/>
                    <a:ext cx="68125" cy="88525"/>
                  </a:xfrm>
                  <a:custGeom>
                    <a:avLst/>
                    <a:gdLst/>
                    <a:ahLst/>
                    <a:cxnLst/>
                    <a:rect l="l" t="t" r="r" b="b"/>
                    <a:pathLst>
                      <a:path w="2725" h="3541" extrusionOk="0">
                        <a:moveTo>
                          <a:pt x="2725" y="0"/>
                        </a:moveTo>
                        <a:lnTo>
                          <a:pt x="1776" y="742"/>
                        </a:lnTo>
                        <a:cubicBezTo>
                          <a:pt x="1326" y="1096"/>
                          <a:pt x="867" y="1456"/>
                          <a:pt x="533" y="1921"/>
                        </a:cubicBezTo>
                        <a:cubicBezTo>
                          <a:pt x="199" y="2388"/>
                          <a:pt x="0" y="2983"/>
                          <a:pt x="135" y="3541"/>
                        </a:cubicBezTo>
                        <a:cubicBezTo>
                          <a:pt x="1205" y="3369"/>
                          <a:pt x="1833" y="2339"/>
                          <a:pt x="2261" y="1439"/>
                        </a:cubicBezTo>
                        <a:cubicBezTo>
                          <a:pt x="2474" y="991"/>
                          <a:pt x="2594" y="481"/>
                          <a:pt x="27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27" name="Google Shape;2927;p59"/>
                <p:cNvGrpSpPr/>
                <p:nvPr/>
              </p:nvGrpSpPr>
              <p:grpSpPr>
                <a:xfrm>
                  <a:off x="7997600" y="4031700"/>
                  <a:ext cx="242300" cy="215375"/>
                  <a:chOff x="7997600" y="4031700"/>
                  <a:chExt cx="242300" cy="215375"/>
                </a:xfrm>
              </p:grpSpPr>
              <p:sp>
                <p:nvSpPr>
                  <p:cNvPr id="2928" name="Google Shape;2928;p59"/>
                  <p:cNvSpPr/>
                  <p:nvPr/>
                </p:nvSpPr>
                <p:spPr>
                  <a:xfrm>
                    <a:off x="7997600" y="4031700"/>
                    <a:ext cx="227850" cy="209150"/>
                  </a:xfrm>
                  <a:custGeom>
                    <a:avLst/>
                    <a:gdLst/>
                    <a:ahLst/>
                    <a:cxnLst/>
                    <a:rect l="l" t="t" r="r" b="b"/>
                    <a:pathLst>
                      <a:path w="9114" h="8366" extrusionOk="0">
                        <a:moveTo>
                          <a:pt x="9025" y="1"/>
                        </a:moveTo>
                        <a:cubicBezTo>
                          <a:pt x="8992" y="1"/>
                          <a:pt x="8959" y="21"/>
                          <a:pt x="8951" y="64"/>
                        </a:cubicBezTo>
                        <a:cubicBezTo>
                          <a:pt x="8752" y="1105"/>
                          <a:pt x="8305" y="2296"/>
                          <a:pt x="7692" y="3422"/>
                        </a:cubicBezTo>
                        <a:cubicBezTo>
                          <a:pt x="7073" y="4557"/>
                          <a:pt x="6353" y="5494"/>
                          <a:pt x="5667" y="6060"/>
                        </a:cubicBezTo>
                        <a:cubicBezTo>
                          <a:pt x="4260" y="7219"/>
                          <a:pt x="2023" y="8084"/>
                          <a:pt x="102" y="8210"/>
                        </a:cubicBezTo>
                        <a:cubicBezTo>
                          <a:pt x="0" y="8213"/>
                          <a:pt x="4" y="8366"/>
                          <a:pt x="105" y="8366"/>
                        </a:cubicBezTo>
                        <a:cubicBezTo>
                          <a:pt x="106" y="8366"/>
                          <a:pt x="107" y="8366"/>
                          <a:pt x="108" y="8366"/>
                        </a:cubicBezTo>
                        <a:lnTo>
                          <a:pt x="113" y="8366"/>
                        </a:lnTo>
                        <a:cubicBezTo>
                          <a:pt x="2063" y="8236"/>
                          <a:pt x="4334" y="7358"/>
                          <a:pt x="5766" y="6179"/>
                        </a:cubicBezTo>
                        <a:cubicBezTo>
                          <a:pt x="6468" y="5602"/>
                          <a:pt x="7200" y="4648"/>
                          <a:pt x="7828" y="3495"/>
                        </a:cubicBezTo>
                        <a:cubicBezTo>
                          <a:pt x="8448" y="2358"/>
                          <a:pt x="8902" y="1148"/>
                          <a:pt x="9103" y="94"/>
                        </a:cubicBezTo>
                        <a:cubicBezTo>
                          <a:pt x="9114" y="35"/>
                          <a:pt x="9069" y="1"/>
                          <a:pt x="9025" y="1"/>
                        </a:cubicBezTo>
                        <a:close/>
                      </a:path>
                    </a:pathLst>
                  </a:custGeom>
                  <a:solidFill>
                    <a:srgbClr val="322C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9" name="Google Shape;2929;p59"/>
                  <p:cNvSpPr/>
                  <p:nvPr/>
                </p:nvSpPr>
                <p:spPr>
                  <a:xfrm>
                    <a:off x="8159500" y="4074225"/>
                    <a:ext cx="80400" cy="88225"/>
                  </a:xfrm>
                  <a:custGeom>
                    <a:avLst/>
                    <a:gdLst/>
                    <a:ahLst/>
                    <a:cxnLst/>
                    <a:rect l="l" t="t" r="r" b="b"/>
                    <a:pathLst>
                      <a:path w="3216" h="3529" extrusionOk="0">
                        <a:moveTo>
                          <a:pt x="295" y="0"/>
                        </a:moveTo>
                        <a:cubicBezTo>
                          <a:pt x="251" y="0"/>
                          <a:pt x="217" y="36"/>
                          <a:pt x="217" y="79"/>
                        </a:cubicBezTo>
                        <a:cubicBezTo>
                          <a:pt x="229" y="1144"/>
                          <a:pt x="132" y="2142"/>
                          <a:pt x="29" y="3196"/>
                        </a:cubicBezTo>
                        <a:lnTo>
                          <a:pt x="5" y="3444"/>
                        </a:lnTo>
                        <a:cubicBezTo>
                          <a:pt x="1" y="3490"/>
                          <a:pt x="37" y="3529"/>
                          <a:pt x="83" y="3529"/>
                        </a:cubicBezTo>
                        <a:cubicBezTo>
                          <a:pt x="92" y="3529"/>
                          <a:pt x="99" y="3527"/>
                          <a:pt x="108" y="3524"/>
                        </a:cubicBezTo>
                        <a:cubicBezTo>
                          <a:pt x="1240" y="3120"/>
                          <a:pt x="2275" y="2486"/>
                          <a:pt x="3149" y="1662"/>
                        </a:cubicBezTo>
                        <a:cubicBezTo>
                          <a:pt x="3216" y="1607"/>
                          <a:pt x="3162" y="1521"/>
                          <a:pt x="3099" y="1521"/>
                        </a:cubicBezTo>
                        <a:cubicBezTo>
                          <a:pt x="3079" y="1521"/>
                          <a:pt x="3059" y="1530"/>
                          <a:pt x="3041" y="1550"/>
                        </a:cubicBezTo>
                        <a:cubicBezTo>
                          <a:pt x="2214" y="2331"/>
                          <a:pt x="1239" y="2938"/>
                          <a:pt x="171" y="3336"/>
                        </a:cubicBezTo>
                        <a:lnTo>
                          <a:pt x="183" y="3211"/>
                        </a:lnTo>
                        <a:cubicBezTo>
                          <a:pt x="286" y="2152"/>
                          <a:pt x="383" y="1152"/>
                          <a:pt x="372" y="78"/>
                        </a:cubicBezTo>
                        <a:cubicBezTo>
                          <a:pt x="372" y="35"/>
                          <a:pt x="336" y="0"/>
                          <a:pt x="295" y="0"/>
                        </a:cubicBezTo>
                        <a:close/>
                      </a:path>
                    </a:pathLst>
                  </a:custGeom>
                  <a:solidFill>
                    <a:srgbClr val="322C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0" name="Google Shape;2930;p59"/>
                  <p:cNvSpPr/>
                  <p:nvPr/>
                </p:nvSpPr>
                <p:spPr>
                  <a:xfrm>
                    <a:off x="8105575" y="4136125"/>
                    <a:ext cx="98300" cy="73300"/>
                  </a:xfrm>
                  <a:custGeom>
                    <a:avLst/>
                    <a:gdLst/>
                    <a:ahLst/>
                    <a:cxnLst/>
                    <a:rect l="l" t="t" r="r" b="b"/>
                    <a:pathLst>
                      <a:path w="3932" h="2932" extrusionOk="0">
                        <a:moveTo>
                          <a:pt x="969" y="1"/>
                        </a:moveTo>
                        <a:cubicBezTo>
                          <a:pt x="937" y="1"/>
                          <a:pt x="906" y="19"/>
                          <a:pt x="895" y="59"/>
                        </a:cubicBezTo>
                        <a:lnTo>
                          <a:pt x="881" y="116"/>
                        </a:lnTo>
                        <a:cubicBezTo>
                          <a:pt x="680" y="1036"/>
                          <a:pt x="473" y="1986"/>
                          <a:pt x="29" y="2815"/>
                        </a:cubicBezTo>
                        <a:cubicBezTo>
                          <a:pt x="0" y="2866"/>
                          <a:pt x="37" y="2929"/>
                          <a:pt x="96" y="2930"/>
                        </a:cubicBezTo>
                        <a:cubicBezTo>
                          <a:pt x="140" y="2931"/>
                          <a:pt x="184" y="2931"/>
                          <a:pt x="228" y="2931"/>
                        </a:cubicBezTo>
                        <a:cubicBezTo>
                          <a:pt x="1505" y="2931"/>
                          <a:pt x="2757" y="2591"/>
                          <a:pt x="3859" y="1949"/>
                        </a:cubicBezTo>
                        <a:cubicBezTo>
                          <a:pt x="3931" y="1903"/>
                          <a:pt x="3889" y="1804"/>
                          <a:pt x="3821" y="1804"/>
                        </a:cubicBezTo>
                        <a:cubicBezTo>
                          <a:pt x="3808" y="1804"/>
                          <a:pt x="3795" y="1807"/>
                          <a:pt x="3782" y="1815"/>
                        </a:cubicBezTo>
                        <a:cubicBezTo>
                          <a:pt x="2704" y="2444"/>
                          <a:pt x="1476" y="2776"/>
                          <a:pt x="228" y="2776"/>
                        </a:cubicBezTo>
                        <a:lnTo>
                          <a:pt x="224" y="2776"/>
                        </a:lnTo>
                        <a:cubicBezTo>
                          <a:pt x="638" y="1956"/>
                          <a:pt x="840" y="1038"/>
                          <a:pt x="1034" y="149"/>
                        </a:cubicBezTo>
                        <a:lnTo>
                          <a:pt x="1047" y="92"/>
                        </a:lnTo>
                        <a:cubicBezTo>
                          <a:pt x="1056" y="35"/>
                          <a:pt x="1012" y="1"/>
                          <a:pt x="969" y="1"/>
                        </a:cubicBezTo>
                        <a:close/>
                      </a:path>
                    </a:pathLst>
                  </a:custGeom>
                  <a:solidFill>
                    <a:srgbClr val="322C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1" name="Google Shape;2931;p59"/>
                  <p:cNvSpPr/>
                  <p:nvPr/>
                </p:nvSpPr>
                <p:spPr>
                  <a:xfrm>
                    <a:off x="8032275" y="4161900"/>
                    <a:ext cx="50225" cy="72425"/>
                  </a:xfrm>
                  <a:custGeom>
                    <a:avLst/>
                    <a:gdLst/>
                    <a:ahLst/>
                    <a:cxnLst/>
                    <a:rect l="l" t="t" r="r" b="b"/>
                    <a:pathLst>
                      <a:path w="2009" h="2897" extrusionOk="0">
                        <a:moveTo>
                          <a:pt x="1897" y="1"/>
                        </a:moveTo>
                        <a:cubicBezTo>
                          <a:pt x="1878" y="1"/>
                          <a:pt x="1858" y="9"/>
                          <a:pt x="1841" y="28"/>
                        </a:cubicBezTo>
                        <a:cubicBezTo>
                          <a:pt x="1137" y="813"/>
                          <a:pt x="339" y="1702"/>
                          <a:pt x="12" y="2797"/>
                        </a:cubicBezTo>
                        <a:cubicBezTo>
                          <a:pt x="0" y="2838"/>
                          <a:pt x="23" y="2882"/>
                          <a:pt x="65" y="2894"/>
                        </a:cubicBezTo>
                        <a:cubicBezTo>
                          <a:pt x="72" y="2895"/>
                          <a:pt x="80" y="2897"/>
                          <a:pt x="87" y="2897"/>
                        </a:cubicBezTo>
                        <a:cubicBezTo>
                          <a:pt x="121" y="2897"/>
                          <a:pt x="151" y="2874"/>
                          <a:pt x="162" y="2841"/>
                        </a:cubicBezTo>
                        <a:cubicBezTo>
                          <a:pt x="478" y="1780"/>
                          <a:pt x="1264" y="904"/>
                          <a:pt x="1957" y="132"/>
                        </a:cubicBezTo>
                        <a:cubicBezTo>
                          <a:pt x="2009" y="74"/>
                          <a:pt x="1956" y="1"/>
                          <a:pt x="1897" y="1"/>
                        </a:cubicBezTo>
                        <a:close/>
                      </a:path>
                    </a:pathLst>
                  </a:custGeom>
                  <a:solidFill>
                    <a:srgbClr val="322C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2" name="Google Shape;2932;p59"/>
                  <p:cNvSpPr/>
                  <p:nvPr/>
                </p:nvSpPr>
                <p:spPr>
                  <a:xfrm>
                    <a:off x="8038575" y="4230025"/>
                    <a:ext cx="83350" cy="17050"/>
                  </a:xfrm>
                  <a:custGeom>
                    <a:avLst/>
                    <a:gdLst/>
                    <a:ahLst/>
                    <a:cxnLst/>
                    <a:rect l="l" t="t" r="r" b="b"/>
                    <a:pathLst>
                      <a:path w="3334" h="682" extrusionOk="0">
                        <a:moveTo>
                          <a:pt x="110" y="1"/>
                        </a:moveTo>
                        <a:cubicBezTo>
                          <a:pt x="44" y="1"/>
                          <a:pt x="0" y="92"/>
                          <a:pt x="65" y="140"/>
                        </a:cubicBezTo>
                        <a:cubicBezTo>
                          <a:pt x="370" y="334"/>
                          <a:pt x="828" y="561"/>
                          <a:pt x="1193" y="619"/>
                        </a:cubicBezTo>
                        <a:cubicBezTo>
                          <a:pt x="1429" y="661"/>
                          <a:pt x="1668" y="682"/>
                          <a:pt x="1906" y="682"/>
                        </a:cubicBezTo>
                        <a:cubicBezTo>
                          <a:pt x="2233" y="682"/>
                          <a:pt x="2662" y="644"/>
                          <a:pt x="3239" y="525"/>
                        </a:cubicBezTo>
                        <a:cubicBezTo>
                          <a:pt x="3334" y="504"/>
                          <a:pt x="3313" y="371"/>
                          <a:pt x="3228" y="371"/>
                        </a:cubicBezTo>
                        <a:cubicBezTo>
                          <a:pt x="3222" y="371"/>
                          <a:pt x="3215" y="371"/>
                          <a:pt x="3208" y="373"/>
                        </a:cubicBezTo>
                        <a:cubicBezTo>
                          <a:pt x="2642" y="492"/>
                          <a:pt x="2227" y="528"/>
                          <a:pt x="1911" y="528"/>
                        </a:cubicBezTo>
                        <a:cubicBezTo>
                          <a:pt x="1604" y="528"/>
                          <a:pt x="1390" y="494"/>
                          <a:pt x="1219" y="467"/>
                        </a:cubicBezTo>
                        <a:cubicBezTo>
                          <a:pt x="874" y="412"/>
                          <a:pt x="440" y="195"/>
                          <a:pt x="148" y="11"/>
                        </a:cubicBezTo>
                        <a:cubicBezTo>
                          <a:pt x="135" y="4"/>
                          <a:pt x="122" y="1"/>
                          <a:pt x="110" y="1"/>
                        </a:cubicBezTo>
                        <a:close/>
                      </a:path>
                    </a:pathLst>
                  </a:custGeom>
                  <a:solidFill>
                    <a:srgbClr val="322C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spTree>
    <p:extLst>
      <p:ext uri="{BB962C8B-B14F-4D97-AF65-F5344CB8AC3E}">
        <p14:creationId xmlns:p14="http://schemas.microsoft.com/office/powerpoint/2010/main" val="3351291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29C6E-0B81-B1F2-DEC9-A0525E689D62}"/>
              </a:ext>
            </a:extLst>
          </p:cNvPr>
          <p:cNvSpPr>
            <a:spLocks noGrp="1"/>
          </p:cNvSpPr>
          <p:nvPr>
            <p:ph type="title"/>
          </p:nvPr>
        </p:nvSpPr>
        <p:spPr>
          <a:xfrm>
            <a:off x="4431531" y="1042988"/>
            <a:ext cx="4391000" cy="2857499"/>
          </a:xfrm>
        </p:spPr>
        <p:txBody>
          <a:bodyPr/>
          <a:lstStyle/>
          <a:p>
            <a:r>
              <a:rPr lang="de-DE" sz="3000" dirty="0"/>
              <a:t>Vielen Dank für Ihre Aufmerksamkeit!</a:t>
            </a:r>
            <a:endParaRPr lang="bg-BG" sz="3000" dirty="0"/>
          </a:p>
        </p:txBody>
      </p:sp>
      <p:pic>
        <p:nvPicPr>
          <p:cNvPr id="3" name="Picture 2">
            <a:extLst>
              <a:ext uri="{FF2B5EF4-FFF2-40B4-BE49-F238E27FC236}">
                <a16:creationId xmlns:a16="http://schemas.microsoft.com/office/drawing/2014/main" id="{D97A7029-A442-E83F-298B-76F4CDBB0515}"/>
              </a:ext>
            </a:extLst>
          </p:cNvPr>
          <p:cNvPicPr>
            <a:picLocks noChangeAspect="1"/>
          </p:cNvPicPr>
          <p:nvPr/>
        </p:nvPicPr>
        <p:blipFill>
          <a:blip r:embed="rId2"/>
          <a:stretch>
            <a:fillRect/>
          </a:stretch>
        </p:blipFill>
        <p:spPr>
          <a:xfrm>
            <a:off x="435755" y="1323215"/>
            <a:ext cx="3829064" cy="2650890"/>
          </a:xfrm>
          <a:prstGeom prst="rect">
            <a:avLst/>
          </a:prstGeom>
        </p:spPr>
      </p:pic>
    </p:spTree>
    <p:extLst>
      <p:ext uri="{BB962C8B-B14F-4D97-AF65-F5344CB8AC3E}">
        <p14:creationId xmlns:p14="http://schemas.microsoft.com/office/powerpoint/2010/main" val="486555017"/>
      </p:ext>
    </p:extLst>
  </p:cSld>
  <p:clrMapOvr>
    <a:masterClrMapping/>
  </p:clrMapOvr>
</p:sld>
</file>

<file path=ppt/theme/theme1.xml><?xml version="1.0" encoding="utf-8"?>
<a:theme xmlns:a="http://schemas.openxmlformats.org/drawingml/2006/main" name="Gender Equality Newsletter Infographics by Slidesgo">
  <a:themeElements>
    <a:clrScheme name="Simple Light">
      <a:dk1>
        <a:srgbClr val="000000"/>
      </a:dk1>
      <a:lt1>
        <a:srgbClr val="B8350E"/>
      </a:lt1>
      <a:dk2>
        <a:srgbClr val="5344BB"/>
      </a:dk2>
      <a:lt2>
        <a:srgbClr val="A48EFD"/>
      </a:lt2>
      <a:accent1>
        <a:srgbClr val="EE378A"/>
      </a:accent1>
      <a:accent2>
        <a:srgbClr val="FF9178"/>
      </a:accent2>
      <a:accent3>
        <a:srgbClr val="FDD3D9"/>
      </a:accent3>
      <a:accent4>
        <a:srgbClr val="C0A091"/>
      </a:accent4>
      <a:accent5>
        <a:srgbClr val="FFEAD3"/>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181</TotalTime>
  <Words>432</Words>
  <Application>Microsoft Office PowerPoint</Application>
  <PresentationFormat>On-screen Show (16:9)</PresentationFormat>
  <Paragraphs>111</Paragraphs>
  <Slides>19</Slides>
  <Notes>18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Libre Baskerville</vt:lpstr>
      <vt:lpstr>Bebas Neue</vt:lpstr>
      <vt:lpstr>Montserrat ExtraBold</vt:lpstr>
      <vt:lpstr>Montserrat</vt:lpstr>
      <vt:lpstr>Anaheim</vt:lpstr>
      <vt:lpstr>Gender Equality Newsletter Infographics by Slidesgo</vt:lpstr>
      <vt:lpstr>Ziel № 5: Geschlechter-Gleichheit</vt:lpstr>
      <vt:lpstr>01</vt:lpstr>
      <vt:lpstr>Einleitung</vt:lpstr>
      <vt:lpstr>Einleitung</vt:lpstr>
      <vt:lpstr>Ziele</vt:lpstr>
      <vt:lpstr>Geschlechtergleichstellung erreichen und alle Frauen und Mädchen stärken</vt:lpstr>
      <vt:lpstr>Gleichstellungsindex</vt:lpstr>
      <vt:lpstr>Gleichstellungsindex (GEI)</vt:lpstr>
      <vt:lpstr>Mitgliedschaft im Parlament und Lohnunterschiede</vt:lpstr>
      <vt:lpstr>Mitgliedschaft im Parlament</vt:lpstr>
      <vt:lpstr>Lohnunterschiede</vt:lpstr>
      <vt:lpstr>Gewalt und Stiftung</vt:lpstr>
      <vt:lpstr>Gewalt</vt:lpstr>
      <vt:lpstr>Stiftung</vt:lpstr>
      <vt:lpstr>Proteste</vt:lpstr>
      <vt:lpstr>Proteste</vt:lpstr>
      <vt:lpstr>Schluss</vt:lpstr>
      <vt:lpstr>Schluss</vt:lpstr>
      <vt:lpstr>Vielen Dank für Ihre Aufmerksamkeit!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Ziel № 5: Geschlechter-Gleichheit</dc:title>
  <cp:lastModifiedBy>Sofiya Georgieva</cp:lastModifiedBy>
  <cp:revision>11</cp:revision>
  <dcterms:modified xsi:type="dcterms:W3CDTF">2025-05-26T13:40:24Z</dcterms:modified>
</cp:coreProperties>
</file>