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bookmarkIdSeed="6">
  <p:sldMasterIdLst>
    <p:sldMasterId id="2147483661" r:id="rId1"/>
  </p:sldMasterIdLst>
  <p:notesMasterIdLst>
    <p:notesMasterId r:id="rId26"/>
  </p:notesMasterIdLst>
  <p:handoutMasterIdLst>
    <p:handoutMasterId r:id="rId27"/>
  </p:handoutMasterIdLst>
  <p:sldIdLst>
    <p:sldId id="264" r:id="rId2"/>
    <p:sldId id="655" r:id="rId3"/>
    <p:sldId id="568" r:id="rId4"/>
    <p:sldId id="659" r:id="rId5"/>
    <p:sldId id="660" r:id="rId6"/>
    <p:sldId id="512" r:id="rId7"/>
    <p:sldId id="642" r:id="rId8"/>
    <p:sldId id="645" r:id="rId9"/>
    <p:sldId id="640" r:id="rId10"/>
    <p:sldId id="641" r:id="rId11"/>
    <p:sldId id="591" r:id="rId12"/>
    <p:sldId id="643" r:id="rId13"/>
    <p:sldId id="634" r:id="rId14"/>
    <p:sldId id="647" r:id="rId15"/>
    <p:sldId id="639" r:id="rId16"/>
    <p:sldId id="633" r:id="rId17"/>
    <p:sldId id="635" r:id="rId18"/>
    <p:sldId id="652" r:id="rId19"/>
    <p:sldId id="653" r:id="rId20"/>
    <p:sldId id="651" r:id="rId21"/>
    <p:sldId id="444" r:id="rId22"/>
    <p:sldId id="649" r:id="rId23"/>
    <p:sldId id="628" r:id="rId24"/>
    <p:sldId id="656" r:id="rId25"/>
  </p:sldIdLst>
  <p:sldSz cx="9144000" cy="6858000" type="screen4x3"/>
  <p:notesSz cx="6797675" cy="9926638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ABCA"/>
    <a:srgbClr val="BCD0E0"/>
    <a:srgbClr val="DDE7EF"/>
    <a:srgbClr val="E08484"/>
    <a:srgbClr val="CF9595"/>
    <a:srgbClr val="D98B8B"/>
    <a:srgbClr val="CD6565"/>
    <a:srgbClr val="75A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28" autoAdjust="0"/>
    <p:restoredTop sz="99476" autoAdjust="0"/>
  </p:normalViewPr>
  <p:slideViewPr>
    <p:cSldViewPr snapToGrid="0" snapToObjects="1">
      <p:cViewPr varScale="1">
        <p:scale>
          <a:sx n="115" d="100"/>
          <a:sy n="115" d="100"/>
        </p:scale>
        <p:origin x="11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1" d="100"/>
          <a:sy n="71" d="100"/>
        </p:scale>
        <p:origin x="-249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FD6509-75DF-42A2-882B-2B3EDDA1D1ED}" type="doc">
      <dgm:prSet loTypeId="urn:microsoft.com/office/officeart/2005/8/layout/process5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F2E9652-111A-4D3F-ACF0-EC93FA8A33FE}">
      <dgm:prSet phldrT="[Text]"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Constitutional Assembly drafts first proposals</a:t>
          </a:r>
        </a:p>
      </dgm:t>
    </dgm:pt>
    <dgm:pt modelId="{78ADD046-E7D7-482B-8C13-91CF9DBF4922}" type="parTrans" cxnId="{55054133-6730-4187-A21A-6D81D8271F8D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0FF27D-138D-42FD-9045-81934FB2C5A6}" type="sibTrans" cxnId="{55054133-6730-4187-A21A-6D81D8271F8D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CD30EA-795B-4AAB-9F26-CA4918161396}">
      <dgm:prSet phldrT="[Text]"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First public deliberation, </a:t>
          </a:r>
          <a:br>
            <a:rPr lang="en-US" sz="9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supported by experts</a:t>
          </a:r>
        </a:p>
      </dgm:t>
    </dgm:pt>
    <dgm:pt modelId="{2EF142BC-3F75-499E-9E54-8EDDFBF6F8DB}" type="parTrans" cxnId="{ED94E277-B473-455D-AD01-7E7CCFDDFE4C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636AA8-8119-44EF-9284-A6B1EE33CF6D}" type="sibTrans" cxnId="{ED94E277-B473-455D-AD01-7E7CCFDDFE4C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B7C441-F935-4813-B948-081468C441CF}">
      <dgm:prSet phldrT="[Text]"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Multi-level mini-public suggests second proposals </a:t>
          </a:r>
        </a:p>
      </dgm:t>
    </dgm:pt>
    <dgm:pt modelId="{2359B8D5-2978-4124-82BF-5C02EAD60955}" type="parTrans" cxnId="{74F248DB-FAC3-4231-90F9-A45678BC70F9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C7B645-FEAB-4EBC-8F07-A2C519E12BCB}" type="sibTrans" cxnId="{74F248DB-FAC3-4231-90F9-A45678BC70F9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A158D2-5A66-497F-B61C-237D87563E57}">
      <dgm:prSet phldrT="[Text]"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Elected and selected chambers suggest third proposals </a:t>
          </a:r>
        </a:p>
      </dgm:t>
    </dgm:pt>
    <dgm:pt modelId="{A40E0E3E-C296-4435-9146-F3D2DA636DEB}" type="parTrans" cxnId="{C77169C9-9510-43EC-9BD2-0D4B8270D869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A888AF-E5AD-47E9-997B-E68B4672C23A}" type="sibTrans" cxnId="{C77169C9-9510-43EC-9BD2-0D4B8270D869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058B25-AEC3-493F-97D3-FBF74B30B17D}">
      <dgm:prSet phldrT="[Text]"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Preparation of Deliberation Day</a:t>
          </a:r>
        </a:p>
      </dgm:t>
    </dgm:pt>
    <dgm:pt modelId="{5647C10E-110E-4821-8476-800052E55BD1}" type="parTrans" cxnId="{7A3DE5F3-0ECD-4BA1-850F-FBD3B5675F64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A1021C-224C-41C6-83F7-D7E50CC50892}" type="sibTrans" cxnId="{7A3DE5F3-0ECD-4BA1-850F-FBD3B5675F64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D9A3DF-A9F4-49AD-9E3C-E3E0049FA173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Second public deliberation</a:t>
          </a:r>
        </a:p>
      </dgm:t>
    </dgm:pt>
    <dgm:pt modelId="{9D4BEABC-8931-4EB0-A6EE-ADA5F4950E09}" type="parTrans" cxnId="{D7C6CD18-D217-4742-8591-02C8CAA76B08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EBCBE9-D4BF-4B86-8C17-9133A171239B}" type="sibTrans" cxnId="{D7C6CD18-D217-4742-8591-02C8CAA76B08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B821AE-2580-4EF3-B38D-BA805A857F0E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Multi-level mini-public develops fifth and final proposals </a:t>
          </a:r>
        </a:p>
      </dgm:t>
    </dgm:pt>
    <dgm:pt modelId="{E3FC9EAB-602B-4A8C-8A9F-A0F41D1462FB}" type="parTrans" cxnId="{B5CAF29B-F2D7-43EB-91D5-43A9DC48E751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A0DFD-1867-4B3F-91D7-087DCDD0ADDD}" type="sibTrans" cxnId="{B5CAF29B-F2D7-43EB-91D5-43A9DC48E751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3A010D-C544-4721-B1F9-F1FCDB4EFAD7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Multi-Issue Referendum</a:t>
          </a:r>
        </a:p>
      </dgm:t>
    </dgm:pt>
    <dgm:pt modelId="{AD637379-27EA-4663-BA2C-B8ADBFBD9C71}" type="parTrans" cxnId="{52524EAD-DDA7-4A57-8303-29FC170E9351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629F4D-AF8A-4A25-B21E-B45668422F91}" type="sibTrans" cxnId="{52524EAD-DDA7-4A57-8303-29FC170E9351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64DE16-3D80-4C27-8698-4BC09495D942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Community decides to become a Thriving Democracy</a:t>
          </a:r>
        </a:p>
      </dgm:t>
    </dgm:pt>
    <dgm:pt modelId="{DA81AD3F-C272-470B-9AB4-E2EA82D40DAB}" type="parTrans" cxnId="{0B0A4291-0A97-44BC-89CA-0CCEA193087A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BB0C27-9515-4B7B-ADE3-492256361074}" type="sibTrans" cxnId="{0B0A4291-0A97-44BC-89CA-0CCEA193087A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5041C9-9F0C-407B-AA7D-5F8A65D5AEA5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Elected and selected chambers suggest fourth proposals </a:t>
          </a:r>
        </a:p>
      </dgm:t>
    </dgm:pt>
    <dgm:pt modelId="{2F82E091-9A64-43E1-A146-A78AE5667D73}" type="parTrans" cxnId="{E52F0F71-35A3-4D1E-BEF6-F7FCE9E51B04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160B57-82BF-4275-B393-19C5EDC48111}" type="sibTrans" cxnId="{E52F0F71-35A3-4D1E-BEF6-F7FCE9E51B04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705C53-EB55-4CA3-8935-ABF981690060}">
      <dgm:prSet custT="1"/>
      <dgm:spPr/>
      <dgm:t>
        <a:bodyPr/>
        <a:lstStyle/>
        <a:p>
          <a:r>
            <a:rPr lang="en-US" sz="900">
              <a:latin typeface="Arial" panose="020B0604020202020204" pitchFamily="34" charset="0"/>
              <a:cs typeface="Arial" panose="020B0604020202020204" pitchFamily="34" charset="0"/>
            </a:rPr>
            <a:t>Deliberation Day</a:t>
          </a:r>
        </a:p>
      </dgm:t>
    </dgm:pt>
    <dgm:pt modelId="{B83394EF-15BE-4BBB-A0C5-7E894A582291}" type="parTrans" cxnId="{AD0A51E0-B054-476C-99CC-E1B9A6070C1C}">
      <dgm:prSet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F279C0-47AA-4D34-9AE1-13F5A7BC67E6}" type="sibTrans" cxnId="{AD0A51E0-B054-476C-99CC-E1B9A6070C1C}">
      <dgm:prSet custT="1"/>
      <dgm:spPr/>
      <dgm:t>
        <a:bodyPr/>
        <a:lstStyle/>
        <a:p>
          <a:endParaRPr 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F6AC24-53C8-4455-A567-F68470F1016A}" type="pres">
      <dgm:prSet presAssocID="{38FD6509-75DF-42A2-882B-2B3EDDA1D1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3616079-9C43-4321-ABBA-D5DD40E4CB1F}" type="pres">
      <dgm:prSet presAssocID="{8A64DE16-3D80-4C27-8698-4BC09495D942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E80D50-1FEC-4C6A-9E96-471F36FC1B21}" type="pres">
      <dgm:prSet presAssocID="{34BB0C27-9515-4B7B-ADE3-492256361074}" presName="sibTrans" presStyleLbl="sibTrans2D1" presStyleIdx="0" presStyleCnt="10"/>
      <dgm:spPr/>
      <dgm:t>
        <a:bodyPr/>
        <a:lstStyle/>
        <a:p>
          <a:endParaRPr lang="de-DE"/>
        </a:p>
      </dgm:t>
    </dgm:pt>
    <dgm:pt modelId="{20C31BDB-A409-46F1-BB12-4D8781644825}" type="pres">
      <dgm:prSet presAssocID="{34BB0C27-9515-4B7B-ADE3-492256361074}" presName="connectorText" presStyleLbl="sibTrans2D1" presStyleIdx="0" presStyleCnt="10"/>
      <dgm:spPr/>
      <dgm:t>
        <a:bodyPr/>
        <a:lstStyle/>
        <a:p>
          <a:endParaRPr lang="de-DE"/>
        </a:p>
      </dgm:t>
    </dgm:pt>
    <dgm:pt modelId="{3559C77B-66C9-48E3-8920-4FE16DB2187D}" type="pres">
      <dgm:prSet presAssocID="{DF2E9652-111A-4D3F-ACF0-EC93FA8A33FE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BD0660-D6FA-482D-92CE-9B242A6BE108}" type="pres">
      <dgm:prSet presAssocID="{960FF27D-138D-42FD-9045-81934FB2C5A6}" presName="sibTrans" presStyleLbl="sibTrans2D1" presStyleIdx="1" presStyleCnt="10"/>
      <dgm:spPr/>
      <dgm:t>
        <a:bodyPr/>
        <a:lstStyle/>
        <a:p>
          <a:endParaRPr lang="de-DE"/>
        </a:p>
      </dgm:t>
    </dgm:pt>
    <dgm:pt modelId="{7F32633B-B255-4377-A166-C953967BC097}" type="pres">
      <dgm:prSet presAssocID="{960FF27D-138D-42FD-9045-81934FB2C5A6}" presName="connectorText" presStyleLbl="sibTrans2D1" presStyleIdx="1" presStyleCnt="10"/>
      <dgm:spPr/>
      <dgm:t>
        <a:bodyPr/>
        <a:lstStyle/>
        <a:p>
          <a:endParaRPr lang="de-DE"/>
        </a:p>
      </dgm:t>
    </dgm:pt>
    <dgm:pt modelId="{480EE877-6C47-4103-A31D-18F782EF8442}" type="pres">
      <dgm:prSet presAssocID="{2DCD30EA-795B-4AAB-9F26-CA4918161396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4481645-3BE9-4B7D-BB2B-644CA0699F0D}" type="pres">
      <dgm:prSet presAssocID="{05636AA8-8119-44EF-9284-A6B1EE33CF6D}" presName="sibTrans" presStyleLbl="sibTrans2D1" presStyleIdx="2" presStyleCnt="10"/>
      <dgm:spPr/>
      <dgm:t>
        <a:bodyPr/>
        <a:lstStyle/>
        <a:p>
          <a:endParaRPr lang="de-DE"/>
        </a:p>
      </dgm:t>
    </dgm:pt>
    <dgm:pt modelId="{A1E82D4D-4BB7-4748-BC82-333C09B9156E}" type="pres">
      <dgm:prSet presAssocID="{05636AA8-8119-44EF-9284-A6B1EE33CF6D}" presName="connectorText" presStyleLbl="sibTrans2D1" presStyleIdx="2" presStyleCnt="10"/>
      <dgm:spPr/>
      <dgm:t>
        <a:bodyPr/>
        <a:lstStyle/>
        <a:p>
          <a:endParaRPr lang="de-DE"/>
        </a:p>
      </dgm:t>
    </dgm:pt>
    <dgm:pt modelId="{D2718DA5-0D7A-40D2-80F5-83D80A5B3551}" type="pres">
      <dgm:prSet presAssocID="{42B7C441-F935-4813-B948-081468C441CF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0EF52E9-E296-4114-9A36-D5124CF90B77}" type="pres">
      <dgm:prSet presAssocID="{38C7B645-FEAB-4EBC-8F07-A2C519E12BCB}" presName="sibTrans" presStyleLbl="sibTrans2D1" presStyleIdx="3" presStyleCnt="10"/>
      <dgm:spPr/>
      <dgm:t>
        <a:bodyPr/>
        <a:lstStyle/>
        <a:p>
          <a:endParaRPr lang="de-DE"/>
        </a:p>
      </dgm:t>
    </dgm:pt>
    <dgm:pt modelId="{29A76C86-85C0-40DA-84B1-F7F0DE822C11}" type="pres">
      <dgm:prSet presAssocID="{38C7B645-FEAB-4EBC-8F07-A2C519E12BCB}" presName="connectorText" presStyleLbl="sibTrans2D1" presStyleIdx="3" presStyleCnt="10"/>
      <dgm:spPr/>
      <dgm:t>
        <a:bodyPr/>
        <a:lstStyle/>
        <a:p>
          <a:endParaRPr lang="de-DE"/>
        </a:p>
      </dgm:t>
    </dgm:pt>
    <dgm:pt modelId="{1A83687B-6E9F-4181-A10B-31A43E5A30E2}" type="pres">
      <dgm:prSet presAssocID="{A4A158D2-5A66-497F-B61C-237D87563E57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9D41D73-EF0C-42F9-80C2-5F7ED2C35C44}" type="pres">
      <dgm:prSet presAssocID="{C5A888AF-E5AD-47E9-997B-E68B4672C23A}" presName="sibTrans" presStyleLbl="sibTrans2D1" presStyleIdx="4" presStyleCnt="10"/>
      <dgm:spPr/>
      <dgm:t>
        <a:bodyPr/>
        <a:lstStyle/>
        <a:p>
          <a:endParaRPr lang="de-DE"/>
        </a:p>
      </dgm:t>
    </dgm:pt>
    <dgm:pt modelId="{2C7E2F6E-A3D9-4F4A-AE4C-7B0E2D3E173D}" type="pres">
      <dgm:prSet presAssocID="{C5A888AF-E5AD-47E9-997B-E68B4672C23A}" presName="connectorText" presStyleLbl="sibTrans2D1" presStyleIdx="4" presStyleCnt="10"/>
      <dgm:spPr/>
      <dgm:t>
        <a:bodyPr/>
        <a:lstStyle/>
        <a:p>
          <a:endParaRPr lang="de-DE"/>
        </a:p>
      </dgm:t>
    </dgm:pt>
    <dgm:pt modelId="{6D71C1E9-A2DF-4796-9460-ECB2C77980E0}" type="pres">
      <dgm:prSet presAssocID="{D7D9A3DF-A9F4-49AD-9E3C-E3E0049FA173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8C98552-2B41-4968-B4AC-E44837D911D4}" type="pres">
      <dgm:prSet presAssocID="{0CEBCBE9-D4BF-4B86-8C17-9133A171239B}" presName="sibTrans" presStyleLbl="sibTrans2D1" presStyleIdx="5" presStyleCnt="10"/>
      <dgm:spPr/>
      <dgm:t>
        <a:bodyPr/>
        <a:lstStyle/>
        <a:p>
          <a:endParaRPr lang="de-DE"/>
        </a:p>
      </dgm:t>
    </dgm:pt>
    <dgm:pt modelId="{2383B9A4-7C3B-469C-9D37-25E551DFBE3E}" type="pres">
      <dgm:prSet presAssocID="{0CEBCBE9-D4BF-4B86-8C17-9133A171239B}" presName="connectorText" presStyleLbl="sibTrans2D1" presStyleIdx="5" presStyleCnt="10"/>
      <dgm:spPr/>
      <dgm:t>
        <a:bodyPr/>
        <a:lstStyle/>
        <a:p>
          <a:endParaRPr lang="de-DE"/>
        </a:p>
      </dgm:t>
    </dgm:pt>
    <dgm:pt modelId="{A9DE4782-9376-4F9A-8A73-18B9BC4A8DFB}" type="pres">
      <dgm:prSet presAssocID="{9F058B25-AEC3-493F-97D3-FBF74B30B17D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02B9DEA-307C-4C35-8016-4067D8FB3F7E}" type="pres">
      <dgm:prSet presAssocID="{8DA1021C-224C-41C6-83F7-D7E50CC50892}" presName="sibTrans" presStyleLbl="sibTrans2D1" presStyleIdx="6" presStyleCnt="10"/>
      <dgm:spPr/>
      <dgm:t>
        <a:bodyPr/>
        <a:lstStyle/>
        <a:p>
          <a:endParaRPr lang="de-DE"/>
        </a:p>
      </dgm:t>
    </dgm:pt>
    <dgm:pt modelId="{5A2EF0A7-2F3D-4F29-812C-4835B6E69CB8}" type="pres">
      <dgm:prSet presAssocID="{8DA1021C-224C-41C6-83F7-D7E50CC50892}" presName="connectorText" presStyleLbl="sibTrans2D1" presStyleIdx="6" presStyleCnt="10"/>
      <dgm:spPr/>
      <dgm:t>
        <a:bodyPr/>
        <a:lstStyle/>
        <a:p>
          <a:endParaRPr lang="de-DE"/>
        </a:p>
      </dgm:t>
    </dgm:pt>
    <dgm:pt modelId="{319615F1-28E0-4640-AF1C-BD2A900EC3C5}" type="pres">
      <dgm:prSet presAssocID="{075041C9-9F0C-407B-AA7D-5F8A65D5AEA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F7AC58-4D80-4EC4-9683-D08FE7C949F9}" type="pres">
      <dgm:prSet presAssocID="{D4160B57-82BF-4275-B393-19C5EDC48111}" presName="sibTrans" presStyleLbl="sibTrans2D1" presStyleIdx="7" presStyleCnt="10"/>
      <dgm:spPr/>
      <dgm:t>
        <a:bodyPr/>
        <a:lstStyle/>
        <a:p>
          <a:endParaRPr lang="de-DE"/>
        </a:p>
      </dgm:t>
    </dgm:pt>
    <dgm:pt modelId="{6D451F98-840D-441D-A4B4-CC598BCB2474}" type="pres">
      <dgm:prSet presAssocID="{D4160B57-82BF-4275-B393-19C5EDC48111}" presName="connectorText" presStyleLbl="sibTrans2D1" presStyleIdx="7" presStyleCnt="10"/>
      <dgm:spPr/>
      <dgm:t>
        <a:bodyPr/>
        <a:lstStyle/>
        <a:p>
          <a:endParaRPr lang="de-DE"/>
        </a:p>
      </dgm:t>
    </dgm:pt>
    <dgm:pt modelId="{0569EDE3-95D2-47C7-8B05-71A0B07B51B4}" type="pres">
      <dgm:prSet presAssocID="{EF705C53-EB55-4CA3-8935-ABF981690060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0CF9AA0-A88A-4CD6-B2E5-5A5057ED94B3}" type="pres">
      <dgm:prSet presAssocID="{23F279C0-47AA-4D34-9AE1-13F5A7BC67E6}" presName="sibTrans" presStyleLbl="sibTrans2D1" presStyleIdx="8" presStyleCnt="10"/>
      <dgm:spPr/>
      <dgm:t>
        <a:bodyPr/>
        <a:lstStyle/>
        <a:p>
          <a:endParaRPr lang="de-DE"/>
        </a:p>
      </dgm:t>
    </dgm:pt>
    <dgm:pt modelId="{48B4F2FA-57FB-4231-BDA3-98B87498FD07}" type="pres">
      <dgm:prSet presAssocID="{23F279C0-47AA-4D34-9AE1-13F5A7BC67E6}" presName="connectorText" presStyleLbl="sibTrans2D1" presStyleIdx="8" presStyleCnt="10"/>
      <dgm:spPr/>
      <dgm:t>
        <a:bodyPr/>
        <a:lstStyle/>
        <a:p>
          <a:endParaRPr lang="de-DE"/>
        </a:p>
      </dgm:t>
    </dgm:pt>
    <dgm:pt modelId="{C95A8A66-D795-49FE-84D6-59A1239FE50A}" type="pres">
      <dgm:prSet presAssocID="{99B821AE-2580-4EF3-B38D-BA805A857F0E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73A0E3E-7EAE-4AE5-8E9D-6F0A3D18320E}" type="pres">
      <dgm:prSet presAssocID="{41DA0DFD-1867-4B3F-91D7-087DCDD0ADDD}" presName="sibTrans" presStyleLbl="sibTrans2D1" presStyleIdx="9" presStyleCnt="10"/>
      <dgm:spPr/>
      <dgm:t>
        <a:bodyPr/>
        <a:lstStyle/>
        <a:p>
          <a:endParaRPr lang="de-DE"/>
        </a:p>
      </dgm:t>
    </dgm:pt>
    <dgm:pt modelId="{B70DF8C7-0EE6-4464-AB79-D2D38F16BEA7}" type="pres">
      <dgm:prSet presAssocID="{41DA0DFD-1867-4B3F-91D7-087DCDD0ADDD}" presName="connectorText" presStyleLbl="sibTrans2D1" presStyleIdx="9" presStyleCnt="10"/>
      <dgm:spPr/>
      <dgm:t>
        <a:bodyPr/>
        <a:lstStyle/>
        <a:p>
          <a:endParaRPr lang="de-DE"/>
        </a:p>
      </dgm:t>
    </dgm:pt>
    <dgm:pt modelId="{4B34EB2E-A390-47C7-9B73-B7EEA1C753A1}" type="pres">
      <dgm:prSet presAssocID="{003A010D-C544-4721-B1F9-F1FCDB4EFAD7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A115690-8D34-4DAE-A2ED-731E1602432E}" type="presOf" srcId="{8A64DE16-3D80-4C27-8698-4BC09495D942}" destId="{13616079-9C43-4321-ABBA-D5DD40E4CB1F}" srcOrd="0" destOrd="0" presId="urn:microsoft.com/office/officeart/2005/8/layout/process5"/>
    <dgm:cxn modelId="{5EB18F83-9E39-4798-813D-97B16CEFDC3C}" type="presOf" srcId="{8DA1021C-224C-41C6-83F7-D7E50CC50892}" destId="{C02B9DEA-307C-4C35-8016-4067D8FB3F7E}" srcOrd="0" destOrd="0" presId="urn:microsoft.com/office/officeart/2005/8/layout/process5"/>
    <dgm:cxn modelId="{B5CAF29B-F2D7-43EB-91D5-43A9DC48E751}" srcId="{38FD6509-75DF-42A2-882B-2B3EDDA1D1ED}" destId="{99B821AE-2580-4EF3-B38D-BA805A857F0E}" srcOrd="9" destOrd="0" parTransId="{E3FC9EAB-602B-4A8C-8A9F-A0F41D1462FB}" sibTransId="{41DA0DFD-1867-4B3F-91D7-087DCDD0ADDD}"/>
    <dgm:cxn modelId="{34C69CEF-4933-41BE-8015-6113086E1D91}" type="presOf" srcId="{9F058B25-AEC3-493F-97D3-FBF74B30B17D}" destId="{A9DE4782-9376-4F9A-8A73-18B9BC4A8DFB}" srcOrd="0" destOrd="0" presId="urn:microsoft.com/office/officeart/2005/8/layout/process5"/>
    <dgm:cxn modelId="{D593CF5D-34A2-4DDE-A5C4-2F1540DFA7A0}" type="presOf" srcId="{41DA0DFD-1867-4B3F-91D7-087DCDD0ADDD}" destId="{E73A0E3E-7EAE-4AE5-8E9D-6F0A3D18320E}" srcOrd="0" destOrd="0" presId="urn:microsoft.com/office/officeart/2005/8/layout/process5"/>
    <dgm:cxn modelId="{ED94E277-B473-455D-AD01-7E7CCFDDFE4C}" srcId="{38FD6509-75DF-42A2-882B-2B3EDDA1D1ED}" destId="{2DCD30EA-795B-4AAB-9F26-CA4918161396}" srcOrd="2" destOrd="0" parTransId="{2EF142BC-3F75-499E-9E54-8EDDFBF6F8DB}" sibTransId="{05636AA8-8119-44EF-9284-A6B1EE33CF6D}"/>
    <dgm:cxn modelId="{AF79E612-A56A-452F-8247-35B97D736F8D}" type="presOf" srcId="{2DCD30EA-795B-4AAB-9F26-CA4918161396}" destId="{480EE877-6C47-4103-A31D-18F782EF8442}" srcOrd="0" destOrd="0" presId="urn:microsoft.com/office/officeart/2005/8/layout/process5"/>
    <dgm:cxn modelId="{81ACFA33-C657-4102-A48D-B2A212F250A4}" type="presOf" srcId="{8DA1021C-224C-41C6-83F7-D7E50CC50892}" destId="{5A2EF0A7-2F3D-4F29-812C-4835B6E69CB8}" srcOrd="1" destOrd="0" presId="urn:microsoft.com/office/officeart/2005/8/layout/process5"/>
    <dgm:cxn modelId="{ACE9C42A-F4BD-4800-96C2-315919199601}" type="presOf" srcId="{42B7C441-F935-4813-B948-081468C441CF}" destId="{D2718DA5-0D7A-40D2-80F5-83D80A5B3551}" srcOrd="0" destOrd="0" presId="urn:microsoft.com/office/officeart/2005/8/layout/process5"/>
    <dgm:cxn modelId="{D7C6CD18-D217-4742-8591-02C8CAA76B08}" srcId="{38FD6509-75DF-42A2-882B-2B3EDDA1D1ED}" destId="{D7D9A3DF-A9F4-49AD-9E3C-E3E0049FA173}" srcOrd="5" destOrd="0" parTransId="{9D4BEABC-8931-4EB0-A6EE-ADA5F4950E09}" sibTransId="{0CEBCBE9-D4BF-4B86-8C17-9133A171239B}"/>
    <dgm:cxn modelId="{B348DF16-E89C-4604-BEB8-F53A659EA109}" type="presOf" srcId="{D7D9A3DF-A9F4-49AD-9E3C-E3E0049FA173}" destId="{6D71C1E9-A2DF-4796-9460-ECB2C77980E0}" srcOrd="0" destOrd="0" presId="urn:microsoft.com/office/officeart/2005/8/layout/process5"/>
    <dgm:cxn modelId="{9B9C1ED9-C98D-414A-BB62-303330EB3EE0}" type="presOf" srcId="{38FD6509-75DF-42A2-882B-2B3EDDA1D1ED}" destId="{BEF6AC24-53C8-4455-A567-F68470F1016A}" srcOrd="0" destOrd="0" presId="urn:microsoft.com/office/officeart/2005/8/layout/process5"/>
    <dgm:cxn modelId="{EC422261-ECFE-4C0A-BED2-5EF17B2CD328}" type="presOf" srcId="{99B821AE-2580-4EF3-B38D-BA805A857F0E}" destId="{C95A8A66-D795-49FE-84D6-59A1239FE50A}" srcOrd="0" destOrd="0" presId="urn:microsoft.com/office/officeart/2005/8/layout/process5"/>
    <dgm:cxn modelId="{55054133-6730-4187-A21A-6D81D8271F8D}" srcId="{38FD6509-75DF-42A2-882B-2B3EDDA1D1ED}" destId="{DF2E9652-111A-4D3F-ACF0-EC93FA8A33FE}" srcOrd="1" destOrd="0" parTransId="{78ADD046-E7D7-482B-8C13-91CF9DBF4922}" sibTransId="{960FF27D-138D-42FD-9045-81934FB2C5A6}"/>
    <dgm:cxn modelId="{B56D0E36-62E4-479C-9F9D-9954942B2868}" type="presOf" srcId="{003A010D-C544-4721-B1F9-F1FCDB4EFAD7}" destId="{4B34EB2E-A390-47C7-9B73-B7EEA1C753A1}" srcOrd="0" destOrd="0" presId="urn:microsoft.com/office/officeart/2005/8/layout/process5"/>
    <dgm:cxn modelId="{173830CC-B18B-4E15-A5A5-C282D9B9C576}" type="presOf" srcId="{960FF27D-138D-42FD-9045-81934FB2C5A6}" destId="{7F32633B-B255-4377-A166-C953967BC097}" srcOrd="1" destOrd="0" presId="urn:microsoft.com/office/officeart/2005/8/layout/process5"/>
    <dgm:cxn modelId="{ED9AD10C-697A-4135-B1C5-CDCEBCF735B6}" type="presOf" srcId="{075041C9-9F0C-407B-AA7D-5F8A65D5AEA5}" destId="{319615F1-28E0-4640-AF1C-BD2A900EC3C5}" srcOrd="0" destOrd="0" presId="urn:microsoft.com/office/officeart/2005/8/layout/process5"/>
    <dgm:cxn modelId="{019C407A-E10D-431E-A281-D7CD08F0A390}" type="presOf" srcId="{A4A158D2-5A66-497F-B61C-237D87563E57}" destId="{1A83687B-6E9F-4181-A10B-31A43E5A30E2}" srcOrd="0" destOrd="0" presId="urn:microsoft.com/office/officeart/2005/8/layout/process5"/>
    <dgm:cxn modelId="{27AEB05C-A188-4B00-822A-535202CB9FF8}" type="presOf" srcId="{23F279C0-47AA-4D34-9AE1-13F5A7BC67E6}" destId="{90CF9AA0-A88A-4CD6-B2E5-5A5057ED94B3}" srcOrd="0" destOrd="0" presId="urn:microsoft.com/office/officeart/2005/8/layout/process5"/>
    <dgm:cxn modelId="{367B66A8-BC3C-4935-A1A7-838C7E435162}" type="presOf" srcId="{34BB0C27-9515-4B7B-ADE3-492256361074}" destId="{04E80D50-1FEC-4C6A-9E96-471F36FC1B21}" srcOrd="0" destOrd="0" presId="urn:microsoft.com/office/officeart/2005/8/layout/process5"/>
    <dgm:cxn modelId="{23DEC493-42BF-4EA6-8EDE-9D74D209DEE1}" type="presOf" srcId="{38C7B645-FEAB-4EBC-8F07-A2C519E12BCB}" destId="{50EF52E9-E296-4114-9A36-D5124CF90B77}" srcOrd="0" destOrd="0" presId="urn:microsoft.com/office/officeart/2005/8/layout/process5"/>
    <dgm:cxn modelId="{72723C52-F080-4F99-8A56-ADEF33C83285}" type="presOf" srcId="{D4160B57-82BF-4275-B393-19C5EDC48111}" destId="{60F7AC58-4D80-4EC4-9683-D08FE7C949F9}" srcOrd="0" destOrd="0" presId="urn:microsoft.com/office/officeart/2005/8/layout/process5"/>
    <dgm:cxn modelId="{F9741FB4-553B-4281-B18F-30120EC3F4EF}" type="presOf" srcId="{0CEBCBE9-D4BF-4B86-8C17-9133A171239B}" destId="{2383B9A4-7C3B-469C-9D37-25E551DFBE3E}" srcOrd="1" destOrd="0" presId="urn:microsoft.com/office/officeart/2005/8/layout/process5"/>
    <dgm:cxn modelId="{74F248DB-FAC3-4231-90F9-A45678BC70F9}" srcId="{38FD6509-75DF-42A2-882B-2B3EDDA1D1ED}" destId="{42B7C441-F935-4813-B948-081468C441CF}" srcOrd="3" destOrd="0" parTransId="{2359B8D5-2978-4124-82BF-5C02EAD60955}" sibTransId="{38C7B645-FEAB-4EBC-8F07-A2C519E12BCB}"/>
    <dgm:cxn modelId="{3D3FD7A5-5B16-41C9-9B25-DE64F8280F1F}" type="presOf" srcId="{0CEBCBE9-D4BF-4B86-8C17-9133A171239B}" destId="{68C98552-2B41-4968-B4AC-E44837D911D4}" srcOrd="0" destOrd="0" presId="urn:microsoft.com/office/officeart/2005/8/layout/process5"/>
    <dgm:cxn modelId="{B6BE10E9-BF3F-4380-9CE8-282651A83A98}" type="presOf" srcId="{05636AA8-8119-44EF-9284-A6B1EE33CF6D}" destId="{A1E82D4D-4BB7-4748-BC82-333C09B9156E}" srcOrd="1" destOrd="0" presId="urn:microsoft.com/office/officeart/2005/8/layout/process5"/>
    <dgm:cxn modelId="{0B0A4291-0A97-44BC-89CA-0CCEA193087A}" srcId="{38FD6509-75DF-42A2-882B-2B3EDDA1D1ED}" destId="{8A64DE16-3D80-4C27-8698-4BC09495D942}" srcOrd="0" destOrd="0" parTransId="{DA81AD3F-C272-470B-9AB4-E2EA82D40DAB}" sibTransId="{34BB0C27-9515-4B7B-ADE3-492256361074}"/>
    <dgm:cxn modelId="{3F121E83-46DD-4DC6-A923-C28E39B5D924}" type="presOf" srcId="{DF2E9652-111A-4D3F-ACF0-EC93FA8A33FE}" destId="{3559C77B-66C9-48E3-8920-4FE16DB2187D}" srcOrd="0" destOrd="0" presId="urn:microsoft.com/office/officeart/2005/8/layout/process5"/>
    <dgm:cxn modelId="{ED1D7DDA-A0CC-40A6-AE06-D457A296473C}" type="presOf" srcId="{EF705C53-EB55-4CA3-8935-ABF981690060}" destId="{0569EDE3-95D2-47C7-8B05-71A0B07B51B4}" srcOrd="0" destOrd="0" presId="urn:microsoft.com/office/officeart/2005/8/layout/process5"/>
    <dgm:cxn modelId="{0FB071AB-EC30-4F90-BB62-35D9806286E5}" type="presOf" srcId="{C5A888AF-E5AD-47E9-997B-E68B4672C23A}" destId="{2C7E2F6E-A3D9-4F4A-AE4C-7B0E2D3E173D}" srcOrd="1" destOrd="0" presId="urn:microsoft.com/office/officeart/2005/8/layout/process5"/>
    <dgm:cxn modelId="{70721712-9FC9-44FA-BE5E-EA6AF32A65E2}" type="presOf" srcId="{41DA0DFD-1867-4B3F-91D7-087DCDD0ADDD}" destId="{B70DF8C7-0EE6-4464-AB79-D2D38F16BEA7}" srcOrd="1" destOrd="0" presId="urn:microsoft.com/office/officeart/2005/8/layout/process5"/>
    <dgm:cxn modelId="{9E673632-3961-4D3B-A667-28C8A56C1C41}" type="presOf" srcId="{D4160B57-82BF-4275-B393-19C5EDC48111}" destId="{6D451F98-840D-441D-A4B4-CC598BCB2474}" srcOrd="1" destOrd="0" presId="urn:microsoft.com/office/officeart/2005/8/layout/process5"/>
    <dgm:cxn modelId="{52524EAD-DDA7-4A57-8303-29FC170E9351}" srcId="{38FD6509-75DF-42A2-882B-2B3EDDA1D1ED}" destId="{003A010D-C544-4721-B1F9-F1FCDB4EFAD7}" srcOrd="10" destOrd="0" parTransId="{AD637379-27EA-4663-BA2C-B8ADBFBD9C71}" sibTransId="{98629F4D-AF8A-4A25-B21E-B45668422F91}"/>
    <dgm:cxn modelId="{06E5539E-10D8-46CD-BFFC-731C543C8F5E}" type="presOf" srcId="{05636AA8-8119-44EF-9284-A6B1EE33CF6D}" destId="{94481645-3BE9-4B7D-BB2B-644CA0699F0D}" srcOrd="0" destOrd="0" presId="urn:microsoft.com/office/officeart/2005/8/layout/process5"/>
    <dgm:cxn modelId="{6E08D78C-B9A1-41CC-AD1D-F78BE4968A9A}" type="presOf" srcId="{38C7B645-FEAB-4EBC-8F07-A2C519E12BCB}" destId="{29A76C86-85C0-40DA-84B1-F7F0DE822C11}" srcOrd="1" destOrd="0" presId="urn:microsoft.com/office/officeart/2005/8/layout/process5"/>
    <dgm:cxn modelId="{46977ABF-A0EF-4C46-B77F-2824772EDA70}" type="presOf" srcId="{34BB0C27-9515-4B7B-ADE3-492256361074}" destId="{20C31BDB-A409-46F1-BB12-4D8781644825}" srcOrd="1" destOrd="0" presId="urn:microsoft.com/office/officeart/2005/8/layout/process5"/>
    <dgm:cxn modelId="{C77169C9-9510-43EC-9BD2-0D4B8270D869}" srcId="{38FD6509-75DF-42A2-882B-2B3EDDA1D1ED}" destId="{A4A158D2-5A66-497F-B61C-237D87563E57}" srcOrd="4" destOrd="0" parTransId="{A40E0E3E-C296-4435-9146-F3D2DA636DEB}" sibTransId="{C5A888AF-E5AD-47E9-997B-E68B4672C23A}"/>
    <dgm:cxn modelId="{CB664260-0857-4684-A1A4-7D314FE84DE7}" type="presOf" srcId="{960FF27D-138D-42FD-9045-81934FB2C5A6}" destId="{FABD0660-D6FA-482D-92CE-9B242A6BE108}" srcOrd="0" destOrd="0" presId="urn:microsoft.com/office/officeart/2005/8/layout/process5"/>
    <dgm:cxn modelId="{2A6AE5EB-D4AC-4D5B-9A28-36BC4AB5937F}" type="presOf" srcId="{C5A888AF-E5AD-47E9-997B-E68B4672C23A}" destId="{39D41D73-EF0C-42F9-80C2-5F7ED2C35C44}" srcOrd="0" destOrd="0" presId="urn:microsoft.com/office/officeart/2005/8/layout/process5"/>
    <dgm:cxn modelId="{AD0A51E0-B054-476C-99CC-E1B9A6070C1C}" srcId="{38FD6509-75DF-42A2-882B-2B3EDDA1D1ED}" destId="{EF705C53-EB55-4CA3-8935-ABF981690060}" srcOrd="8" destOrd="0" parTransId="{B83394EF-15BE-4BBB-A0C5-7E894A582291}" sibTransId="{23F279C0-47AA-4D34-9AE1-13F5A7BC67E6}"/>
    <dgm:cxn modelId="{1E81B91D-5698-4B4E-9743-1D838CA62FB8}" type="presOf" srcId="{23F279C0-47AA-4D34-9AE1-13F5A7BC67E6}" destId="{48B4F2FA-57FB-4231-BDA3-98B87498FD07}" srcOrd="1" destOrd="0" presId="urn:microsoft.com/office/officeart/2005/8/layout/process5"/>
    <dgm:cxn modelId="{E52F0F71-35A3-4D1E-BEF6-F7FCE9E51B04}" srcId="{38FD6509-75DF-42A2-882B-2B3EDDA1D1ED}" destId="{075041C9-9F0C-407B-AA7D-5F8A65D5AEA5}" srcOrd="7" destOrd="0" parTransId="{2F82E091-9A64-43E1-A146-A78AE5667D73}" sibTransId="{D4160B57-82BF-4275-B393-19C5EDC48111}"/>
    <dgm:cxn modelId="{7A3DE5F3-0ECD-4BA1-850F-FBD3B5675F64}" srcId="{38FD6509-75DF-42A2-882B-2B3EDDA1D1ED}" destId="{9F058B25-AEC3-493F-97D3-FBF74B30B17D}" srcOrd="6" destOrd="0" parTransId="{5647C10E-110E-4821-8476-800052E55BD1}" sibTransId="{8DA1021C-224C-41C6-83F7-D7E50CC50892}"/>
    <dgm:cxn modelId="{41C8C847-B225-4DA7-967B-0804CBCD39E2}" type="presParOf" srcId="{BEF6AC24-53C8-4455-A567-F68470F1016A}" destId="{13616079-9C43-4321-ABBA-D5DD40E4CB1F}" srcOrd="0" destOrd="0" presId="urn:microsoft.com/office/officeart/2005/8/layout/process5"/>
    <dgm:cxn modelId="{83C4D1AA-9C2B-4048-89B8-7F5EE58ACFE4}" type="presParOf" srcId="{BEF6AC24-53C8-4455-A567-F68470F1016A}" destId="{04E80D50-1FEC-4C6A-9E96-471F36FC1B21}" srcOrd="1" destOrd="0" presId="urn:microsoft.com/office/officeart/2005/8/layout/process5"/>
    <dgm:cxn modelId="{27CA1C70-5969-4CAE-B146-EF48CD62B211}" type="presParOf" srcId="{04E80D50-1FEC-4C6A-9E96-471F36FC1B21}" destId="{20C31BDB-A409-46F1-BB12-4D8781644825}" srcOrd="0" destOrd="0" presId="urn:microsoft.com/office/officeart/2005/8/layout/process5"/>
    <dgm:cxn modelId="{8845003B-C320-4A8D-9C20-352385D3D3D4}" type="presParOf" srcId="{BEF6AC24-53C8-4455-A567-F68470F1016A}" destId="{3559C77B-66C9-48E3-8920-4FE16DB2187D}" srcOrd="2" destOrd="0" presId="urn:microsoft.com/office/officeart/2005/8/layout/process5"/>
    <dgm:cxn modelId="{60258272-F86F-49AD-8CF8-F46C9947E5AD}" type="presParOf" srcId="{BEF6AC24-53C8-4455-A567-F68470F1016A}" destId="{FABD0660-D6FA-482D-92CE-9B242A6BE108}" srcOrd="3" destOrd="0" presId="urn:microsoft.com/office/officeart/2005/8/layout/process5"/>
    <dgm:cxn modelId="{A5E5E809-A1A7-44F7-AE78-0C62679B4A5C}" type="presParOf" srcId="{FABD0660-D6FA-482D-92CE-9B242A6BE108}" destId="{7F32633B-B255-4377-A166-C953967BC097}" srcOrd="0" destOrd="0" presId="urn:microsoft.com/office/officeart/2005/8/layout/process5"/>
    <dgm:cxn modelId="{BF4C6B0E-3E6C-45E3-A7BD-2B2F584D15DA}" type="presParOf" srcId="{BEF6AC24-53C8-4455-A567-F68470F1016A}" destId="{480EE877-6C47-4103-A31D-18F782EF8442}" srcOrd="4" destOrd="0" presId="urn:microsoft.com/office/officeart/2005/8/layout/process5"/>
    <dgm:cxn modelId="{C5E2A16D-8C2D-41ED-B030-178DA3389802}" type="presParOf" srcId="{BEF6AC24-53C8-4455-A567-F68470F1016A}" destId="{94481645-3BE9-4B7D-BB2B-644CA0699F0D}" srcOrd="5" destOrd="0" presId="urn:microsoft.com/office/officeart/2005/8/layout/process5"/>
    <dgm:cxn modelId="{1C59ED9A-0FC7-4053-A310-C53283A4FB96}" type="presParOf" srcId="{94481645-3BE9-4B7D-BB2B-644CA0699F0D}" destId="{A1E82D4D-4BB7-4748-BC82-333C09B9156E}" srcOrd="0" destOrd="0" presId="urn:microsoft.com/office/officeart/2005/8/layout/process5"/>
    <dgm:cxn modelId="{900B99CA-0C5F-4D20-BE87-2D28704F7C30}" type="presParOf" srcId="{BEF6AC24-53C8-4455-A567-F68470F1016A}" destId="{D2718DA5-0D7A-40D2-80F5-83D80A5B3551}" srcOrd="6" destOrd="0" presId="urn:microsoft.com/office/officeart/2005/8/layout/process5"/>
    <dgm:cxn modelId="{9487D90D-099A-47FF-8976-C79A587E4E6C}" type="presParOf" srcId="{BEF6AC24-53C8-4455-A567-F68470F1016A}" destId="{50EF52E9-E296-4114-9A36-D5124CF90B77}" srcOrd="7" destOrd="0" presId="urn:microsoft.com/office/officeart/2005/8/layout/process5"/>
    <dgm:cxn modelId="{2A63B4C3-389E-46A0-8DA8-BF74FC682413}" type="presParOf" srcId="{50EF52E9-E296-4114-9A36-D5124CF90B77}" destId="{29A76C86-85C0-40DA-84B1-F7F0DE822C11}" srcOrd="0" destOrd="0" presId="urn:microsoft.com/office/officeart/2005/8/layout/process5"/>
    <dgm:cxn modelId="{42B689B5-43E8-4CB7-9001-CC10D5FC1ADE}" type="presParOf" srcId="{BEF6AC24-53C8-4455-A567-F68470F1016A}" destId="{1A83687B-6E9F-4181-A10B-31A43E5A30E2}" srcOrd="8" destOrd="0" presId="urn:microsoft.com/office/officeart/2005/8/layout/process5"/>
    <dgm:cxn modelId="{AF45B94F-4CF3-4006-9C2B-558BEA194DC5}" type="presParOf" srcId="{BEF6AC24-53C8-4455-A567-F68470F1016A}" destId="{39D41D73-EF0C-42F9-80C2-5F7ED2C35C44}" srcOrd="9" destOrd="0" presId="urn:microsoft.com/office/officeart/2005/8/layout/process5"/>
    <dgm:cxn modelId="{37B94BC3-FFB5-4E1F-8953-B5CB2A6CF294}" type="presParOf" srcId="{39D41D73-EF0C-42F9-80C2-5F7ED2C35C44}" destId="{2C7E2F6E-A3D9-4F4A-AE4C-7B0E2D3E173D}" srcOrd="0" destOrd="0" presId="urn:microsoft.com/office/officeart/2005/8/layout/process5"/>
    <dgm:cxn modelId="{3875FA75-D4C6-423F-AF37-F2A6C0DE78A0}" type="presParOf" srcId="{BEF6AC24-53C8-4455-A567-F68470F1016A}" destId="{6D71C1E9-A2DF-4796-9460-ECB2C77980E0}" srcOrd="10" destOrd="0" presId="urn:microsoft.com/office/officeart/2005/8/layout/process5"/>
    <dgm:cxn modelId="{B04E0A1C-2257-4077-9E00-C678D92898A3}" type="presParOf" srcId="{BEF6AC24-53C8-4455-A567-F68470F1016A}" destId="{68C98552-2B41-4968-B4AC-E44837D911D4}" srcOrd="11" destOrd="0" presId="urn:microsoft.com/office/officeart/2005/8/layout/process5"/>
    <dgm:cxn modelId="{3EB5BCCB-5512-4230-BA0E-94CE2A374D80}" type="presParOf" srcId="{68C98552-2B41-4968-B4AC-E44837D911D4}" destId="{2383B9A4-7C3B-469C-9D37-25E551DFBE3E}" srcOrd="0" destOrd="0" presId="urn:microsoft.com/office/officeart/2005/8/layout/process5"/>
    <dgm:cxn modelId="{214ECC81-0C8E-4869-B1EE-276C3D6A8030}" type="presParOf" srcId="{BEF6AC24-53C8-4455-A567-F68470F1016A}" destId="{A9DE4782-9376-4F9A-8A73-18B9BC4A8DFB}" srcOrd="12" destOrd="0" presId="urn:microsoft.com/office/officeart/2005/8/layout/process5"/>
    <dgm:cxn modelId="{0F594204-B3F0-44C2-8C67-9036AC562957}" type="presParOf" srcId="{BEF6AC24-53C8-4455-A567-F68470F1016A}" destId="{C02B9DEA-307C-4C35-8016-4067D8FB3F7E}" srcOrd="13" destOrd="0" presId="urn:microsoft.com/office/officeart/2005/8/layout/process5"/>
    <dgm:cxn modelId="{05601A7A-C4F7-4073-BCC4-2ECB45E0EFA4}" type="presParOf" srcId="{C02B9DEA-307C-4C35-8016-4067D8FB3F7E}" destId="{5A2EF0A7-2F3D-4F29-812C-4835B6E69CB8}" srcOrd="0" destOrd="0" presId="urn:microsoft.com/office/officeart/2005/8/layout/process5"/>
    <dgm:cxn modelId="{56C71FA1-574D-4029-8659-5579BBE15894}" type="presParOf" srcId="{BEF6AC24-53C8-4455-A567-F68470F1016A}" destId="{319615F1-28E0-4640-AF1C-BD2A900EC3C5}" srcOrd="14" destOrd="0" presId="urn:microsoft.com/office/officeart/2005/8/layout/process5"/>
    <dgm:cxn modelId="{3CBD92DA-18F8-4A11-8266-480DDA793182}" type="presParOf" srcId="{BEF6AC24-53C8-4455-A567-F68470F1016A}" destId="{60F7AC58-4D80-4EC4-9683-D08FE7C949F9}" srcOrd="15" destOrd="0" presId="urn:microsoft.com/office/officeart/2005/8/layout/process5"/>
    <dgm:cxn modelId="{A5F8A940-BDDA-44DB-A1C7-CE6437A96FBF}" type="presParOf" srcId="{60F7AC58-4D80-4EC4-9683-D08FE7C949F9}" destId="{6D451F98-840D-441D-A4B4-CC598BCB2474}" srcOrd="0" destOrd="0" presId="urn:microsoft.com/office/officeart/2005/8/layout/process5"/>
    <dgm:cxn modelId="{DFF69F72-1445-4AB9-A0A6-4F1234601F36}" type="presParOf" srcId="{BEF6AC24-53C8-4455-A567-F68470F1016A}" destId="{0569EDE3-95D2-47C7-8B05-71A0B07B51B4}" srcOrd="16" destOrd="0" presId="urn:microsoft.com/office/officeart/2005/8/layout/process5"/>
    <dgm:cxn modelId="{400776B8-49C3-4F00-936D-117CE30C5F35}" type="presParOf" srcId="{BEF6AC24-53C8-4455-A567-F68470F1016A}" destId="{90CF9AA0-A88A-4CD6-B2E5-5A5057ED94B3}" srcOrd="17" destOrd="0" presId="urn:microsoft.com/office/officeart/2005/8/layout/process5"/>
    <dgm:cxn modelId="{62BEF8A7-9B74-4B0C-8831-49433784382A}" type="presParOf" srcId="{90CF9AA0-A88A-4CD6-B2E5-5A5057ED94B3}" destId="{48B4F2FA-57FB-4231-BDA3-98B87498FD07}" srcOrd="0" destOrd="0" presId="urn:microsoft.com/office/officeart/2005/8/layout/process5"/>
    <dgm:cxn modelId="{81DB7789-4CB5-4783-ADD9-EC993FD184C8}" type="presParOf" srcId="{BEF6AC24-53C8-4455-A567-F68470F1016A}" destId="{C95A8A66-D795-49FE-84D6-59A1239FE50A}" srcOrd="18" destOrd="0" presId="urn:microsoft.com/office/officeart/2005/8/layout/process5"/>
    <dgm:cxn modelId="{CC5FB7DD-7E4E-4C17-BD15-8B1405ADC7BD}" type="presParOf" srcId="{BEF6AC24-53C8-4455-A567-F68470F1016A}" destId="{E73A0E3E-7EAE-4AE5-8E9D-6F0A3D18320E}" srcOrd="19" destOrd="0" presId="urn:microsoft.com/office/officeart/2005/8/layout/process5"/>
    <dgm:cxn modelId="{F2EE6414-3385-4866-87B9-9F53F706EFA1}" type="presParOf" srcId="{E73A0E3E-7EAE-4AE5-8E9D-6F0A3D18320E}" destId="{B70DF8C7-0EE6-4464-AB79-D2D38F16BEA7}" srcOrd="0" destOrd="0" presId="urn:microsoft.com/office/officeart/2005/8/layout/process5"/>
    <dgm:cxn modelId="{6E8A6C40-C3F0-4B0F-9227-4B1BC27C13B7}" type="presParOf" srcId="{BEF6AC24-53C8-4455-A567-F68470F1016A}" destId="{4B34EB2E-A390-47C7-9B73-B7EEA1C753A1}" srcOrd="2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16079-9C43-4321-ABBA-D5DD40E4CB1F}">
      <dsp:nvSpPr>
        <dsp:cNvPr id="0" name=""/>
        <dsp:cNvSpPr/>
      </dsp:nvSpPr>
      <dsp:spPr>
        <a:xfrm>
          <a:off x="3638" y="27169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Community decides to become a Thriving Democracy</a:t>
          </a:r>
        </a:p>
      </dsp:txBody>
      <dsp:txXfrm>
        <a:off x="31597" y="299653"/>
        <a:ext cx="1535067" cy="898673"/>
      </dsp:txXfrm>
    </dsp:sp>
    <dsp:sp modelId="{04E80D50-1FEC-4C6A-9E96-471F36FC1B21}">
      <dsp:nvSpPr>
        <dsp:cNvPr id="0" name=""/>
        <dsp:cNvSpPr/>
      </dsp:nvSpPr>
      <dsp:spPr>
        <a:xfrm>
          <a:off x="1734630" y="551707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630" y="630620"/>
        <a:ext cx="236102" cy="236738"/>
      </dsp:txXfrm>
    </dsp:sp>
    <dsp:sp modelId="{3559C77B-66C9-48E3-8920-4FE16DB2187D}">
      <dsp:nvSpPr>
        <dsp:cNvPr id="0" name=""/>
        <dsp:cNvSpPr/>
      </dsp:nvSpPr>
      <dsp:spPr>
        <a:xfrm>
          <a:off x="2231017" y="27169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Constitutional Assembly drafts first proposals</a:t>
          </a:r>
        </a:p>
      </dsp:txBody>
      <dsp:txXfrm>
        <a:off x="2258976" y="299653"/>
        <a:ext cx="1535067" cy="898673"/>
      </dsp:txXfrm>
    </dsp:sp>
    <dsp:sp modelId="{FABD0660-D6FA-482D-92CE-9B242A6BE108}">
      <dsp:nvSpPr>
        <dsp:cNvPr id="0" name=""/>
        <dsp:cNvSpPr/>
      </dsp:nvSpPr>
      <dsp:spPr>
        <a:xfrm>
          <a:off x="3962009" y="551707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62009" y="630620"/>
        <a:ext cx="236102" cy="236738"/>
      </dsp:txXfrm>
    </dsp:sp>
    <dsp:sp modelId="{480EE877-6C47-4103-A31D-18F782EF8442}">
      <dsp:nvSpPr>
        <dsp:cNvPr id="0" name=""/>
        <dsp:cNvSpPr/>
      </dsp:nvSpPr>
      <dsp:spPr>
        <a:xfrm>
          <a:off x="4458397" y="27169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First public deliberation, </a:t>
          </a:r>
          <a:b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supported by experts</a:t>
          </a:r>
        </a:p>
      </dsp:txBody>
      <dsp:txXfrm>
        <a:off x="4486356" y="299653"/>
        <a:ext cx="1535067" cy="898673"/>
      </dsp:txXfrm>
    </dsp:sp>
    <dsp:sp modelId="{94481645-3BE9-4B7D-BB2B-644CA0699F0D}">
      <dsp:nvSpPr>
        <dsp:cNvPr id="0" name=""/>
        <dsp:cNvSpPr/>
      </dsp:nvSpPr>
      <dsp:spPr>
        <a:xfrm>
          <a:off x="6189388" y="551707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89388" y="630620"/>
        <a:ext cx="236102" cy="236738"/>
      </dsp:txXfrm>
    </dsp:sp>
    <dsp:sp modelId="{D2718DA5-0D7A-40D2-80F5-83D80A5B3551}">
      <dsp:nvSpPr>
        <dsp:cNvPr id="0" name=""/>
        <dsp:cNvSpPr/>
      </dsp:nvSpPr>
      <dsp:spPr>
        <a:xfrm>
          <a:off x="6685776" y="27169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Multi-level mini-public suggests second proposals </a:t>
          </a:r>
        </a:p>
      </dsp:txBody>
      <dsp:txXfrm>
        <a:off x="6713735" y="299653"/>
        <a:ext cx="1535067" cy="898673"/>
      </dsp:txXfrm>
    </dsp:sp>
    <dsp:sp modelId="{50EF52E9-E296-4114-9A36-D5124CF90B77}">
      <dsp:nvSpPr>
        <dsp:cNvPr id="0" name=""/>
        <dsp:cNvSpPr/>
      </dsp:nvSpPr>
      <dsp:spPr>
        <a:xfrm rot="5400000">
          <a:off x="7312624" y="1337654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7362899" y="1366292"/>
        <a:ext cx="236738" cy="236102"/>
      </dsp:txXfrm>
    </dsp:sp>
    <dsp:sp modelId="{1A83687B-6E9F-4181-A10B-31A43E5A30E2}">
      <dsp:nvSpPr>
        <dsp:cNvPr id="0" name=""/>
        <dsp:cNvSpPr/>
      </dsp:nvSpPr>
      <dsp:spPr>
        <a:xfrm>
          <a:off x="6685776" y="1862679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Elected and selected chambers suggest third proposals </a:t>
          </a:r>
        </a:p>
      </dsp:txBody>
      <dsp:txXfrm>
        <a:off x="6713735" y="1890638"/>
        <a:ext cx="1535067" cy="898673"/>
      </dsp:txXfrm>
    </dsp:sp>
    <dsp:sp modelId="{39D41D73-EF0C-42F9-80C2-5F7ED2C35C44}">
      <dsp:nvSpPr>
        <dsp:cNvPr id="0" name=""/>
        <dsp:cNvSpPr/>
      </dsp:nvSpPr>
      <dsp:spPr>
        <a:xfrm rot="10800000">
          <a:off x="6208480" y="2142692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6309666" y="2221605"/>
        <a:ext cx="236102" cy="236738"/>
      </dsp:txXfrm>
    </dsp:sp>
    <dsp:sp modelId="{6D71C1E9-A2DF-4796-9460-ECB2C77980E0}">
      <dsp:nvSpPr>
        <dsp:cNvPr id="0" name=""/>
        <dsp:cNvSpPr/>
      </dsp:nvSpPr>
      <dsp:spPr>
        <a:xfrm>
          <a:off x="4458397" y="1862679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Second public deliberation</a:t>
          </a:r>
        </a:p>
      </dsp:txBody>
      <dsp:txXfrm>
        <a:off x="4486356" y="1890638"/>
        <a:ext cx="1535067" cy="898673"/>
      </dsp:txXfrm>
    </dsp:sp>
    <dsp:sp modelId="{68C98552-2B41-4968-B4AC-E44837D911D4}">
      <dsp:nvSpPr>
        <dsp:cNvPr id="0" name=""/>
        <dsp:cNvSpPr/>
      </dsp:nvSpPr>
      <dsp:spPr>
        <a:xfrm rot="10800000">
          <a:off x="3981101" y="2142692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082287" y="2221605"/>
        <a:ext cx="236102" cy="236738"/>
      </dsp:txXfrm>
    </dsp:sp>
    <dsp:sp modelId="{A9DE4782-9376-4F9A-8A73-18B9BC4A8DFB}">
      <dsp:nvSpPr>
        <dsp:cNvPr id="0" name=""/>
        <dsp:cNvSpPr/>
      </dsp:nvSpPr>
      <dsp:spPr>
        <a:xfrm>
          <a:off x="2231017" y="1862679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Preparation of Deliberation Day</a:t>
          </a:r>
        </a:p>
      </dsp:txBody>
      <dsp:txXfrm>
        <a:off x="2258976" y="1890638"/>
        <a:ext cx="1535067" cy="898673"/>
      </dsp:txXfrm>
    </dsp:sp>
    <dsp:sp modelId="{C02B9DEA-307C-4C35-8016-4067D8FB3F7E}">
      <dsp:nvSpPr>
        <dsp:cNvPr id="0" name=""/>
        <dsp:cNvSpPr/>
      </dsp:nvSpPr>
      <dsp:spPr>
        <a:xfrm rot="10800000">
          <a:off x="1753722" y="2142692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854908" y="2221605"/>
        <a:ext cx="236102" cy="236738"/>
      </dsp:txXfrm>
    </dsp:sp>
    <dsp:sp modelId="{319615F1-28E0-4640-AF1C-BD2A900EC3C5}">
      <dsp:nvSpPr>
        <dsp:cNvPr id="0" name=""/>
        <dsp:cNvSpPr/>
      </dsp:nvSpPr>
      <dsp:spPr>
        <a:xfrm>
          <a:off x="3638" y="1862679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Elected and selected chambers suggest fourth proposals </a:t>
          </a:r>
        </a:p>
      </dsp:txBody>
      <dsp:txXfrm>
        <a:off x="31597" y="1890638"/>
        <a:ext cx="1535067" cy="898673"/>
      </dsp:txXfrm>
    </dsp:sp>
    <dsp:sp modelId="{60F7AC58-4D80-4EC4-9683-D08FE7C949F9}">
      <dsp:nvSpPr>
        <dsp:cNvPr id="0" name=""/>
        <dsp:cNvSpPr/>
      </dsp:nvSpPr>
      <dsp:spPr>
        <a:xfrm rot="5400000">
          <a:off x="630486" y="2928639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680761" y="2957277"/>
        <a:ext cx="236738" cy="236102"/>
      </dsp:txXfrm>
    </dsp:sp>
    <dsp:sp modelId="{0569EDE3-95D2-47C7-8B05-71A0B07B51B4}">
      <dsp:nvSpPr>
        <dsp:cNvPr id="0" name=""/>
        <dsp:cNvSpPr/>
      </dsp:nvSpPr>
      <dsp:spPr>
        <a:xfrm>
          <a:off x="3638" y="345366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Deliberation Day</a:t>
          </a:r>
        </a:p>
      </dsp:txBody>
      <dsp:txXfrm>
        <a:off x="31597" y="3481623"/>
        <a:ext cx="1535067" cy="898673"/>
      </dsp:txXfrm>
    </dsp:sp>
    <dsp:sp modelId="{90CF9AA0-A88A-4CD6-B2E5-5A5057ED94B3}">
      <dsp:nvSpPr>
        <dsp:cNvPr id="0" name=""/>
        <dsp:cNvSpPr/>
      </dsp:nvSpPr>
      <dsp:spPr>
        <a:xfrm>
          <a:off x="1734630" y="3733677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4630" y="3812590"/>
        <a:ext cx="236102" cy="236738"/>
      </dsp:txXfrm>
    </dsp:sp>
    <dsp:sp modelId="{C95A8A66-D795-49FE-84D6-59A1239FE50A}">
      <dsp:nvSpPr>
        <dsp:cNvPr id="0" name=""/>
        <dsp:cNvSpPr/>
      </dsp:nvSpPr>
      <dsp:spPr>
        <a:xfrm>
          <a:off x="2231017" y="345366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Multi-level mini-public develops fifth and final proposals </a:t>
          </a:r>
        </a:p>
      </dsp:txBody>
      <dsp:txXfrm>
        <a:off x="2258976" y="3481623"/>
        <a:ext cx="1535067" cy="898673"/>
      </dsp:txXfrm>
    </dsp:sp>
    <dsp:sp modelId="{E73A0E3E-7EAE-4AE5-8E9D-6F0A3D18320E}">
      <dsp:nvSpPr>
        <dsp:cNvPr id="0" name=""/>
        <dsp:cNvSpPr/>
      </dsp:nvSpPr>
      <dsp:spPr>
        <a:xfrm>
          <a:off x="3962009" y="3733677"/>
          <a:ext cx="337288" cy="394564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62009" y="3812590"/>
        <a:ext cx="236102" cy="236738"/>
      </dsp:txXfrm>
    </dsp:sp>
    <dsp:sp modelId="{4B34EB2E-A390-47C7-9B73-B7EEA1C753A1}">
      <dsp:nvSpPr>
        <dsp:cNvPr id="0" name=""/>
        <dsp:cNvSpPr/>
      </dsp:nvSpPr>
      <dsp:spPr>
        <a:xfrm>
          <a:off x="4458397" y="3453664"/>
          <a:ext cx="1590985" cy="9545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Multi-Issue Referendum</a:t>
          </a:r>
        </a:p>
      </dsp:txBody>
      <dsp:txXfrm>
        <a:off x="4486356" y="3481623"/>
        <a:ext cx="1535067" cy="898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6" tIns="46024" rIns="92046" bIns="46024" numCol="1" anchor="t" anchorCtr="0" compatLnSpc="1">
            <a:prstTxWarp prst="textNoShape">
              <a:avLst/>
            </a:prstTxWarp>
          </a:bodyPr>
          <a:lstStyle>
            <a:lvl1pPr defTabSz="919697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1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6" tIns="46024" rIns="92046" bIns="46024" numCol="1" anchor="t" anchorCtr="0" compatLnSpc="1">
            <a:prstTxWarp prst="textNoShape">
              <a:avLst/>
            </a:prstTxWarp>
          </a:bodyPr>
          <a:lstStyle>
            <a:lvl1pPr algn="r" defTabSz="919697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6" tIns="46024" rIns="92046" bIns="46024" numCol="1" anchor="b" anchorCtr="0" compatLnSpc="1">
            <a:prstTxWarp prst="textNoShape">
              <a:avLst/>
            </a:prstTxWarp>
          </a:bodyPr>
          <a:lstStyle>
            <a:lvl1pPr defTabSz="919697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6" tIns="46024" rIns="92046" bIns="46024" numCol="1" anchor="b" anchorCtr="0" compatLnSpc="1">
            <a:prstTxWarp prst="textNoShape">
              <a:avLst/>
            </a:prstTxWarp>
          </a:bodyPr>
          <a:lstStyle>
            <a:lvl1pPr algn="r" defTabSz="919697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fld id="{69FF27D4-311B-4574-8D2E-110D176D265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10586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65623" cy="48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43" tIns="45270" rIns="90543" bIns="45270" numCol="1" anchor="t" anchorCtr="0" compatLnSpc="1">
            <a:prstTxWarp prst="textNoShape">
              <a:avLst/>
            </a:prstTxWarp>
          </a:bodyPr>
          <a:lstStyle>
            <a:lvl1pPr defTabSz="903701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374" y="1"/>
            <a:ext cx="2965622" cy="48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43" tIns="45270" rIns="90543" bIns="45270" numCol="1" anchor="t" anchorCtr="0" compatLnSpc="1">
            <a:prstTxWarp prst="textNoShape">
              <a:avLst/>
            </a:prstTxWarp>
          </a:bodyPr>
          <a:lstStyle>
            <a:lvl1pPr algn="r" defTabSz="903701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992688" cy="374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32" y="4725431"/>
            <a:ext cx="4969051" cy="448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43" tIns="45270" rIns="90543" bIns="452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862"/>
            <a:ext cx="2965623" cy="48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43" tIns="45270" rIns="90543" bIns="45270" numCol="1" anchor="b" anchorCtr="0" compatLnSpc="1">
            <a:prstTxWarp prst="textNoShape">
              <a:avLst/>
            </a:prstTxWarp>
          </a:bodyPr>
          <a:lstStyle>
            <a:lvl1pPr defTabSz="903701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374" y="9450862"/>
            <a:ext cx="2965622" cy="48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43" tIns="45270" rIns="90543" bIns="45270" numCol="1" anchor="b" anchorCtr="0" compatLnSpc="1">
            <a:prstTxWarp prst="textNoShape">
              <a:avLst/>
            </a:prstTxWarp>
          </a:bodyPr>
          <a:lstStyle>
            <a:lvl1pPr algn="r" defTabSz="903701">
              <a:defRPr sz="1300" b="1"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fld id="{D6D1112D-D536-44D8-BA4D-D2021192AED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557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89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de-DE" altLang="de-DE" sz="2800">
              <a:latin typeface="Arial Black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auto">
          <a:xfrm>
            <a:off x="430213" y="6605588"/>
            <a:ext cx="19081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6800" rIns="0" bIns="46800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BC7E35A6-F001-4AFB-9FE5-D01CC0617454}" type="datetime1">
              <a:rPr lang="de-DE" altLang="de-DE" sz="1050" smtClean="0">
                <a:solidFill>
                  <a:schemeClr val="bg1"/>
                </a:solidFill>
              </a:rPr>
              <a:pPr eaLnBrk="1" hangingPunct="1">
                <a:defRPr/>
              </a:pPr>
              <a:t>07.07.2025</a:t>
            </a:fld>
            <a:endParaRPr lang="de-DE" altLang="de-DE" sz="1050" dirty="0">
              <a:solidFill>
                <a:schemeClr val="bg1"/>
              </a:solidFill>
            </a:endParaRPr>
          </a:p>
        </p:txBody>
      </p:sp>
      <p:pic>
        <p:nvPicPr>
          <p:cNvPr id="6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222250"/>
            <a:ext cx="1908175" cy="19081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311150"/>
            <a:ext cx="213995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>
            <a:spLocks noChangeArrowheads="1"/>
          </p:cNvSpPr>
          <p:nvPr userDrawn="1"/>
        </p:nvSpPr>
        <p:spPr bwMode="auto">
          <a:xfrm>
            <a:off x="2379663" y="6519863"/>
            <a:ext cx="4384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>
                <a:solidFill>
                  <a:schemeClr val="bg1"/>
                </a:solidFill>
              </a:rPr>
              <a:t>www.demokratische-innovationen.de</a:t>
            </a:r>
          </a:p>
        </p:txBody>
      </p:sp>
      <p:sp>
        <p:nvSpPr>
          <p:cNvPr id="2458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 sz="3200">
                <a:solidFill>
                  <a:schemeClr val="accent1"/>
                </a:solidFill>
                <a:latin typeface="Arial" pitchFamily="-65" charset="0"/>
                <a:cs typeface="Arial" pitchFamily="-65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219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 sz="2000">
                <a:solidFill>
                  <a:schemeClr val="tx1"/>
                </a:solidFill>
                <a:latin typeface="Arial" pitchFamily="-65" charset="0"/>
                <a:cs typeface="Arial" pitchFamily="-65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29593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mal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89A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de-DE" altLang="de-DE" sz="2800">
              <a:latin typeface="Arial Black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auto">
          <a:xfrm>
            <a:off x="8264525" y="6605588"/>
            <a:ext cx="4572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6800" rIns="0" bIns="0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fld id="{102EE2D9-1BD7-43F4-B3F3-AC709081F56E}" type="slidenum">
              <a:rPr lang="de-DE" altLang="de-DE" sz="800" smtClean="0">
                <a:solidFill>
                  <a:schemeClr val="bg1"/>
                </a:solidFill>
              </a:rPr>
              <a:pPr algn="r" eaLnBrk="1" hangingPunct="1">
                <a:defRPr/>
              </a:pPr>
              <a:t>‹Nr.›</a:t>
            </a:fld>
            <a:endParaRPr lang="de-DE" altLang="de-DE" sz="800" dirty="0">
              <a:solidFill>
                <a:schemeClr val="bg1"/>
              </a:solidFill>
            </a:endParaRPr>
          </a:p>
        </p:txBody>
      </p:sp>
      <p:sp>
        <p:nvSpPr>
          <p:cNvPr id="6" name="Line 115"/>
          <p:cNvSpPr>
            <a:spLocks noChangeShapeType="1"/>
          </p:cNvSpPr>
          <p:nvPr/>
        </p:nvSpPr>
        <p:spPr bwMode="auto">
          <a:xfrm flipH="1">
            <a:off x="0" y="998538"/>
            <a:ext cx="9144000" cy="0"/>
          </a:xfrm>
          <a:prstGeom prst="line">
            <a:avLst/>
          </a:prstGeom>
          <a:noFill/>
          <a:ln w="12700" algn="ctr">
            <a:solidFill>
              <a:srgbClr val="89AB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" name="Textfeld 6"/>
          <p:cNvSpPr txBox="1">
            <a:spLocks noChangeArrowheads="1"/>
          </p:cNvSpPr>
          <p:nvPr userDrawn="1"/>
        </p:nvSpPr>
        <p:spPr bwMode="auto">
          <a:xfrm>
            <a:off x="2379663" y="6519863"/>
            <a:ext cx="4384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>
                <a:solidFill>
                  <a:schemeClr val="bg1"/>
                </a:solidFill>
              </a:rPr>
              <a:t>www.demokratische-innovationen.de</a:t>
            </a: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auto">
          <a:xfrm>
            <a:off x="430213" y="6605588"/>
            <a:ext cx="19081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6800" rIns="0" bIns="46800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BC7E35A6-F001-4AFB-9FE5-D01CC0617454}" type="datetime1">
              <a:rPr lang="de-DE" altLang="de-DE" sz="1050" smtClean="0">
                <a:solidFill>
                  <a:schemeClr val="bg1"/>
                </a:solidFill>
              </a:rPr>
              <a:pPr eaLnBrk="1" hangingPunct="1">
                <a:defRPr/>
              </a:pPr>
              <a:t>07.07.2025</a:t>
            </a:fld>
            <a:endParaRPr lang="de-DE" altLang="de-DE" sz="1050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0213" y="150814"/>
            <a:ext cx="6215915" cy="828675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1524000" indent="-269875"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9" name="Rectangle 5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876550" y="6605588"/>
            <a:ext cx="3384550" cy="230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45720" rIns="0" bIns="64800" numCol="1" anchor="b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262626"/>
                </a:solidFill>
                <a:latin typeface="Arial" pitchFamily="-65" charset="0"/>
                <a:ea typeface="Arial" pitchFamily="-65" charset="0"/>
                <a:cs typeface="Arial" pitchFamily="-65" charset="0"/>
              </a:defRPr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92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0213" y="150813"/>
            <a:ext cx="62166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13" rIns="0" bIns="4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Slide title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449388"/>
            <a:ext cx="82804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Body text</a:t>
            </a:r>
          </a:p>
          <a:p>
            <a:pPr lvl="1"/>
            <a:r>
              <a:rPr lang="de-DE" altLang="de-DE"/>
              <a:t>First level</a:t>
            </a:r>
          </a:p>
          <a:p>
            <a:pPr lvl="2"/>
            <a:r>
              <a:rPr lang="de-DE" altLang="de-DE"/>
              <a:t>Second level</a:t>
            </a:r>
          </a:p>
          <a:p>
            <a:pPr lvl="3"/>
            <a:r>
              <a:rPr lang="de-DE" altLang="de-DE"/>
              <a:t>Third level</a:t>
            </a:r>
          </a:p>
          <a:p>
            <a:pPr lvl="4"/>
            <a:r>
              <a:rPr lang="de-DE" altLang="de-DE"/>
              <a:t>Forth level</a:t>
            </a:r>
          </a:p>
          <a:p>
            <a:pPr lvl="4"/>
            <a:r>
              <a:rPr lang="de-DE" altLang="de-DE"/>
              <a:t>Fifth level</a:t>
            </a:r>
          </a:p>
          <a:p>
            <a:pPr lvl="4"/>
            <a:r>
              <a:rPr lang="de-DE" altLang="de-DE"/>
              <a:t>Sixth level</a:t>
            </a:r>
          </a:p>
          <a:p>
            <a:pPr lvl="4"/>
            <a:r>
              <a:rPr lang="de-DE" altLang="de-DE"/>
              <a:t>Seventh level</a:t>
            </a:r>
          </a:p>
          <a:p>
            <a:pPr lvl="4"/>
            <a:r>
              <a:rPr lang="de-DE" altLang="de-DE"/>
              <a:t>Eigth level</a:t>
            </a:r>
          </a:p>
          <a:p>
            <a:pPr lvl="4"/>
            <a:endParaRPr lang="de-DE" altLang="de-DE"/>
          </a:p>
        </p:txBody>
      </p:sp>
      <p:pic>
        <p:nvPicPr>
          <p:cNvPr id="1028" name="Grafik 37" descr="Goethe-Logo 080508.wm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150813"/>
            <a:ext cx="19177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+mj-lt"/>
          <a:ea typeface=" (Headings)"/>
          <a:cs typeface=" (Headings)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itchFamily="34" charset="0"/>
          <a:ea typeface=" (Headings)"/>
          <a:cs typeface=" (Headings)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itchFamily="34" charset="0"/>
          <a:ea typeface=" (Headings)"/>
          <a:cs typeface=" (Headings)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itchFamily="34" charset="0"/>
          <a:ea typeface=" (Headings)"/>
          <a:cs typeface=" (Headings)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itchFamily="34" charset="0"/>
          <a:ea typeface=" (Headings)"/>
          <a:cs typeface=" (Headings)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0"/>
        </a:spcAft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67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271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985838" indent="-2714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sz="1600">
          <a:solidFill>
            <a:srgbClr val="000000"/>
          </a:solidFill>
          <a:latin typeface="+mn-lt"/>
          <a:ea typeface="+mn-ea"/>
          <a:cs typeface="+mn-cs"/>
        </a:defRPr>
      </a:lvl4pPr>
      <a:lvl5pPr marL="1257300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–"/>
        <a:defRPr sz="1000">
          <a:solidFill>
            <a:srgbClr val="000000"/>
          </a:solidFill>
          <a:latin typeface="+mn-lt"/>
          <a:ea typeface="+mn-ea"/>
          <a:cs typeface="+mn-cs"/>
        </a:defRPr>
      </a:lvl5pPr>
      <a:lvl6pPr marL="1524000" indent="-2698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 baseline="0">
          <a:solidFill>
            <a:srgbClr val="000000"/>
          </a:solidFill>
          <a:latin typeface="+mn-lt"/>
          <a:cs typeface="+mn-cs"/>
        </a:defRPr>
      </a:lvl6pPr>
      <a:lvl7pPr marL="1793875" indent="-2698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 baseline="0">
          <a:solidFill>
            <a:srgbClr val="000000"/>
          </a:solidFill>
          <a:latin typeface="+mn-lt"/>
          <a:cs typeface="+mn-cs"/>
        </a:defRPr>
      </a:lvl7pPr>
      <a:lvl8pPr marL="2063750" indent="-2698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 baseline="0">
          <a:solidFill>
            <a:schemeClr val="tx1"/>
          </a:solidFill>
          <a:latin typeface="+mn-lt"/>
          <a:cs typeface="+mn-cs"/>
        </a:defRPr>
      </a:lvl8pPr>
      <a:lvl9pPr marL="2330450" indent="-2667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 baseline="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980399"/>
            <a:ext cx="7772400" cy="1470025"/>
          </a:xfrm>
        </p:spPr>
        <p:txBody>
          <a:bodyPr/>
          <a:lstStyle/>
          <a:p>
            <a:pPr eaLnBrk="1" hangingPunct="1"/>
            <a:r>
              <a:rPr lang="en-US" sz="2800" dirty="0"/>
              <a:t>Democracy as Self-Government – Democratic Innovations by and with </a:t>
            </a:r>
            <a:r>
              <a:rPr lang="en-US" sz="2800" dirty="0" smtClean="0"/>
              <a:t>Citizens</a:t>
            </a:r>
            <a:br>
              <a:rPr lang="en-US" sz="2800" dirty="0" smtClean="0"/>
            </a:br>
            <a:endParaRPr lang="de-DE" altLang="de-DE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0317" y="3380147"/>
            <a:ext cx="6500191" cy="2436677"/>
          </a:xfrm>
        </p:spPr>
        <p:txBody>
          <a:bodyPr/>
          <a:lstStyle/>
          <a:p>
            <a:pPr eaLnBrk="1" hangingPunct="1"/>
            <a:endParaRPr lang="de-DE" altLang="de-DE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de-DE" altLang="de-DE" dirty="0" smtClean="0">
                <a:latin typeface="Arial" pitchFamily="34" charset="0"/>
                <a:cs typeface="Arial" pitchFamily="34" charset="0"/>
              </a:rPr>
              <a:t>Prof</a:t>
            </a:r>
            <a:r>
              <a:rPr lang="de-DE" altLang="de-DE" dirty="0">
                <a:latin typeface="Arial" pitchFamily="34" charset="0"/>
                <a:cs typeface="Arial" pitchFamily="34" charset="0"/>
              </a:rPr>
              <a:t>. Dr. Brigitte Geißel</a:t>
            </a:r>
            <a:br>
              <a:rPr lang="de-DE" altLang="de-DE" dirty="0">
                <a:latin typeface="Arial" pitchFamily="34" charset="0"/>
                <a:cs typeface="Arial" pitchFamily="34" charset="0"/>
              </a:rPr>
            </a:br>
            <a:r>
              <a:rPr lang="de-DE" altLang="de-DE" dirty="0">
                <a:latin typeface="Arial" pitchFamily="34" charset="0"/>
                <a:cs typeface="Arial" pitchFamily="34" charset="0"/>
              </a:rPr>
              <a:t>Goethe-University, Frankfurt</a:t>
            </a:r>
          </a:p>
          <a:p>
            <a:pPr eaLnBrk="1" hangingPunct="1"/>
            <a:r>
              <a:rPr lang="de-DE" altLang="de-DE" dirty="0">
                <a:latin typeface="Arial" pitchFamily="34" charset="0"/>
                <a:cs typeface="Arial" pitchFamily="34" charset="0"/>
              </a:rPr>
              <a:t>Research Unit </a:t>
            </a:r>
            <a:r>
              <a:rPr lang="en-US" altLang="de-DE" dirty="0">
                <a:latin typeface="Arial" pitchFamily="34" charset="0"/>
                <a:cs typeface="Arial" pitchFamily="34" charset="0"/>
              </a:rPr>
              <a:t>Democratic Innovations</a:t>
            </a:r>
          </a:p>
          <a:p>
            <a:pPr eaLnBrk="1" hangingPunct="1"/>
            <a:endParaRPr lang="de-DE" altLang="de-DE" sz="1200" dirty="0">
              <a:latin typeface="Arial" pitchFamily="34" charset="0"/>
              <a:cs typeface="Arial" pitchFamily="34" charset="0"/>
            </a:endParaRPr>
          </a:p>
          <a:p>
            <a:r>
              <a:rPr lang="en-US" sz="1600" b="0" dirty="0"/>
              <a:t>Institute for virtual and face-to-face learning in the area of adult education Ulm (ILEU e.V.)</a:t>
            </a:r>
            <a:r>
              <a:rPr lang="de-DE" sz="1600" b="0" dirty="0" smtClean="0"/>
              <a:t> </a:t>
            </a:r>
            <a:br>
              <a:rPr lang="de-DE" sz="1600" b="0" dirty="0" smtClean="0"/>
            </a:br>
            <a:r>
              <a:rPr lang="de-DE" sz="1600" b="0" dirty="0" smtClean="0"/>
              <a:t>Project: </a:t>
            </a:r>
            <a:r>
              <a:rPr lang="en-US" sz="1600" b="0" dirty="0" smtClean="0"/>
              <a:t>Fit4Democracy,</a:t>
            </a:r>
          </a:p>
          <a:p>
            <a:r>
              <a:rPr lang="en-US" sz="1600" b="0" dirty="0"/>
              <a:t>Tuesday, 15 July 2025, at 6:00 p.m.</a:t>
            </a:r>
            <a:endParaRPr lang="de-DE" altLang="de-DE" sz="16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00" name="Textfeld 1"/>
          <p:cNvSpPr txBox="1">
            <a:spLocks noChangeArrowheads="1"/>
          </p:cNvSpPr>
          <p:nvPr/>
        </p:nvSpPr>
        <p:spPr bwMode="auto">
          <a:xfrm>
            <a:off x="3167063" y="111125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 sz="10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10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10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10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10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de-DE" altLang="de-DE" sz="1400" b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/>
              <a:t>Representative democracy is</a:t>
            </a:r>
            <a:br>
              <a:rPr lang="en-US" sz="2400" b="0" dirty="0"/>
            </a:br>
            <a:r>
              <a:rPr lang="en-US" sz="2400" b="0" dirty="0"/>
              <a:t> in crisis….</a:t>
            </a:r>
          </a:p>
          <a:p>
            <a:r>
              <a:rPr lang="en-US" sz="2400" b="0" dirty="0"/>
              <a:t>How to proceed?</a:t>
            </a:r>
          </a:p>
          <a:p>
            <a:r>
              <a:rPr lang="en-US" sz="2400" b="0" dirty="0"/>
              <a:t>What can we do to help shaping </a:t>
            </a:r>
            <a:br>
              <a:rPr lang="en-US" sz="2400" b="0" dirty="0"/>
            </a:br>
            <a:r>
              <a:rPr lang="en-US" sz="2400" b="0" dirty="0"/>
              <a:t>the future of democracy?</a:t>
            </a:r>
          </a:p>
          <a:p>
            <a:r>
              <a:rPr lang="en-US" sz="2400" b="0" dirty="0"/>
              <a:t>New ideas and visions</a:t>
            </a:r>
          </a:p>
          <a:p>
            <a:r>
              <a:rPr lang="en-US" sz="1800" b="0" dirty="0"/>
              <a:t>     “A map of the world that does not include</a:t>
            </a:r>
            <a:br>
              <a:rPr lang="en-US" sz="1800" b="0" dirty="0"/>
            </a:br>
            <a:r>
              <a:rPr lang="en-US" sz="1800" b="0" dirty="0"/>
              <a:t>utopia is not worth even glancing at…… </a:t>
            </a:r>
            <a:br>
              <a:rPr lang="en-US" sz="1800" b="0" dirty="0"/>
            </a:br>
            <a:r>
              <a:rPr lang="en-US" sz="1800" b="0" dirty="0"/>
              <a:t>Progress is the realization of utopia”</a:t>
            </a:r>
          </a:p>
          <a:p>
            <a:r>
              <a:rPr lang="en-US" sz="1800" b="0" dirty="0"/>
              <a:t>                                          Oscar Wilde</a:t>
            </a:r>
          </a:p>
          <a:p>
            <a:r>
              <a:rPr lang="en-US" sz="2400" b="0" dirty="0"/>
              <a:t>Presentation is based on my </a:t>
            </a:r>
            <a:br>
              <a:rPr lang="en-US" sz="2400" b="0" dirty="0"/>
            </a:br>
            <a:r>
              <a:rPr lang="en-US" sz="2400" b="0" dirty="0"/>
              <a:t>recent book: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5EC9A1-973F-D03B-9341-0AB08873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15980" y="1449388"/>
            <a:ext cx="2958266" cy="451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26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4B2030-4018-486B-A99A-B78B744B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3" y="150814"/>
            <a:ext cx="5773817" cy="828675"/>
          </a:xfrm>
        </p:spPr>
        <p:txBody>
          <a:bodyPr/>
          <a:lstStyle/>
          <a:p>
            <a:r>
              <a:rPr lang="de-DE" dirty="0"/>
              <a:t>Outline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30DA69-9688-46EE-859E-20A8C3518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13" y="1267832"/>
            <a:ext cx="8280400" cy="4322335"/>
          </a:xfrm>
        </p:spPr>
        <p:txBody>
          <a:bodyPr/>
          <a:lstStyle/>
          <a:p>
            <a:r>
              <a:rPr lang="en-US" sz="2400" dirty="0"/>
              <a:t>1. Democracy in Crisis</a:t>
            </a:r>
          </a:p>
          <a:p>
            <a:endParaRPr lang="en-US" sz="2400" dirty="0"/>
          </a:p>
          <a:p>
            <a:r>
              <a:rPr lang="en-US" sz="2400" dirty="0"/>
              <a:t>2. Task of Political/Social Science:</a:t>
            </a:r>
            <a:br>
              <a:rPr lang="en-US" sz="2400" dirty="0"/>
            </a:br>
            <a:r>
              <a:rPr lang="en-US" sz="2400" dirty="0"/>
              <a:t>Paternalistic advices OR </a:t>
            </a:r>
            <a:br>
              <a:rPr lang="en-US" sz="2400" dirty="0"/>
            </a:br>
            <a:r>
              <a:rPr lang="en-US" sz="2400" dirty="0"/>
              <a:t>Support for citizens to govern themselves? </a:t>
            </a:r>
          </a:p>
          <a:p>
            <a:endParaRPr lang="en-US" sz="2400" dirty="0"/>
          </a:p>
          <a:p>
            <a:r>
              <a:rPr lang="en-US" sz="2400" dirty="0"/>
              <a:t>3. Democracy as self-governing</a:t>
            </a:r>
            <a:br>
              <a:rPr lang="en-US" sz="2400" dirty="0"/>
            </a:br>
            <a:r>
              <a:rPr lang="en-US" sz="2400" dirty="0"/>
              <a:t>3.1 Definition</a:t>
            </a:r>
            <a:br>
              <a:rPr lang="en-US" sz="2400" dirty="0"/>
            </a:br>
            <a:r>
              <a:rPr lang="en-US" sz="2400" dirty="0"/>
              <a:t>3.2 Normative and empirical arguments</a:t>
            </a:r>
            <a:br>
              <a:rPr lang="en-US" sz="2400" dirty="0"/>
            </a:br>
            <a:r>
              <a:rPr lang="en-US" sz="2400" dirty="0"/>
              <a:t>3.3 Experiences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4. Outlook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222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278A-87A5-F113-39AF-70A57A3A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 Democracy in Crisis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6E9CF35-8F14-B767-A2B2-13C024FDEA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2111" y="1260871"/>
            <a:ext cx="5234017" cy="486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9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2409-A637-56DD-94B3-3A6F0BDA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 Democracy in Crisis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3FFF3D-3F3E-F4C4-4A48-40EA60648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977" y="1178099"/>
            <a:ext cx="8318289" cy="545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4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986F8-5171-4316-AA65-E65C02ED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Task </a:t>
            </a:r>
            <a:r>
              <a:rPr lang="de-DE" dirty="0" err="1"/>
              <a:t>of</a:t>
            </a:r>
            <a:r>
              <a:rPr lang="de-DE" dirty="0"/>
              <a:t> Political/</a:t>
            </a:r>
            <a:r>
              <a:rPr lang="de-DE" dirty="0" err="1"/>
              <a:t>Social</a:t>
            </a:r>
            <a:r>
              <a:rPr lang="de-DE" dirty="0"/>
              <a:t> Science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3D73B8-9538-4A50-8FD9-BD720A072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Paternalistic advices for how to improve democracy are proliferating. They</a:t>
            </a:r>
            <a:br>
              <a:rPr lang="en-US" sz="2400" dirty="0"/>
            </a:b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dvocate the author’s favorite model or practice as </a:t>
            </a:r>
            <a:b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supposedly better option;</a:t>
            </a:r>
            <a:b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insinuate that these ‘favorites’ are the supposedly best </a:t>
            </a:r>
            <a:b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alternative for each and every community; </a:t>
            </a:r>
            <a:b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do not take into account that citizens and communities have </a:t>
            </a:r>
            <a:b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different preferences, resources and needs.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Examples: </a:t>
            </a:r>
            <a:b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3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B5868-7DEB-2848-C448-7B5EB69D2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2. </a:t>
            </a:r>
            <a:r>
              <a:rPr lang="en-US" sz="2400" dirty="0"/>
              <a:t>Task of Political Science –</a:t>
            </a:r>
            <a:br>
              <a:rPr lang="en-US" sz="2400" dirty="0"/>
            </a:br>
            <a:r>
              <a:rPr lang="en-US" sz="2400" dirty="0"/>
              <a:t>against paternalistic models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D7D95-22A5-C50F-BA2B-59CFB802E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Paternalistic models as potential ‘redeemers’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“Open democracy” with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lottocratic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alternatives and mass leadership via “representing and being represented in turn”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Landemore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2020); </a:t>
            </a:r>
          </a:p>
          <a:p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“Deliberative systems” with “nodes” and “multiple forms of communication” (Mansbridge at al. 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2012); </a:t>
            </a:r>
          </a:p>
          <a:p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“Democracy without shortcuts” with a “long, participatory road” (</a:t>
            </a:r>
            <a:r>
              <a:rPr lang="en-US" sz="1800" b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Lafont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 2020); </a:t>
            </a:r>
            <a:endParaRPr lang="en-US" sz="18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“Creating impetus, resonances,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clamour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turbulence”, to “act in ‘swarm’ or ‘crowd’ mobilizations”, to “create resonance” and to “diffuse power” 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Tormey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2015) .</a:t>
            </a:r>
          </a:p>
          <a:p>
            <a:endParaRPr lang="en-US" sz="18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But</a:t>
            </a:r>
            <a: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br>
              <a:rPr lang="en-US" sz="2400" b="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some citizens and communities might not want a “deliberative system”, “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lottocratic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alternatives” or “</a:t>
            </a:r>
            <a:r>
              <a:rPr lang="en-US" sz="24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clamour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turbulence”. </a:t>
            </a:r>
            <a:b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67591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799CC-106C-0957-A592-0BA804517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</a:t>
            </a:r>
            <a:r>
              <a:rPr lang="de-DE" sz="2800" dirty="0"/>
              <a:t>. </a:t>
            </a:r>
            <a:r>
              <a:rPr lang="en-US" sz="2800" dirty="0"/>
              <a:t>Task of Political Science –</a:t>
            </a:r>
            <a:br>
              <a:rPr lang="en-US" sz="2800" dirty="0"/>
            </a:br>
            <a:r>
              <a:rPr lang="en-US" sz="2800" dirty="0"/>
              <a:t>against paternalistic practices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FA9FA-4CD4-FA63-9318-BCEF4C088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Paternalistic practices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as potential ‘redeemers’ 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social movements and protest groups (e.g.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Tormey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2015; Della Porta 2013),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mini-publics and other deliberative practices (e.g.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Curato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 2021);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referendums (Altman 2019);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participatory budgeting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Sintomer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 et al.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2016);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liquid democracy/vote delegation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Valsangiacomo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2021); 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randomly selected parliaments or “multi-body sortition”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Reybrouck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2016; Hennig 2017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Gastil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&amp; Wright 2019);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</a:rPr>
              <a:t> ‘everyday activities’ as for example the playful protest of the ‘Knitting Nannas Against Gas’ (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Hendrics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al.2020);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experts, technocrats and ‘the informed’ (Brennan 2016).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18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But</a:t>
            </a:r>
            <a: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b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4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some citizens and communities might not want mini-publics, referendums or ‘multi-body sortition’……</a:t>
            </a:r>
            <a:endParaRPr lang="en-US" sz="2400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96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537D1-4149-B159-9713-32E59BA8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</a:t>
            </a:r>
            <a:r>
              <a:rPr lang="en-US" dirty="0"/>
              <a:t>Task of Political Science –</a:t>
            </a:r>
            <a:br>
              <a:rPr lang="en-US" dirty="0"/>
            </a:br>
            <a:r>
              <a:rPr lang="en-US" dirty="0"/>
              <a:t>against a paternalistic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B12D-3CE7-6E6E-195F-4C31AE7EA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citizens to govern themselves (Mansbridge)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one-size-fits-all suggestion;</a:t>
            </a:r>
            <a:b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no predetermined model or practice as supposedly </a:t>
            </a:r>
            <a:b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best way of governing every and all communities;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into account </a:t>
            </a: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citizens and communities </a:t>
            </a:r>
            <a:b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want and need. </a:t>
            </a:r>
            <a:b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845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9F6B0-13A4-B485-66F9-7F21D93E3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 Democracy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self-governing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4F79-8194-1AD6-C410-189AB3BBE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Instead of advertising certain models of democracy or specific democratic practices: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us go back the roots of the meaning of democracy as self-governing by, with and for the people – to rephrase Lincoln’s famous saying.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Advancing </a:t>
            </a:r>
            <a:r>
              <a:rPr lang="en-US" sz="20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Mansbridge’s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(2014b) notion that political science is about helping citizens to govern themselves, </a:t>
            </a:r>
            <a:b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claim that political/social science is </a:t>
            </a:r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tasked to support citizens and communities in their search for the best way of self-governing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34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Democratic innovations">
            <a:extLst>
              <a:ext uri="{FF2B5EF4-FFF2-40B4-BE49-F238E27FC236}">
                <a16:creationId xmlns:a16="http://schemas.microsoft.com/office/drawing/2014/main" id="{C04EA690-8129-47FE-BEEF-A5A4AE23B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1" y="4241738"/>
            <a:ext cx="1911928" cy="114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37AC35-62E9-42FD-9668-5500EDD8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.3.1 Democracy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self-governing</a:t>
            </a:r>
            <a:r>
              <a:rPr lang="de-DE" sz="2400" dirty="0"/>
              <a:t> –</a:t>
            </a:r>
            <a:br>
              <a:rPr lang="de-DE" sz="2400" dirty="0"/>
            </a:br>
            <a:r>
              <a:rPr lang="de-DE" sz="2400" dirty="0"/>
              <a:t>      Definition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3BAB2-96BE-4926-977B-39832E07B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33" y="1449388"/>
            <a:ext cx="8280400" cy="4679950"/>
          </a:xfrm>
        </p:spPr>
        <p:txBody>
          <a:bodyPr>
            <a:normAutofit fontScale="25000" lnSpcReduction="20000"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1800" b="0" dirty="0">
                <a:solidFill>
                  <a:srgbClr val="FFFFFF"/>
                </a:solidFill>
              </a:rPr>
              <a:t>n?</a:t>
            </a:r>
            <a:r>
              <a:rPr lang="en-US" sz="1800" b="0" dirty="0">
                <a:effectLst/>
                <a:ea typeface="Calibri" panose="020F0502020204030204" pitchFamily="34" charset="0"/>
              </a:rPr>
              <a:t> </a:t>
            </a:r>
            <a:br>
              <a:rPr lang="en-US" sz="1800" b="0" dirty="0">
                <a:effectLst/>
                <a:ea typeface="Calibri" panose="020F0502020204030204" pitchFamily="34" charset="0"/>
              </a:rPr>
            </a:br>
            <a: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Self-governing means that citizens and communities deliberate and decide</a:t>
            </a:r>
            <a:r>
              <a:rPr lang="en-US" sz="96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the kind of democracy they want to live in (tenets, practice, procedures) </a:t>
            </a:r>
            <a:b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adapt it continuously.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en-US" sz="9600" b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en-US" sz="9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Self-governing starts with participatory </a:t>
            </a:r>
            <a:br>
              <a:rPr lang="en-US" sz="9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constitution-building and is an ongoing process </a:t>
            </a:r>
            <a:br>
              <a:rPr lang="en-US" sz="9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(no set of institutions set up for ‘eternity’).</a:t>
            </a:r>
            <a: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9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Self-governing gives political authorship </a:t>
            </a:r>
            <a:b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ownership back to the citizens. </a:t>
            </a:r>
            <a:b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Citizens and communities are the </a:t>
            </a:r>
            <a:b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creators, authors and owners of their democracy.</a:t>
            </a:r>
            <a:br>
              <a:rPr lang="en-US" sz="9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0" dirty="0">
                <a:effectLst/>
                <a:ea typeface="Calibri" panose="020F0502020204030204" pitchFamily="34" charset="0"/>
              </a:rPr>
              <a:t/>
            </a:r>
            <a:br>
              <a:rPr lang="en-US" sz="1800" b="0" dirty="0">
                <a:effectLst/>
                <a:ea typeface="Calibri" panose="020F0502020204030204" pitchFamily="34" charset="0"/>
              </a:rPr>
            </a:br>
            <a:endParaRPr lang="en-US" sz="18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de-DE" sz="1800" b="0" dirty="0">
                <a:solidFill>
                  <a:srgbClr val="FFFFFF"/>
                </a:solidFill>
              </a:rPr>
              <a:t/>
            </a:r>
            <a:br>
              <a:rPr lang="de-DE" sz="1800" b="0" dirty="0">
                <a:solidFill>
                  <a:srgbClr val="FFFFFF"/>
                </a:solidFill>
              </a:rPr>
            </a:br>
            <a:endParaRPr lang="de-DE" sz="1800" b="0" dirty="0"/>
          </a:p>
        </p:txBody>
      </p:sp>
    </p:spTree>
    <p:extLst>
      <p:ext uri="{BB962C8B-B14F-4D97-AF65-F5344CB8AC3E}">
        <p14:creationId xmlns:p14="http://schemas.microsoft.com/office/powerpoint/2010/main" val="363765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6E948-C395-6DB5-4B85-21EF7DFA6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3.1 </a:t>
            </a:r>
            <a:r>
              <a:rPr lang="en-US" dirty="0"/>
              <a:t>Democracy as self-governing</a:t>
            </a:r>
            <a:br>
              <a:rPr lang="en-US" dirty="0"/>
            </a:br>
            <a:r>
              <a:rPr lang="en-US" dirty="0"/>
              <a:t>      - explanatory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A9E1-BDCF-629D-9D99-1F9BB860D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community with responsive, reliable, and honest politicians might be perfectly fine with representative democracy</a:t>
            </a:r>
            <a:r>
              <a:rPr lang="en-US" sz="18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citizens trust their representatives and do not consider any participatory practices beyond elections as necessary.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18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Another community might be heterogeneous, deeply divided, and conflict-prone with a history of corrupt politicians;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 might prefer to combine several participatory practices in addition to elections in order 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achieve inclusive deliberation and involvement, e.g. mini-publics and direct democratic practices.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third community with a longstanding history of participatory practices might get rid of elections;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implements a combination of a randomly selected chamber of parliament, multi-issue referendums, and vote delegating (liquid democracy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61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2AFE-4862-8113-9F72-5456D703D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sz="2800" dirty="0"/>
              <a:t>.2 Normative arguments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79EAE-3CB0-F47E-DDB2-1F917FAFB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449388"/>
            <a:ext cx="8280400" cy="4903286"/>
          </a:xfrm>
        </p:spPr>
        <p:txBody>
          <a:bodyPr/>
          <a:lstStyle/>
          <a:p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Democracy is not a board game or a card game, 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 players just have to learn the rules prescribed by game designers. </a:t>
            </a:r>
          </a:p>
          <a:p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Although some politicians and scholars seem to see democracy that way, it is not. </a:t>
            </a:r>
          </a:p>
          <a:p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Neither politicians nor scholars ’know’, what democracy is, and they cannot judge whether citizens’ ideas are ‘right’ or ‘wrong’. </a:t>
            </a:r>
          </a:p>
          <a:p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Democracy does not mean that people learn and live according to rules prescribed by ‘expert democracy designers’.</a:t>
            </a:r>
            <a:b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Citizens </a:t>
            </a:r>
            <a:r>
              <a:rPr lang="de-DE" sz="20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e-DE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Sovereign</a:t>
            </a:r>
            <a:r>
              <a:rPr lang="de-DE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rule should also apply to the design of democracy itself, which should meet the refined preferences of their sovereign</a:t>
            </a:r>
            <a:b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(exceptions: human rights and civil liberties).</a:t>
            </a:r>
          </a:p>
          <a:p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Might be especially important in polarized societies, where politicians can not come to terms (e.g. Belgium, G1000)?</a:t>
            </a:r>
          </a:p>
        </p:txBody>
      </p:sp>
    </p:spTree>
    <p:extLst>
      <p:ext uri="{BB962C8B-B14F-4D97-AF65-F5344CB8AC3E}">
        <p14:creationId xmlns:p14="http://schemas.microsoft.com/office/powerpoint/2010/main" val="2613436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5427-65B0-6780-DFAE-E2141E8F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3.2 </a:t>
            </a:r>
            <a:r>
              <a:rPr lang="de-DE" dirty="0" err="1"/>
              <a:t>Empirical</a:t>
            </a:r>
            <a:r>
              <a:rPr lang="de-DE" dirty="0"/>
              <a:t> </a:t>
            </a:r>
            <a:r>
              <a:rPr lang="de-DE" dirty="0" err="1"/>
              <a:t>arguments</a:t>
            </a:r>
            <a:r>
              <a:rPr lang="de-DE" dirty="0"/>
              <a:t>, </a:t>
            </a:r>
            <a:r>
              <a:rPr lang="de-DE" dirty="0" err="1"/>
              <a:t>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3CED6-D018-E940-80C9-1785DEFD4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Democracies are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stable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when they are aligned with the democratic process preferences of their citizens (Almond &amp;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Verba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1963; 1989;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Lipset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1959; </a:t>
            </a:r>
            <a:r>
              <a:rPr lang="en-US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Quaranta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2018; Claassen 2020; Elkins et al. 2009);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inclusive 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“when the people are the authors of their own rights” (Eisenstadt et al.2017, 143);</a:t>
            </a:r>
            <a:endParaRPr lang="en-US" sz="1800" b="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beneficial for ordinary people</a:t>
            </a:r>
            <a:r>
              <a:rPr lang="en-US" sz="18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.g</a:t>
            </a:r>
            <a:r>
              <a:rPr lang="en-US" sz="18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Samuels (2017, 4): participatory, inclusive processes of constitution building “tended to result in constitutional drafts which provided rights to those groups which had not up to then gained political protection or recognition”.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Also: </a:t>
            </a:r>
            <a:r>
              <a:rPr lang="en-US" sz="18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democratic revitalization</a:t>
            </a: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citizens get the possibility to have a say, they gain feelings of efficacy and democratic authorship, which increases resilience to populism, polarization and extremism. </a:t>
            </a:r>
            <a:b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Populist narratives constructing the story of ‘corrupt elite versus the people’ will fall on unfertile ground.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9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E84D-D3B0-FFAA-863B-CDD1D6767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3.3 </a:t>
            </a:r>
            <a:r>
              <a:rPr lang="de-DE" dirty="0" err="1"/>
              <a:t>Experiences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participatory</a:t>
            </a:r>
            <a:r>
              <a:rPr lang="de-DE" dirty="0"/>
              <a:t> </a:t>
            </a:r>
            <a:r>
              <a:rPr lang="de-DE" dirty="0" err="1"/>
              <a:t>constitution</a:t>
            </a:r>
            <a:r>
              <a:rPr lang="de-DE" dirty="0"/>
              <a:t> </a:t>
            </a:r>
            <a:r>
              <a:rPr lang="de-DE" dirty="0" err="1"/>
              <a:t>building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E4711-86C4-2662-868A-01D2C82AC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itizens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elect the members of the assembly that drafts the constitution, for example in </a:t>
            </a:r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Chile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randomly selected citizen assembly recommends constitutional amendments, which were decided via referendum, e.g. in </a:t>
            </a:r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Ireland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Iceland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 intricate procedure tried to ensure a crowdsourced constitution (see next slide).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South Africa 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 invited a broad public debate with e.g. a radio talk show and multiple channels for citizens to supply suggestions for the new constitution. </a:t>
            </a:r>
            <a:b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But: All these processes can only be described as symbolic or of limited impact (</a:t>
            </a:r>
            <a:r>
              <a:rPr lang="en-US" sz="20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Saati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2016; Hudson 2021); </a:t>
            </a:r>
            <a:b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far cry from the approach of self-governing I propose.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38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A3BE-0FAB-4AA6-1B2E-73498552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Icelandic experiment of participatory constitution-making (2010-2013)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FEAEC-A959-D117-A272-FB21D7C47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3" y="1883529"/>
            <a:ext cx="7063126" cy="36540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298833-38BD-9BDD-BDAC-8F00D902DCD3}"/>
              </a:ext>
            </a:extLst>
          </p:cNvPr>
          <p:cNvSpPr txBox="1"/>
          <p:nvPr/>
        </p:nvSpPr>
        <p:spPr>
          <a:xfrm>
            <a:off x="1247773" y="5821338"/>
            <a:ext cx="48892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itchFamily="34" charset="0"/>
              </a:rPr>
              <a:t>Source: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itchFamily="34" charset="0"/>
              </a:rPr>
              <a:t>Landemore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itchFamily="34" charset="0"/>
              </a:rPr>
              <a:t>, 2020, p. 157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944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9736-9753-EFE6-5175-FADD11B4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sz="2800" dirty="0"/>
              <a:t>. Outlook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2AA48-36ED-ECDA-9F24-0E6D39A3E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Shifting the perspective from representative democracy to self-governing democracy, </a:t>
            </a:r>
            <a:b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entails  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developing novel practices and procedures for self-governing </a:t>
            </a:r>
            <a:b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starting with participatory constitution-building and continuing with an ongoing process of self-governing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08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1B6A-6764-A1CA-B698-4EEEAA7B7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 Outlook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5FB56B-3D38-3E3E-80F9-84F3B8395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766" y="1331350"/>
            <a:ext cx="3229337" cy="4933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C1C1AB-8176-7D54-98A7-FECD6F23F34A}"/>
              </a:ext>
            </a:extLst>
          </p:cNvPr>
          <p:cNvSpPr txBox="1"/>
          <p:nvPr/>
        </p:nvSpPr>
        <p:spPr>
          <a:xfrm>
            <a:off x="4951562" y="1643513"/>
            <a:ext cx="3485071" cy="2529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endParaRPr lang="en-US" dirty="0"/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want to learn more on the topic: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available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open access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27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349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EB57-2DE6-AD61-D7D0-E92CE2E4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67F39-0BB5-3FC3-D51D-4AF3EAB67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 will not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presented</a:t>
            </a:r>
            <a:r>
              <a:rPr lang="de-DE" dirty="0"/>
              <a:t> (just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respective</a:t>
            </a:r>
            <a:r>
              <a:rPr lang="de-DE" dirty="0"/>
              <a:t> </a:t>
            </a:r>
            <a:r>
              <a:rPr lang="de-DE" dirty="0" err="1"/>
              <a:t>questions</a:t>
            </a:r>
            <a:r>
              <a:rPr lang="de-DE"/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46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>
            <a:extLst>
              <a:ext uri="{FF2B5EF4-FFF2-40B4-BE49-F238E27FC236}">
                <a16:creationId xmlns:a16="http://schemas.microsoft.com/office/drawing/2014/main" id="{CD4A60EF-EA9A-4BBC-A7F1-C14F2F0C5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Multi-</a:t>
            </a:r>
            <a:r>
              <a:rPr lang="de-DE" altLang="de-DE" dirty="0" err="1"/>
              <a:t>Issue</a:t>
            </a:r>
            <a:r>
              <a:rPr lang="de-DE" altLang="de-DE" dirty="0"/>
              <a:t> Referendum </a:t>
            </a:r>
            <a:br>
              <a:rPr lang="de-DE" altLang="de-DE" dirty="0"/>
            </a:br>
            <a:r>
              <a:rPr lang="de-DE" altLang="de-DE" dirty="0"/>
              <a:t>(Rinne 2021)</a:t>
            </a:r>
            <a:endParaRPr lang="de-DE" altLang="de-DE" sz="1500" i="1" dirty="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64798A5-5D42-4683-806E-235F8E731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endParaRPr lang="en-US" altLang="de-DE" b="0" dirty="0"/>
          </a:p>
          <a:p>
            <a:r>
              <a:rPr lang="en-US" altLang="de-DE" b="0" dirty="0"/>
              <a:t>Praxis-Test in Filderstadt, 1000 participants</a:t>
            </a:r>
            <a:endParaRPr lang="en-US" dirty="0"/>
          </a:p>
        </p:txBody>
      </p:sp>
      <p:graphicFrame>
        <p:nvGraphicFramePr>
          <p:cNvPr id="35843" name="Objekt 4">
            <a:extLst>
              <a:ext uri="{FF2B5EF4-FFF2-40B4-BE49-F238E27FC236}">
                <a16:creationId xmlns:a16="http://schemas.microsoft.com/office/drawing/2014/main" id="{31267E09-7993-4090-ABD9-EF511A6E8C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3736" y="2149078"/>
          <a:ext cx="6650831" cy="260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kument" r:id="rId3" imgW="5803686" imgH="2273216" progId="Word.Document.12">
                  <p:embed/>
                </p:oleObj>
              </mc:Choice>
              <mc:Fallback>
                <p:oleObj name="Dokument" r:id="rId3" imgW="5803686" imgH="2273216" progId="Word.Document.12">
                  <p:embed/>
                  <p:pic>
                    <p:nvPicPr>
                      <p:cNvPr id="35843" name="Objekt 4">
                        <a:extLst>
                          <a:ext uri="{FF2B5EF4-FFF2-40B4-BE49-F238E27FC236}">
                            <a16:creationId xmlns:a16="http://schemas.microsoft.com/office/drawing/2014/main" id="{31267E09-7993-4090-ABD9-EF511A6E8C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736" y="2149078"/>
                        <a:ext cx="6650831" cy="260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A0EBF-D802-E34D-5D37-3DEC3E44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novel</a:t>
            </a:r>
            <a:r>
              <a:rPr lang="de-DE" dirty="0"/>
              <a:t> </a:t>
            </a:r>
            <a:r>
              <a:rPr lang="de-DE" dirty="0" err="1"/>
              <a:t>procedure</a:t>
            </a:r>
            <a:endParaRPr lang="en-US" dirty="0"/>
          </a:p>
        </p:txBody>
      </p:sp>
      <p:pic>
        <p:nvPicPr>
          <p:cNvPr id="4" name="Grafik 26">
            <a:extLst>
              <a:ext uri="{FF2B5EF4-FFF2-40B4-BE49-F238E27FC236}">
                <a16:creationId xmlns:a16="http://schemas.microsoft.com/office/drawing/2014/main" id="{D4F77690-2F24-0528-78A3-62F322887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223" y="1449388"/>
            <a:ext cx="2255554" cy="467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032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723483-C63F-4E11-83B1-486657C3D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60035BC-0C02-4A02-95A6-FBE9AED9C1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1800" y="1449388"/>
          <a:ext cx="82804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3152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B62FD-3498-FB58-F733-82342FB3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 Democracy in Crisis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349708-2F9A-1BC3-2A06-92068A0AE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572" y="1263432"/>
            <a:ext cx="6845257" cy="486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5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241&quot;/&gt;&lt;partner val=&quot;53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2437"/>
</p:tagLst>
</file>

<file path=ppt/theme/theme1.xml><?xml version="1.0" encoding="utf-8"?>
<a:theme xmlns:a="http://schemas.openxmlformats.org/drawingml/2006/main" name="GoetheDesign1">
  <a:themeElements>
    <a:clrScheme name="Goethe Universität">
      <a:dk1>
        <a:srgbClr val="000000"/>
      </a:dk1>
      <a:lt1>
        <a:srgbClr val="FFFFFF"/>
      </a:lt1>
      <a:dk2>
        <a:srgbClr val="AF1D1D"/>
      </a:dk2>
      <a:lt2>
        <a:srgbClr val="ECA394"/>
      </a:lt2>
      <a:accent1>
        <a:srgbClr val="00498D"/>
      </a:accent1>
      <a:accent2>
        <a:srgbClr val="7FA4C4"/>
      </a:accent2>
      <a:accent3>
        <a:srgbClr val="608955"/>
      </a:accent3>
      <a:accent4>
        <a:srgbClr val="9BBB8F"/>
      </a:accent4>
      <a:accent5>
        <a:srgbClr val="F8994A"/>
      </a:accent5>
      <a:accent6>
        <a:srgbClr val="F9D349"/>
      </a:accent6>
      <a:hlink>
        <a:srgbClr val="608955"/>
      </a:hlink>
      <a:folHlink>
        <a:srgbClr val="9BBB8F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 w="9525" algn="ctr">
          <a:solidFill>
            <a:srgbClr val="00648C"/>
          </a:solidFill>
          <a:miter lim="800000"/>
          <a:headEnd/>
          <a:tailEnd/>
        </a:ln>
        <a:effectLst/>
      </a:spPr>
      <a:bodyPr anchor="ctr" anchorCtr="1"/>
      <a:lstStyle>
        <a:defPPr eaLnBrk="0" hangingPunct="0">
          <a:defRPr sz="1600" b="1" smtClean="0">
            <a:solidFill>
              <a:schemeClr val="bg1"/>
            </a:solidFill>
            <a:ea typeface="Gulim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lg" len="lg"/>
          <a:tailEnd type="none" w="lg" len="lg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etheDesign1 1">
        <a:dk1>
          <a:srgbClr val="000000"/>
        </a:dk1>
        <a:lt1>
          <a:srgbClr val="FFFFFF"/>
        </a:lt1>
        <a:dk2>
          <a:srgbClr val="AF1D1D"/>
        </a:dk2>
        <a:lt2>
          <a:srgbClr val="ECA394"/>
        </a:lt2>
        <a:accent1>
          <a:srgbClr val="00498D"/>
        </a:accent1>
        <a:accent2>
          <a:srgbClr val="7FA4C4"/>
        </a:accent2>
        <a:accent3>
          <a:srgbClr val="FFFFFF"/>
        </a:accent3>
        <a:accent4>
          <a:srgbClr val="000000"/>
        </a:accent4>
        <a:accent5>
          <a:srgbClr val="AAB1C5"/>
        </a:accent5>
        <a:accent6>
          <a:srgbClr val="7294B1"/>
        </a:accent6>
        <a:hlink>
          <a:srgbClr val="608955"/>
        </a:hlink>
        <a:folHlink>
          <a:srgbClr val="9BBB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Goethe">
      <a:dk1>
        <a:srgbClr val="000000"/>
      </a:dk1>
      <a:lt1>
        <a:srgbClr val="FFFFFF"/>
      </a:lt1>
      <a:dk2>
        <a:srgbClr val="AF1D1D"/>
      </a:dk2>
      <a:lt2>
        <a:srgbClr val="ECA394"/>
      </a:lt2>
      <a:accent1>
        <a:srgbClr val="00498D"/>
      </a:accent1>
      <a:accent2>
        <a:srgbClr val="7FA4C4"/>
      </a:accent2>
      <a:accent3>
        <a:srgbClr val="608955"/>
      </a:accent3>
      <a:accent4>
        <a:srgbClr val="9BBB8F"/>
      </a:accent4>
      <a:accent5>
        <a:srgbClr val="F8994A"/>
      </a:accent5>
      <a:accent6>
        <a:srgbClr val="F9D349"/>
      </a:accent6>
      <a:hlink>
        <a:srgbClr val="608955"/>
      </a:hlink>
      <a:folHlink>
        <a:srgbClr val="9BBB8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Goethe">
      <a:dk1>
        <a:srgbClr val="000000"/>
      </a:dk1>
      <a:lt1>
        <a:srgbClr val="FFFFFF"/>
      </a:lt1>
      <a:dk2>
        <a:srgbClr val="AF1D1D"/>
      </a:dk2>
      <a:lt2>
        <a:srgbClr val="ECA394"/>
      </a:lt2>
      <a:accent1>
        <a:srgbClr val="00498D"/>
      </a:accent1>
      <a:accent2>
        <a:srgbClr val="7FA4C4"/>
      </a:accent2>
      <a:accent3>
        <a:srgbClr val="608955"/>
      </a:accent3>
      <a:accent4>
        <a:srgbClr val="9BBB8F"/>
      </a:accent4>
      <a:accent5>
        <a:srgbClr val="F8994A"/>
      </a:accent5>
      <a:accent6>
        <a:srgbClr val="F9D349"/>
      </a:accent6>
      <a:hlink>
        <a:srgbClr val="608955"/>
      </a:hlink>
      <a:folHlink>
        <a:srgbClr val="9BBB8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1542</Words>
  <Application>Microsoft Office PowerPoint</Application>
  <PresentationFormat>Bildschirmpräsentation (4:3)</PresentationFormat>
  <Paragraphs>108</Paragraphs>
  <Slides>24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 (Headings)</vt:lpstr>
      <vt:lpstr>Arial</vt:lpstr>
      <vt:lpstr>Arial Black</vt:lpstr>
      <vt:lpstr>Calibri</vt:lpstr>
      <vt:lpstr>Times New Roman</vt:lpstr>
      <vt:lpstr>GoetheDesign1</vt:lpstr>
      <vt:lpstr>Dokument</vt:lpstr>
      <vt:lpstr>Democracy as Self-Government – Democratic Innovations by and with Citizens </vt:lpstr>
      <vt:lpstr>Intro</vt:lpstr>
      <vt:lpstr>Outline</vt:lpstr>
      <vt:lpstr>1. Democracy in Crisis</vt:lpstr>
      <vt:lpstr>1. Democracy in Crisis</vt:lpstr>
      <vt:lpstr>2. Task of Political/Social Science</vt:lpstr>
      <vt:lpstr>2. Task of Political Science – against paternalistic models </vt:lpstr>
      <vt:lpstr>2. Task of Political Science – against paternalistic practices</vt:lpstr>
      <vt:lpstr>2. Task of Political Science – against a paternalistic approach</vt:lpstr>
      <vt:lpstr>3. Democracy as self-governing</vt:lpstr>
      <vt:lpstr> .3.1 Democracy as self-governing –       Definition </vt:lpstr>
      <vt:lpstr>3.1 Democracy as self-governing       - explanatory examples</vt:lpstr>
      <vt:lpstr>3.2 Normative arguments</vt:lpstr>
      <vt:lpstr>3.2 Empirical arguments, examples</vt:lpstr>
      <vt:lpstr>3.3 Experiences with participatory constitution building</vt:lpstr>
      <vt:lpstr>Icelandic experiment of participatory constitution-making (2010-2013) </vt:lpstr>
      <vt:lpstr>4. Outlook</vt:lpstr>
      <vt:lpstr>3. Outlook</vt:lpstr>
      <vt:lpstr>PowerPoint-Präsentation</vt:lpstr>
      <vt:lpstr>PowerPoint-Präsentation</vt:lpstr>
      <vt:lpstr>Multi-Issue Referendum  (Rinne 2021)</vt:lpstr>
      <vt:lpstr>Example for novel procedure</vt:lpstr>
      <vt:lpstr>PowerPoint-Präsentation</vt:lpstr>
      <vt:lpstr>1. Democracy in Crisis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0</dc:title>
  <dc:creator/>
  <cp:lastModifiedBy/>
  <cp:revision>5</cp:revision>
  <dcterms:created xsi:type="dcterms:W3CDTF">2008-09-22T18:40:55Z</dcterms:created>
  <dcterms:modified xsi:type="dcterms:W3CDTF">2025-07-07T08:28:19Z</dcterms:modified>
</cp:coreProperties>
</file>