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77" r:id="rId4"/>
    <p:sldId id="278" r:id="rId5"/>
    <p:sldId id="279" r:id="rId6"/>
    <p:sldId id="263" r:id="rId7"/>
    <p:sldId id="262" r:id="rId8"/>
    <p:sldId id="268" r:id="rId9"/>
    <p:sldId id="259" r:id="rId10"/>
    <p:sldId id="280" r:id="rId11"/>
    <p:sldId id="276" r:id="rId1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1EBBBCC-DAD2-459C-BE2E-F6DE35CF9A28}" styleName="Dunkle Formatvorlage 2 - Akzent 3/Akz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210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48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#1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#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B26E2C3-2CBD-415F-9A75-10AB08D8D8AA}" type="doc">
      <dgm:prSet loTypeId="urn:microsoft.com/office/officeart/2008/layout/VerticalCurvedList" loCatId="list" qsTypeId="urn:microsoft.com/office/officeart/2005/8/quickstyle/simple1#1" qsCatId="simple" csTypeId="urn:microsoft.com/office/officeart/2005/8/colors/accent2_2#1" csCatId="accent2" phldr="1"/>
      <dgm:spPr/>
      <dgm:t>
        <a:bodyPr/>
        <a:lstStyle/>
        <a:p>
          <a:endParaRPr lang="en-GB"/>
        </a:p>
      </dgm:t>
    </dgm:pt>
    <dgm:pt modelId="{07F60C31-CCD8-4897-9CDA-D67C1B5352FA}">
      <dgm:prSet phldrT="[Text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 b="1" i="0" dirty="0"/>
            <a:t>ACTION 1: To improve institutional capacities in order to provide high-quality public services</a:t>
          </a:r>
          <a:endParaRPr lang="en-GB" dirty="0"/>
        </a:p>
      </dgm:t>
    </dgm:pt>
    <dgm:pt modelId="{F70445FC-36D9-4A7E-A2F4-2E69E1D9AC1F}" type="parTrans" cxnId="{AD8419FB-F923-436F-BF05-B998E8957CA1}">
      <dgm:prSet/>
      <dgm:spPr/>
      <dgm:t>
        <a:bodyPr/>
        <a:lstStyle/>
        <a:p>
          <a:endParaRPr lang="en-GB"/>
        </a:p>
      </dgm:t>
    </dgm:pt>
    <dgm:pt modelId="{A2C904EB-41CB-4473-9402-A5CD3013C812}" type="sibTrans" cxnId="{AD8419FB-F923-436F-BF05-B998E8957CA1}">
      <dgm:prSet/>
      <dgm:spPr/>
      <dgm:t>
        <a:bodyPr/>
        <a:lstStyle/>
        <a:p>
          <a:endParaRPr lang="en-GB"/>
        </a:p>
      </dgm:t>
    </dgm:pt>
    <dgm:pt modelId="{4A266B40-1AC6-4EF4-9A54-AC8FA017D71D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 b="1" i="0" dirty="0"/>
            <a:t>ACTION 3 &amp; 4: review bottlenecks relating to the low absorption rate of EU funds &amp; better coordination of funding</a:t>
          </a:r>
        </a:p>
      </dgm:t>
    </dgm:pt>
    <dgm:pt modelId="{B96150CC-5531-4771-A51A-65D5DD17B6B9}" type="parTrans" cxnId="{A9756435-2B53-4A61-9024-BFE260BD661E}">
      <dgm:prSet/>
      <dgm:spPr/>
      <dgm:t>
        <a:bodyPr/>
        <a:lstStyle/>
        <a:p>
          <a:endParaRPr lang="en-GB"/>
        </a:p>
      </dgm:t>
    </dgm:pt>
    <dgm:pt modelId="{FA501476-8743-49E8-AC6F-C52CCF242AC5}" type="sibTrans" cxnId="{A9756435-2B53-4A61-9024-BFE260BD661E}">
      <dgm:prSet/>
      <dgm:spPr/>
      <dgm:t>
        <a:bodyPr/>
        <a:lstStyle/>
        <a:p>
          <a:endParaRPr lang="en-GB"/>
        </a:p>
      </dgm:t>
    </dgm:pt>
    <dgm:pt modelId="{5D1D6523-A790-4AC1-A9E5-4BD75650255D}">
      <dgm:prSet/>
      <dgm:spPr>
        <a:solidFill>
          <a:schemeClr val="accent2">
            <a:hueOff val="0"/>
            <a:satOff val="0"/>
            <a:lumOff val="0"/>
          </a:schemeClr>
        </a:solidFill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 b="1" i="0" dirty="0"/>
            <a:t>ACTION 2: administrative cooperation of communities living in border regions</a:t>
          </a:r>
        </a:p>
      </dgm:t>
    </dgm:pt>
    <dgm:pt modelId="{E405F517-691B-41C2-8DB8-44C4CE6EE8FD}" type="parTrans" cxnId="{992A68A8-C760-4251-8C1B-0B02AAF175C8}">
      <dgm:prSet/>
      <dgm:spPr/>
      <dgm:t>
        <a:bodyPr/>
        <a:lstStyle/>
        <a:p>
          <a:endParaRPr lang="en-GB"/>
        </a:p>
      </dgm:t>
    </dgm:pt>
    <dgm:pt modelId="{C2BE1352-3C1C-4C1B-82AD-D7CA1DC977D8}" type="sibTrans" cxnId="{992A68A8-C760-4251-8C1B-0B02AAF175C8}">
      <dgm:prSet/>
      <dgm:spPr/>
      <dgm:t>
        <a:bodyPr/>
        <a:lstStyle/>
        <a:p>
          <a:endParaRPr lang="en-GB"/>
        </a:p>
      </dgm:t>
    </dgm:pt>
    <dgm:pt modelId="{32954B98-6F8C-4AB4-A04D-EB53AEB9C3A8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 b="1" i="0" dirty="0"/>
            <a:t>ACTION 5: innovative funding solutions for local actors and civil society</a:t>
          </a:r>
        </a:p>
      </dgm:t>
    </dgm:pt>
    <dgm:pt modelId="{8E1F531F-25B6-4075-ADCF-F7DF0BE6511E}" type="parTrans" cxnId="{DDAF91FB-8621-43AE-9E85-1406B1BC8AD8}">
      <dgm:prSet/>
      <dgm:spPr/>
      <dgm:t>
        <a:bodyPr/>
        <a:lstStyle/>
        <a:p>
          <a:endParaRPr lang="en-GB"/>
        </a:p>
      </dgm:t>
    </dgm:pt>
    <dgm:pt modelId="{8D6C112C-DCEC-4AF1-8AD3-54BE91AA4ADE}" type="sibTrans" cxnId="{DDAF91FB-8621-43AE-9E85-1406B1BC8AD8}">
      <dgm:prSet/>
      <dgm:spPr/>
      <dgm:t>
        <a:bodyPr/>
        <a:lstStyle/>
        <a:p>
          <a:endParaRPr lang="en-GB"/>
        </a:p>
      </dgm:t>
    </dgm:pt>
    <dgm:pt modelId="{69DF1197-B2FF-4C2F-BC48-C708547E8D85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 b="1" i="0" dirty="0"/>
            <a:t>ACTION 7: involvement of civil society and local actors</a:t>
          </a:r>
          <a:endParaRPr lang="en-GB" dirty="0"/>
        </a:p>
      </dgm:t>
    </dgm:pt>
    <dgm:pt modelId="{B1BF627E-2509-4BED-B044-88B2CD8BAB93}" type="parTrans" cxnId="{B8EF6AE6-712C-4D20-9680-94D4BB3558AC}">
      <dgm:prSet/>
      <dgm:spPr/>
      <dgm:t>
        <a:bodyPr/>
        <a:lstStyle/>
        <a:p>
          <a:endParaRPr lang="en-GB"/>
        </a:p>
      </dgm:t>
    </dgm:pt>
    <dgm:pt modelId="{828B1592-9384-4E13-B7F0-1567F8D24564}" type="sibTrans" cxnId="{B8EF6AE6-712C-4D20-9680-94D4BB3558AC}">
      <dgm:prSet/>
      <dgm:spPr/>
      <dgm:t>
        <a:bodyPr/>
        <a:lstStyle/>
        <a:p>
          <a:endParaRPr lang="en-GB"/>
        </a:p>
      </dgm:t>
    </dgm:pt>
    <dgm:pt modelId="{2637A5A5-068B-4E21-A3F7-BE43A1A90706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 b="1" i="0" dirty="0"/>
            <a:t>ACTION 6: mutual trust between state and non-state actors</a:t>
          </a:r>
        </a:p>
      </dgm:t>
    </dgm:pt>
    <dgm:pt modelId="{7211CACE-4D0D-4898-A83E-79997780D8AC}" type="parTrans" cxnId="{E1381677-CF3D-4902-BBD4-F89F6FEB1E96}">
      <dgm:prSet/>
      <dgm:spPr/>
      <dgm:t>
        <a:bodyPr/>
        <a:lstStyle/>
        <a:p>
          <a:endParaRPr lang="en-GB"/>
        </a:p>
      </dgm:t>
    </dgm:pt>
    <dgm:pt modelId="{354126E5-CA2F-4066-881F-0BFF6F0603B5}" type="sibTrans" cxnId="{E1381677-CF3D-4902-BBD4-F89F6FEB1E96}">
      <dgm:prSet/>
      <dgm:spPr/>
      <dgm:t>
        <a:bodyPr/>
        <a:lstStyle/>
        <a:p>
          <a:endParaRPr lang="en-GB"/>
        </a:p>
      </dgm:t>
    </dgm:pt>
    <dgm:pt modelId="{53AE7B81-4CC1-4FAF-A3CB-23FB4ADFC261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 b="1" i="0" dirty="0"/>
            <a:t>ACTION 8: capacities of cities and municipalities to facilitate local and regional development</a:t>
          </a:r>
        </a:p>
      </dgm:t>
    </dgm:pt>
    <dgm:pt modelId="{67451BCB-B247-4077-9F7E-B67A0B9787DF}" type="parTrans" cxnId="{C9849577-50F6-48D5-A602-0CC46B9D78FC}">
      <dgm:prSet/>
      <dgm:spPr/>
      <dgm:t>
        <a:bodyPr/>
        <a:lstStyle/>
        <a:p>
          <a:endParaRPr lang="en-GB"/>
        </a:p>
      </dgm:t>
    </dgm:pt>
    <dgm:pt modelId="{65D190C3-4898-41EF-862C-E1CE2B64B0D3}" type="sibTrans" cxnId="{C9849577-50F6-48D5-A602-0CC46B9D78FC}">
      <dgm:prSet/>
      <dgm:spPr/>
      <dgm:t>
        <a:bodyPr/>
        <a:lstStyle/>
        <a:p>
          <a:endParaRPr lang="en-GB"/>
        </a:p>
      </dgm:t>
    </dgm:pt>
    <dgm:pt modelId="{E9A1110F-00FA-4936-ACEB-F07878B5DEE4}">
      <dgm:prSet/>
      <dgm:spPr/>
      <dgm:t>
        <a:bodyPr/>
        <a:lstStyle/>
        <a:p>
          <a:endParaRPr lang="en-GB"/>
        </a:p>
      </dgm:t>
    </dgm:pt>
    <dgm:pt modelId="{A755A55B-FE39-4094-A155-33836CB57FDD}" type="parTrans" cxnId="{95E1A58B-A23F-4D1B-90EF-B4EE25AA9FED}">
      <dgm:prSet/>
      <dgm:spPr/>
      <dgm:t>
        <a:bodyPr/>
        <a:lstStyle/>
        <a:p>
          <a:endParaRPr lang="en-GB"/>
        </a:p>
      </dgm:t>
    </dgm:pt>
    <dgm:pt modelId="{AB3D0B3D-925B-4D02-B443-478445BCA695}" type="sibTrans" cxnId="{95E1A58B-A23F-4D1B-90EF-B4EE25AA9FED}">
      <dgm:prSet/>
      <dgm:spPr/>
      <dgm:t>
        <a:bodyPr/>
        <a:lstStyle/>
        <a:p>
          <a:endParaRPr lang="en-GB"/>
        </a:p>
      </dgm:t>
    </dgm:pt>
    <dgm:pt modelId="{ABC77475-A1B7-4ED3-B325-348BD7961119}" type="pres">
      <dgm:prSet presAssocID="{6B26E2C3-2CBD-415F-9A75-10AB08D8D8AA}" presName="Name0" presStyleCnt="0">
        <dgm:presLayoutVars>
          <dgm:chMax val="7"/>
          <dgm:chPref val="7"/>
          <dgm:dir val="rev"/>
        </dgm:presLayoutVars>
      </dgm:prSet>
      <dgm:spPr/>
    </dgm:pt>
    <dgm:pt modelId="{2B105CB0-B5FB-42A1-A40A-3013DFAF1635}" type="pres">
      <dgm:prSet presAssocID="{6B26E2C3-2CBD-415F-9A75-10AB08D8D8AA}" presName="Name1" presStyleCnt="0"/>
      <dgm:spPr/>
    </dgm:pt>
    <dgm:pt modelId="{739C1377-633C-414B-BCE3-8968C5AB05BB}" type="pres">
      <dgm:prSet presAssocID="{6B26E2C3-2CBD-415F-9A75-10AB08D8D8AA}" presName="cycle" presStyleCnt="0"/>
      <dgm:spPr/>
    </dgm:pt>
    <dgm:pt modelId="{12C86DDC-4DB1-4497-B947-074046E77DB4}" type="pres">
      <dgm:prSet presAssocID="{6B26E2C3-2CBD-415F-9A75-10AB08D8D8AA}" presName="srcNode" presStyleLbl="node1" presStyleIdx="0" presStyleCnt="7"/>
      <dgm:spPr/>
    </dgm:pt>
    <dgm:pt modelId="{CA18D77A-C2BA-42F4-8FF0-783BB784D602}" type="pres">
      <dgm:prSet presAssocID="{6B26E2C3-2CBD-415F-9A75-10AB08D8D8AA}" presName="conn" presStyleLbl="parChTrans1D2" presStyleIdx="0" presStyleCnt="1"/>
      <dgm:spPr/>
    </dgm:pt>
    <dgm:pt modelId="{8930A5D4-1323-4F6B-A171-0825A82252D2}" type="pres">
      <dgm:prSet presAssocID="{6B26E2C3-2CBD-415F-9A75-10AB08D8D8AA}" presName="extraNode" presStyleLbl="node1" presStyleIdx="0" presStyleCnt="7"/>
      <dgm:spPr/>
    </dgm:pt>
    <dgm:pt modelId="{42C867B5-1C7F-449F-8800-26AFAB3424D4}" type="pres">
      <dgm:prSet presAssocID="{6B26E2C3-2CBD-415F-9A75-10AB08D8D8AA}" presName="dstNode" presStyleLbl="node1" presStyleIdx="0" presStyleCnt="7"/>
      <dgm:spPr/>
    </dgm:pt>
    <dgm:pt modelId="{55AC95CE-F9B3-4625-A4B9-70E104D73686}" type="pres">
      <dgm:prSet presAssocID="{07F60C31-CCD8-4897-9CDA-D67C1B5352FA}" presName="text_1" presStyleLbl="node1" presStyleIdx="0" presStyleCnt="7">
        <dgm:presLayoutVars>
          <dgm:bulletEnabled val="1"/>
        </dgm:presLayoutVars>
      </dgm:prSet>
      <dgm:spPr/>
    </dgm:pt>
    <dgm:pt modelId="{A333E207-057E-484F-898D-D118AB6510E2}" type="pres">
      <dgm:prSet presAssocID="{07F60C31-CCD8-4897-9CDA-D67C1B5352FA}" presName="accent_1" presStyleCnt="0"/>
      <dgm:spPr/>
    </dgm:pt>
    <dgm:pt modelId="{EA309084-D203-497E-976F-9A4B8A6E7623}" type="pres">
      <dgm:prSet presAssocID="{07F60C31-CCD8-4897-9CDA-D67C1B5352FA}" presName="accentRepeatNode" presStyleLbl="solidFgAcc1" presStyleIdx="0" presStyleCnt="7"/>
      <dgm:spPr/>
    </dgm:pt>
    <dgm:pt modelId="{7AE00EF7-1370-479C-BECC-9EA25AF11D00}" type="pres">
      <dgm:prSet presAssocID="{5D1D6523-A790-4AC1-A9E5-4BD75650255D}" presName="text_2" presStyleLbl="node1" presStyleIdx="1" presStyleCnt="7">
        <dgm:presLayoutVars>
          <dgm:bulletEnabled val="1"/>
        </dgm:presLayoutVars>
      </dgm:prSet>
      <dgm:spPr/>
    </dgm:pt>
    <dgm:pt modelId="{99831498-2047-4986-99B5-FD5FBD083787}" type="pres">
      <dgm:prSet presAssocID="{5D1D6523-A790-4AC1-A9E5-4BD75650255D}" presName="accent_2" presStyleCnt="0"/>
      <dgm:spPr/>
    </dgm:pt>
    <dgm:pt modelId="{7F0FA55C-32EC-4369-9F4E-B58329A388AA}" type="pres">
      <dgm:prSet presAssocID="{5D1D6523-A790-4AC1-A9E5-4BD75650255D}" presName="accentRepeatNode" presStyleLbl="solidFgAcc1" presStyleIdx="1" presStyleCnt="7"/>
      <dgm:spPr/>
    </dgm:pt>
    <dgm:pt modelId="{D6FA6293-773E-4F4E-8075-159E87A2F951}" type="pres">
      <dgm:prSet presAssocID="{4A266B40-1AC6-4EF4-9A54-AC8FA017D71D}" presName="text_3" presStyleLbl="node1" presStyleIdx="2" presStyleCnt="7">
        <dgm:presLayoutVars>
          <dgm:bulletEnabled val="1"/>
        </dgm:presLayoutVars>
      </dgm:prSet>
      <dgm:spPr/>
    </dgm:pt>
    <dgm:pt modelId="{EA560D4A-CC2C-4FC2-A120-3626B8A946A5}" type="pres">
      <dgm:prSet presAssocID="{4A266B40-1AC6-4EF4-9A54-AC8FA017D71D}" presName="accent_3" presStyleCnt="0"/>
      <dgm:spPr/>
    </dgm:pt>
    <dgm:pt modelId="{476AE5D6-0357-4BE0-8CAA-9785AB8342A2}" type="pres">
      <dgm:prSet presAssocID="{4A266B40-1AC6-4EF4-9A54-AC8FA017D71D}" presName="accentRepeatNode" presStyleLbl="solidFgAcc1" presStyleIdx="2" presStyleCnt="7"/>
      <dgm:spPr/>
    </dgm:pt>
    <dgm:pt modelId="{D05AC862-833E-479C-BC90-8F95CE46230A}" type="pres">
      <dgm:prSet presAssocID="{32954B98-6F8C-4AB4-A04D-EB53AEB9C3A8}" presName="text_4" presStyleLbl="node1" presStyleIdx="3" presStyleCnt="7">
        <dgm:presLayoutVars>
          <dgm:bulletEnabled val="1"/>
        </dgm:presLayoutVars>
      </dgm:prSet>
      <dgm:spPr/>
    </dgm:pt>
    <dgm:pt modelId="{88826828-DE45-429F-B886-C4431B3B11C2}" type="pres">
      <dgm:prSet presAssocID="{32954B98-6F8C-4AB4-A04D-EB53AEB9C3A8}" presName="accent_4" presStyleCnt="0"/>
      <dgm:spPr/>
    </dgm:pt>
    <dgm:pt modelId="{CB201D78-5AC7-4C57-8D01-2ED9542FDDF8}" type="pres">
      <dgm:prSet presAssocID="{32954B98-6F8C-4AB4-A04D-EB53AEB9C3A8}" presName="accentRepeatNode" presStyleLbl="solidFgAcc1" presStyleIdx="3" presStyleCnt="7"/>
      <dgm:spPr/>
    </dgm:pt>
    <dgm:pt modelId="{77F288FC-846F-4629-A959-9C6600E15345}" type="pres">
      <dgm:prSet presAssocID="{2637A5A5-068B-4E21-A3F7-BE43A1A90706}" presName="text_5" presStyleLbl="node1" presStyleIdx="4" presStyleCnt="7">
        <dgm:presLayoutVars>
          <dgm:bulletEnabled val="1"/>
        </dgm:presLayoutVars>
      </dgm:prSet>
      <dgm:spPr/>
    </dgm:pt>
    <dgm:pt modelId="{81BCFC66-DC5A-4578-9F38-55CE8AE197FC}" type="pres">
      <dgm:prSet presAssocID="{2637A5A5-068B-4E21-A3F7-BE43A1A90706}" presName="accent_5" presStyleCnt="0"/>
      <dgm:spPr/>
    </dgm:pt>
    <dgm:pt modelId="{4322688B-99AB-4927-A3E7-55A93C5A465A}" type="pres">
      <dgm:prSet presAssocID="{2637A5A5-068B-4E21-A3F7-BE43A1A90706}" presName="accentRepeatNode" presStyleLbl="solidFgAcc1" presStyleIdx="4" presStyleCnt="7"/>
      <dgm:spPr/>
    </dgm:pt>
    <dgm:pt modelId="{AC6E11F3-632B-4D63-A9AC-477BF0D63737}" type="pres">
      <dgm:prSet presAssocID="{69DF1197-B2FF-4C2F-BC48-C708547E8D85}" presName="text_6" presStyleLbl="node1" presStyleIdx="5" presStyleCnt="7">
        <dgm:presLayoutVars>
          <dgm:bulletEnabled val="1"/>
        </dgm:presLayoutVars>
      </dgm:prSet>
      <dgm:spPr/>
    </dgm:pt>
    <dgm:pt modelId="{704EA5EC-4CE1-4C65-B744-8A9FE16019D4}" type="pres">
      <dgm:prSet presAssocID="{69DF1197-B2FF-4C2F-BC48-C708547E8D85}" presName="accent_6" presStyleCnt="0"/>
      <dgm:spPr/>
    </dgm:pt>
    <dgm:pt modelId="{487CA387-7B72-4F11-8E05-E3913CB197F2}" type="pres">
      <dgm:prSet presAssocID="{69DF1197-B2FF-4C2F-BC48-C708547E8D85}" presName="accentRepeatNode" presStyleLbl="solidFgAcc1" presStyleIdx="5" presStyleCnt="7"/>
      <dgm:spPr/>
    </dgm:pt>
    <dgm:pt modelId="{1C0FBB27-4483-4433-B7E8-732537BD0554}" type="pres">
      <dgm:prSet presAssocID="{53AE7B81-4CC1-4FAF-A3CB-23FB4ADFC261}" presName="text_7" presStyleLbl="node1" presStyleIdx="6" presStyleCnt="7">
        <dgm:presLayoutVars>
          <dgm:bulletEnabled val="1"/>
        </dgm:presLayoutVars>
      </dgm:prSet>
      <dgm:spPr/>
    </dgm:pt>
    <dgm:pt modelId="{4A7B4696-F531-4798-BD60-1540C7CA59B1}" type="pres">
      <dgm:prSet presAssocID="{53AE7B81-4CC1-4FAF-A3CB-23FB4ADFC261}" presName="accent_7" presStyleCnt="0"/>
      <dgm:spPr/>
    </dgm:pt>
    <dgm:pt modelId="{1B9D135D-2840-45CA-9654-951E6BF7DD73}" type="pres">
      <dgm:prSet presAssocID="{53AE7B81-4CC1-4FAF-A3CB-23FB4ADFC261}" presName="accentRepeatNode" presStyleLbl="solidFgAcc1" presStyleIdx="6" presStyleCnt="7"/>
      <dgm:spPr/>
    </dgm:pt>
  </dgm:ptLst>
  <dgm:cxnLst>
    <dgm:cxn modelId="{A9756435-2B53-4A61-9024-BFE260BD661E}" srcId="{6B26E2C3-2CBD-415F-9A75-10AB08D8D8AA}" destId="{4A266B40-1AC6-4EF4-9A54-AC8FA017D71D}" srcOrd="2" destOrd="0" parTransId="{B96150CC-5531-4771-A51A-65D5DD17B6B9}" sibTransId="{FA501476-8743-49E8-AC6F-C52CCF242AC5}"/>
    <dgm:cxn modelId="{19620B6C-B69D-487E-981B-FA46A828A5C3}" type="presOf" srcId="{A2C904EB-41CB-4473-9402-A5CD3013C812}" destId="{CA18D77A-C2BA-42F4-8FF0-783BB784D602}" srcOrd="0" destOrd="0" presId="urn:microsoft.com/office/officeart/2008/layout/VerticalCurvedList"/>
    <dgm:cxn modelId="{17D86F6D-DE18-4FF8-95ED-D0C8C90D4974}" type="presOf" srcId="{2637A5A5-068B-4E21-A3F7-BE43A1A90706}" destId="{77F288FC-846F-4629-A959-9C6600E15345}" srcOrd="0" destOrd="0" presId="urn:microsoft.com/office/officeart/2008/layout/VerticalCurvedList"/>
    <dgm:cxn modelId="{E1381677-CF3D-4902-BBD4-F89F6FEB1E96}" srcId="{6B26E2C3-2CBD-415F-9A75-10AB08D8D8AA}" destId="{2637A5A5-068B-4E21-A3F7-BE43A1A90706}" srcOrd="4" destOrd="0" parTransId="{7211CACE-4D0D-4898-A83E-79997780D8AC}" sibTransId="{354126E5-CA2F-4066-881F-0BFF6F0603B5}"/>
    <dgm:cxn modelId="{C9849577-50F6-48D5-A602-0CC46B9D78FC}" srcId="{6B26E2C3-2CBD-415F-9A75-10AB08D8D8AA}" destId="{53AE7B81-4CC1-4FAF-A3CB-23FB4ADFC261}" srcOrd="6" destOrd="0" parTransId="{67451BCB-B247-4077-9F7E-B67A0B9787DF}" sibTransId="{65D190C3-4898-41EF-862C-E1CE2B64B0D3}"/>
    <dgm:cxn modelId="{95E1A58B-A23F-4D1B-90EF-B4EE25AA9FED}" srcId="{6B26E2C3-2CBD-415F-9A75-10AB08D8D8AA}" destId="{E9A1110F-00FA-4936-ACEB-F07878B5DEE4}" srcOrd="7" destOrd="0" parTransId="{A755A55B-FE39-4094-A155-33836CB57FDD}" sibTransId="{AB3D0B3D-925B-4D02-B443-478445BCA695}"/>
    <dgm:cxn modelId="{E5BE058D-CBBE-4A8C-9320-6F2A62FE3685}" type="presOf" srcId="{69DF1197-B2FF-4C2F-BC48-C708547E8D85}" destId="{AC6E11F3-632B-4D63-A9AC-477BF0D63737}" srcOrd="0" destOrd="0" presId="urn:microsoft.com/office/officeart/2008/layout/VerticalCurvedList"/>
    <dgm:cxn modelId="{EC284895-E336-4BA8-908F-C384D79D8086}" type="presOf" srcId="{5D1D6523-A790-4AC1-A9E5-4BD75650255D}" destId="{7AE00EF7-1370-479C-BECC-9EA25AF11D00}" srcOrd="0" destOrd="0" presId="urn:microsoft.com/office/officeart/2008/layout/VerticalCurvedList"/>
    <dgm:cxn modelId="{F62B8797-4010-4403-A9BD-BA4E1C4FD601}" type="presOf" srcId="{4A266B40-1AC6-4EF4-9A54-AC8FA017D71D}" destId="{D6FA6293-773E-4F4E-8075-159E87A2F951}" srcOrd="0" destOrd="0" presId="urn:microsoft.com/office/officeart/2008/layout/VerticalCurvedList"/>
    <dgm:cxn modelId="{992A68A8-C760-4251-8C1B-0B02AAF175C8}" srcId="{6B26E2C3-2CBD-415F-9A75-10AB08D8D8AA}" destId="{5D1D6523-A790-4AC1-A9E5-4BD75650255D}" srcOrd="1" destOrd="0" parTransId="{E405F517-691B-41C2-8DB8-44C4CE6EE8FD}" sibTransId="{C2BE1352-3C1C-4C1B-82AD-D7CA1DC977D8}"/>
    <dgm:cxn modelId="{BF96BEAA-5416-4936-93EA-83B2E4778472}" type="presOf" srcId="{6B26E2C3-2CBD-415F-9A75-10AB08D8D8AA}" destId="{ABC77475-A1B7-4ED3-B325-348BD7961119}" srcOrd="0" destOrd="0" presId="urn:microsoft.com/office/officeart/2008/layout/VerticalCurvedList"/>
    <dgm:cxn modelId="{1CAF8DAD-1AB4-451F-8816-38325C69F31C}" type="presOf" srcId="{07F60C31-CCD8-4897-9CDA-D67C1B5352FA}" destId="{55AC95CE-F9B3-4625-A4B9-70E104D73686}" srcOrd="0" destOrd="0" presId="urn:microsoft.com/office/officeart/2008/layout/VerticalCurvedList"/>
    <dgm:cxn modelId="{DDAA29CC-B26E-43A6-9256-9E64DFB13CF0}" type="presOf" srcId="{53AE7B81-4CC1-4FAF-A3CB-23FB4ADFC261}" destId="{1C0FBB27-4483-4433-B7E8-732537BD0554}" srcOrd="0" destOrd="0" presId="urn:microsoft.com/office/officeart/2008/layout/VerticalCurvedList"/>
    <dgm:cxn modelId="{001212E5-2B34-4E76-ABC4-7E6FEE62060A}" type="presOf" srcId="{32954B98-6F8C-4AB4-A04D-EB53AEB9C3A8}" destId="{D05AC862-833E-479C-BC90-8F95CE46230A}" srcOrd="0" destOrd="0" presId="urn:microsoft.com/office/officeart/2008/layout/VerticalCurvedList"/>
    <dgm:cxn modelId="{B8EF6AE6-712C-4D20-9680-94D4BB3558AC}" srcId="{6B26E2C3-2CBD-415F-9A75-10AB08D8D8AA}" destId="{69DF1197-B2FF-4C2F-BC48-C708547E8D85}" srcOrd="5" destOrd="0" parTransId="{B1BF627E-2509-4BED-B044-88B2CD8BAB93}" sibTransId="{828B1592-9384-4E13-B7F0-1567F8D24564}"/>
    <dgm:cxn modelId="{AD8419FB-F923-436F-BF05-B998E8957CA1}" srcId="{6B26E2C3-2CBD-415F-9A75-10AB08D8D8AA}" destId="{07F60C31-CCD8-4897-9CDA-D67C1B5352FA}" srcOrd="0" destOrd="0" parTransId="{F70445FC-36D9-4A7E-A2F4-2E69E1D9AC1F}" sibTransId="{A2C904EB-41CB-4473-9402-A5CD3013C812}"/>
    <dgm:cxn modelId="{DDAF91FB-8621-43AE-9E85-1406B1BC8AD8}" srcId="{6B26E2C3-2CBD-415F-9A75-10AB08D8D8AA}" destId="{32954B98-6F8C-4AB4-A04D-EB53AEB9C3A8}" srcOrd="3" destOrd="0" parTransId="{8E1F531F-25B6-4075-ADCF-F7DF0BE6511E}" sibTransId="{8D6C112C-DCEC-4AF1-8AD3-54BE91AA4ADE}"/>
    <dgm:cxn modelId="{18466DD6-DE4A-4B11-9594-37239F2C02ED}" type="presParOf" srcId="{ABC77475-A1B7-4ED3-B325-348BD7961119}" destId="{2B105CB0-B5FB-42A1-A40A-3013DFAF1635}" srcOrd="0" destOrd="0" presId="urn:microsoft.com/office/officeart/2008/layout/VerticalCurvedList"/>
    <dgm:cxn modelId="{8FBDB5E5-BBD2-41B0-B915-B152DE82A424}" type="presParOf" srcId="{2B105CB0-B5FB-42A1-A40A-3013DFAF1635}" destId="{739C1377-633C-414B-BCE3-8968C5AB05BB}" srcOrd="0" destOrd="0" presId="urn:microsoft.com/office/officeart/2008/layout/VerticalCurvedList"/>
    <dgm:cxn modelId="{50604A42-0F40-4262-AC18-DEDBE028A4EA}" type="presParOf" srcId="{739C1377-633C-414B-BCE3-8968C5AB05BB}" destId="{12C86DDC-4DB1-4497-B947-074046E77DB4}" srcOrd="0" destOrd="0" presId="urn:microsoft.com/office/officeart/2008/layout/VerticalCurvedList"/>
    <dgm:cxn modelId="{8F2745F5-809D-4E94-9CA5-89225F30CDD7}" type="presParOf" srcId="{739C1377-633C-414B-BCE3-8968C5AB05BB}" destId="{CA18D77A-C2BA-42F4-8FF0-783BB784D602}" srcOrd="1" destOrd="0" presId="urn:microsoft.com/office/officeart/2008/layout/VerticalCurvedList"/>
    <dgm:cxn modelId="{490BC66C-45E9-4618-8F7A-1F2BADFB42F4}" type="presParOf" srcId="{739C1377-633C-414B-BCE3-8968C5AB05BB}" destId="{8930A5D4-1323-4F6B-A171-0825A82252D2}" srcOrd="2" destOrd="0" presId="urn:microsoft.com/office/officeart/2008/layout/VerticalCurvedList"/>
    <dgm:cxn modelId="{8C481534-C34D-4E7D-856A-78CBE9F0ECBB}" type="presParOf" srcId="{739C1377-633C-414B-BCE3-8968C5AB05BB}" destId="{42C867B5-1C7F-449F-8800-26AFAB3424D4}" srcOrd="3" destOrd="0" presId="urn:microsoft.com/office/officeart/2008/layout/VerticalCurvedList"/>
    <dgm:cxn modelId="{3D53DB40-6DF0-40E6-BBF6-AB952758D7FF}" type="presParOf" srcId="{2B105CB0-B5FB-42A1-A40A-3013DFAF1635}" destId="{55AC95CE-F9B3-4625-A4B9-70E104D73686}" srcOrd="1" destOrd="0" presId="urn:microsoft.com/office/officeart/2008/layout/VerticalCurvedList"/>
    <dgm:cxn modelId="{28A2072F-9F3B-4A8F-BE11-4C339372A1CB}" type="presParOf" srcId="{2B105CB0-B5FB-42A1-A40A-3013DFAF1635}" destId="{A333E207-057E-484F-898D-D118AB6510E2}" srcOrd="2" destOrd="0" presId="urn:microsoft.com/office/officeart/2008/layout/VerticalCurvedList"/>
    <dgm:cxn modelId="{814759C2-EC51-49F1-9F51-D23AA48CBEAB}" type="presParOf" srcId="{A333E207-057E-484F-898D-D118AB6510E2}" destId="{EA309084-D203-497E-976F-9A4B8A6E7623}" srcOrd="0" destOrd="0" presId="urn:microsoft.com/office/officeart/2008/layout/VerticalCurvedList"/>
    <dgm:cxn modelId="{AF24169C-5BBF-4C7C-A29A-47C171298FBF}" type="presParOf" srcId="{2B105CB0-B5FB-42A1-A40A-3013DFAF1635}" destId="{7AE00EF7-1370-479C-BECC-9EA25AF11D00}" srcOrd="3" destOrd="0" presId="urn:microsoft.com/office/officeart/2008/layout/VerticalCurvedList"/>
    <dgm:cxn modelId="{39F8F6C8-285A-49D5-A834-E048055687DF}" type="presParOf" srcId="{2B105CB0-B5FB-42A1-A40A-3013DFAF1635}" destId="{99831498-2047-4986-99B5-FD5FBD083787}" srcOrd="4" destOrd="0" presId="urn:microsoft.com/office/officeart/2008/layout/VerticalCurvedList"/>
    <dgm:cxn modelId="{0375C066-3BA0-43C6-B0FA-C07570500203}" type="presParOf" srcId="{99831498-2047-4986-99B5-FD5FBD083787}" destId="{7F0FA55C-32EC-4369-9F4E-B58329A388AA}" srcOrd="0" destOrd="0" presId="urn:microsoft.com/office/officeart/2008/layout/VerticalCurvedList"/>
    <dgm:cxn modelId="{ABCB0916-23ED-4C10-A99F-54587FDA52F7}" type="presParOf" srcId="{2B105CB0-B5FB-42A1-A40A-3013DFAF1635}" destId="{D6FA6293-773E-4F4E-8075-159E87A2F951}" srcOrd="5" destOrd="0" presId="urn:microsoft.com/office/officeart/2008/layout/VerticalCurvedList"/>
    <dgm:cxn modelId="{D4A8F001-E671-45D8-87A0-CE4F513BC901}" type="presParOf" srcId="{2B105CB0-B5FB-42A1-A40A-3013DFAF1635}" destId="{EA560D4A-CC2C-4FC2-A120-3626B8A946A5}" srcOrd="6" destOrd="0" presId="urn:microsoft.com/office/officeart/2008/layout/VerticalCurvedList"/>
    <dgm:cxn modelId="{87C2F47C-06B3-4459-BAF0-79E363F9A0D3}" type="presParOf" srcId="{EA560D4A-CC2C-4FC2-A120-3626B8A946A5}" destId="{476AE5D6-0357-4BE0-8CAA-9785AB8342A2}" srcOrd="0" destOrd="0" presId="urn:microsoft.com/office/officeart/2008/layout/VerticalCurvedList"/>
    <dgm:cxn modelId="{808F6D8E-F51A-46DF-8562-5444937F05B2}" type="presParOf" srcId="{2B105CB0-B5FB-42A1-A40A-3013DFAF1635}" destId="{D05AC862-833E-479C-BC90-8F95CE46230A}" srcOrd="7" destOrd="0" presId="urn:microsoft.com/office/officeart/2008/layout/VerticalCurvedList"/>
    <dgm:cxn modelId="{E3E495C0-6931-4F05-A99E-394140F87FF4}" type="presParOf" srcId="{2B105CB0-B5FB-42A1-A40A-3013DFAF1635}" destId="{88826828-DE45-429F-B886-C4431B3B11C2}" srcOrd="8" destOrd="0" presId="urn:microsoft.com/office/officeart/2008/layout/VerticalCurvedList"/>
    <dgm:cxn modelId="{3B681191-DDD7-4E3D-ABB7-14FEEFA99BBC}" type="presParOf" srcId="{88826828-DE45-429F-B886-C4431B3B11C2}" destId="{CB201D78-5AC7-4C57-8D01-2ED9542FDDF8}" srcOrd="0" destOrd="0" presId="urn:microsoft.com/office/officeart/2008/layout/VerticalCurvedList"/>
    <dgm:cxn modelId="{4060B283-5FC4-46C0-A4AA-A023B028CC94}" type="presParOf" srcId="{2B105CB0-B5FB-42A1-A40A-3013DFAF1635}" destId="{77F288FC-846F-4629-A959-9C6600E15345}" srcOrd="9" destOrd="0" presId="urn:microsoft.com/office/officeart/2008/layout/VerticalCurvedList"/>
    <dgm:cxn modelId="{0C14B9D8-7BD9-45E0-B199-FF453E8EFEC2}" type="presParOf" srcId="{2B105CB0-B5FB-42A1-A40A-3013DFAF1635}" destId="{81BCFC66-DC5A-4578-9F38-55CE8AE197FC}" srcOrd="10" destOrd="0" presId="urn:microsoft.com/office/officeart/2008/layout/VerticalCurvedList"/>
    <dgm:cxn modelId="{2173B56D-70E2-4FA8-AC94-10CCEDEADA3D}" type="presParOf" srcId="{81BCFC66-DC5A-4578-9F38-55CE8AE197FC}" destId="{4322688B-99AB-4927-A3E7-55A93C5A465A}" srcOrd="0" destOrd="0" presId="urn:microsoft.com/office/officeart/2008/layout/VerticalCurvedList"/>
    <dgm:cxn modelId="{65A531C5-9365-4818-BE78-36FC8129CDC6}" type="presParOf" srcId="{2B105CB0-B5FB-42A1-A40A-3013DFAF1635}" destId="{AC6E11F3-632B-4D63-A9AC-477BF0D63737}" srcOrd="11" destOrd="0" presId="urn:microsoft.com/office/officeart/2008/layout/VerticalCurvedList"/>
    <dgm:cxn modelId="{4EDE1858-4512-496E-B934-C0301307581B}" type="presParOf" srcId="{2B105CB0-B5FB-42A1-A40A-3013DFAF1635}" destId="{704EA5EC-4CE1-4C65-B744-8A9FE16019D4}" srcOrd="12" destOrd="0" presId="urn:microsoft.com/office/officeart/2008/layout/VerticalCurvedList"/>
    <dgm:cxn modelId="{C088DF5E-24A2-4FBE-9B3E-7EDBD7F0E2BD}" type="presParOf" srcId="{704EA5EC-4CE1-4C65-B744-8A9FE16019D4}" destId="{487CA387-7B72-4F11-8E05-E3913CB197F2}" srcOrd="0" destOrd="0" presId="urn:microsoft.com/office/officeart/2008/layout/VerticalCurvedList"/>
    <dgm:cxn modelId="{E9B3FFD8-D2CB-45D9-8D1B-161A354A5887}" type="presParOf" srcId="{2B105CB0-B5FB-42A1-A40A-3013DFAF1635}" destId="{1C0FBB27-4483-4433-B7E8-732537BD0554}" srcOrd="13" destOrd="0" presId="urn:microsoft.com/office/officeart/2008/layout/VerticalCurvedList"/>
    <dgm:cxn modelId="{D2B9F32A-97C8-425D-A0F9-D7DA5A238DB4}" type="presParOf" srcId="{2B105CB0-B5FB-42A1-A40A-3013DFAF1635}" destId="{4A7B4696-F531-4798-BD60-1540C7CA59B1}" srcOrd="14" destOrd="0" presId="urn:microsoft.com/office/officeart/2008/layout/VerticalCurvedList"/>
    <dgm:cxn modelId="{51783F83-C973-41EA-BF82-5FA218713DDF}" type="presParOf" srcId="{4A7B4696-F531-4798-BD60-1540C7CA59B1}" destId="{1B9D135D-2840-45CA-9654-951E6BF7DD73}" srcOrd="0" destOrd="0" presId="urn:microsoft.com/office/officeart/2008/layout/VerticalCurvedList"/>
  </dgm:cxnLst>
  <dgm:bg>
    <a:noFill/>
  </dgm:bg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B26E2C3-2CBD-415F-9A75-10AB08D8D8AA}" type="doc">
      <dgm:prSet loTypeId="urn:microsoft.com/office/officeart/2008/layout/VerticalCurvedList" loCatId="list" qsTypeId="urn:microsoft.com/office/officeart/2005/8/quickstyle/simple1#2" qsCatId="simple" csTypeId="urn:microsoft.com/office/officeart/2005/8/colors/accent2_2#2" csCatId="accent2" phldr="1"/>
      <dgm:spPr/>
      <dgm:t>
        <a:bodyPr/>
        <a:lstStyle/>
        <a:p>
          <a:endParaRPr lang="en-GB"/>
        </a:p>
      </dgm:t>
    </dgm:pt>
    <dgm:pt modelId="{07F60C31-CCD8-4897-9CDA-D67C1B5352FA}">
      <dgm:prSet phldrT="[Text]"/>
      <dgm:spPr>
        <a:solidFill>
          <a:schemeClr val="accent2"/>
        </a:solidFill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 b="1" i="0" dirty="0"/>
            <a:t>ACTION 1: To improve institutional capacities in order to provide high-quality public services</a:t>
          </a:r>
          <a:endParaRPr lang="en-GB" dirty="0"/>
        </a:p>
      </dgm:t>
    </dgm:pt>
    <dgm:pt modelId="{F70445FC-36D9-4A7E-A2F4-2E69E1D9AC1F}" type="parTrans" cxnId="{AD8419FB-F923-436F-BF05-B998E8957CA1}">
      <dgm:prSet/>
      <dgm:spPr/>
      <dgm:t>
        <a:bodyPr/>
        <a:lstStyle/>
        <a:p>
          <a:endParaRPr lang="en-GB"/>
        </a:p>
      </dgm:t>
    </dgm:pt>
    <dgm:pt modelId="{A2C904EB-41CB-4473-9402-A5CD3013C812}" type="sibTrans" cxnId="{AD8419FB-F923-436F-BF05-B998E8957CA1}">
      <dgm:prSet/>
      <dgm:spPr/>
      <dgm:t>
        <a:bodyPr/>
        <a:lstStyle/>
        <a:p>
          <a:endParaRPr lang="en-GB"/>
        </a:p>
      </dgm:t>
    </dgm:pt>
    <dgm:pt modelId="{5D1D6523-A790-4AC1-A9E5-4BD75650255D}">
      <dgm:prSet/>
      <dgm:spPr>
        <a:solidFill>
          <a:schemeClr val="accent2"/>
        </a:solidFill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 b="1" i="0" dirty="0"/>
            <a:t>ACTION 2: administrative cooperation of communities living in border regions</a:t>
          </a:r>
        </a:p>
      </dgm:t>
    </dgm:pt>
    <dgm:pt modelId="{E405F517-691B-41C2-8DB8-44C4CE6EE8FD}" type="parTrans" cxnId="{992A68A8-C760-4251-8C1B-0B02AAF175C8}">
      <dgm:prSet/>
      <dgm:spPr/>
      <dgm:t>
        <a:bodyPr/>
        <a:lstStyle/>
        <a:p>
          <a:endParaRPr lang="en-GB"/>
        </a:p>
      </dgm:t>
    </dgm:pt>
    <dgm:pt modelId="{C2BE1352-3C1C-4C1B-82AD-D7CA1DC977D8}" type="sibTrans" cxnId="{992A68A8-C760-4251-8C1B-0B02AAF175C8}">
      <dgm:prSet/>
      <dgm:spPr/>
      <dgm:t>
        <a:bodyPr/>
        <a:lstStyle/>
        <a:p>
          <a:endParaRPr lang="en-GB"/>
        </a:p>
      </dgm:t>
    </dgm:pt>
    <dgm:pt modelId="{53AE7B81-4CC1-4FAF-A3CB-23FB4ADFC261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 b="1" i="0" dirty="0"/>
            <a:t>ACTION 8: capacities of cities and municipalities to facilitate local and regional development</a:t>
          </a:r>
        </a:p>
      </dgm:t>
    </dgm:pt>
    <dgm:pt modelId="{67451BCB-B247-4077-9F7E-B67A0B9787DF}" type="parTrans" cxnId="{C9849577-50F6-48D5-A602-0CC46B9D78FC}">
      <dgm:prSet/>
      <dgm:spPr/>
      <dgm:t>
        <a:bodyPr/>
        <a:lstStyle/>
        <a:p>
          <a:endParaRPr lang="en-GB"/>
        </a:p>
      </dgm:t>
    </dgm:pt>
    <dgm:pt modelId="{65D190C3-4898-41EF-862C-E1CE2B64B0D3}" type="sibTrans" cxnId="{C9849577-50F6-48D5-A602-0CC46B9D78FC}">
      <dgm:prSet/>
      <dgm:spPr/>
      <dgm:t>
        <a:bodyPr/>
        <a:lstStyle/>
        <a:p>
          <a:endParaRPr lang="en-GB"/>
        </a:p>
      </dgm:t>
    </dgm:pt>
    <dgm:pt modelId="{2AFE4060-32B8-4CE1-95F3-792A9982B816}">
      <dgm:prSet phldrT="[Text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 b="1" i="0" dirty="0"/>
            <a:t>ACTION 5: innovative funding solutions for local actors and civil society</a:t>
          </a:r>
          <a:endParaRPr lang="en-GB" dirty="0"/>
        </a:p>
      </dgm:t>
    </dgm:pt>
    <dgm:pt modelId="{5111A239-F7E7-45A7-8DDA-E34F2DFF38D4}" type="parTrans" cxnId="{4E272CDF-9F69-45BA-BF37-D278E9F33410}">
      <dgm:prSet/>
      <dgm:spPr/>
      <dgm:t>
        <a:bodyPr/>
        <a:lstStyle/>
        <a:p>
          <a:endParaRPr lang="en-GB"/>
        </a:p>
      </dgm:t>
    </dgm:pt>
    <dgm:pt modelId="{72B17AEF-F76D-47BA-9797-975297C031A9}" type="sibTrans" cxnId="{4E272CDF-9F69-45BA-BF37-D278E9F33410}">
      <dgm:prSet/>
      <dgm:spPr/>
      <dgm:t>
        <a:bodyPr/>
        <a:lstStyle/>
        <a:p>
          <a:endParaRPr lang="en-GB"/>
        </a:p>
      </dgm:t>
    </dgm:pt>
    <dgm:pt modelId="{578A5184-58F1-4173-85E3-49699F4579A4}">
      <dgm:prSet/>
      <dgm:spPr>
        <a:solidFill>
          <a:schemeClr val="accent2"/>
        </a:solidFill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 b="1" i="0"/>
            <a:t>ACTION 7: involvement of civil society and local actors</a:t>
          </a:r>
          <a:endParaRPr lang="en-GB" dirty="0"/>
        </a:p>
      </dgm:t>
    </dgm:pt>
    <dgm:pt modelId="{B318627F-25FF-48A8-B946-9901182C18BC}" type="parTrans" cxnId="{55B88ED1-E091-4EAB-A4C6-74D2ABBCA77F}">
      <dgm:prSet/>
      <dgm:spPr/>
      <dgm:t>
        <a:bodyPr/>
        <a:lstStyle/>
        <a:p>
          <a:endParaRPr lang="en-GB"/>
        </a:p>
      </dgm:t>
    </dgm:pt>
    <dgm:pt modelId="{2D009181-E877-4A32-B55E-EA3138A11703}" type="sibTrans" cxnId="{55B88ED1-E091-4EAB-A4C6-74D2ABBCA77F}">
      <dgm:prSet/>
      <dgm:spPr/>
      <dgm:t>
        <a:bodyPr/>
        <a:lstStyle/>
        <a:p>
          <a:endParaRPr lang="en-GB"/>
        </a:p>
      </dgm:t>
    </dgm:pt>
    <dgm:pt modelId="{ABC77475-A1B7-4ED3-B325-348BD7961119}" type="pres">
      <dgm:prSet presAssocID="{6B26E2C3-2CBD-415F-9A75-10AB08D8D8AA}" presName="Name0" presStyleCnt="0">
        <dgm:presLayoutVars>
          <dgm:chMax val="7"/>
          <dgm:chPref val="7"/>
          <dgm:dir/>
        </dgm:presLayoutVars>
      </dgm:prSet>
      <dgm:spPr/>
    </dgm:pt>
    <dgm:pt modelId="{2B105CB0-B5FB-42A1-A40A-3013DFAF1635}" type="pres">
      <dgm:prSet presAssocID="{6B26E2C3-2CBD-415F-9A75-10AB08D8D8AA}" presName="Name1" presStyleCnt="0"/>
      <dgm:spPr/>
    </dgm:pt>
    <dgm:pt modelId="{739C1377-633C-414B-BCE3-8968C5AB05BB}" type="pres">
      <dgm:prSet presAssocID="{6B26E2C3-2CBD-415F-9A75-10AB08D8D8AA}" presName="cycle" presStyleCnt="0"/>
      <dgm:spPr/>
    </dgm:pt>
    <dgm:pt modelId="{12C86DDC-4DB1-4497-B947-074046E77DB4}" type="pres">
      <dgm:prSet presAssocID="{6B26E2C3-2CBD-415F-9A75-10AB08D8D8AA}" presName="srcNode" presStyleLbl="node1" presStyleIdx="0" presStyleCnt="5"/>
      <dgm:spPr/>
    </dgm:pt>
    <dgm:pt modelId="{CA18D77A-C2BA-42F4-8FF0-783BB784D602}" type="pres">
      <dgm:prSet presAssocID="{6B26E2C3-2CBD-415F-9A75-10AB08D8D8AA}" presName="conn" presStyleLbl="parChTrans1D2" presStyleIdx="0" presStyleCnt="1"/>
      <dgm:spPr/>
    </dgm:pt>
    <dgm:pt modelId="{8930A5D4-1323-4F6B-A171-0825A82252D2}" type="pres">
      <dgm:prSet presAssocID="{6B26E2C3-2CBD-415F-9A75-10AB08D8D8AA}" presName="extraNode" presStyleLbl="node1" presStyleIdx="0" presStyleCnt="5"/>
      <dgm:spPr/>
    </dgm:pt>
    <dgm:pt modelId="{42C867B5-1C7F-449F-8800-26AFAB3424D4}" type="pres">
      <dgm:prSet presAssocID="{6B26E2C3-2CBD-415F-9A75-10AB08D8D8AA}" presName="dstNode" presStyleLbl="node1" presStyleIdx="0" presStyleCnt="5"/>
      <dgm:spPr/>
    </dgm:pt>
    <dgm:pt modelId="{55AC95CE-F9B3-4625-A4B9-70E104D73686}" type="pres">
      <dgm:prSet presAssocID="{07F60C31-CCD8-4897-9CDA-D67C1B5352FA}" presName="text_1" presStyleLbl="node1" presStyleIdx="0" presStyleCnt="5">
        <dgm:presLayoutVars>
          <dgm:bulletEnabled val="1"/>
        </dgm:presLayoutVars>
      </dgm:prSet>
      <dgm:spPr/>
    </dgm:pt>
    <dgm:pt modelId="{A333E207-057E-484F-898D-D118AB6510E2}" type="pres">
      <dgm:prSet presAssocID="{07F60C31-CCD8-4897-9CDA-D67C1B5352FA}" presName="accent_1" presStyleCnt="0"/>
      <dgm:spPr/>
    </dgm:pt>
    <dgm:pt modelId="{EA309084-D203-497E-976F-9A4B8A6E7623}" type="pres">
      <dgm:prSet presAssocID="{07F60C31-CCD8-4897-9CDA-D67C1B5352FA}" presName="accentRepeatNode" presStyleLbl="solidFgAcc1" presStyleIdx="0" presStyleCnt="5"/>
      <dgm:spPr/>
    </dgm:pt>
    <dgm:pt modelId="{7AE00EF7-1370-479C-BECC-9EA25AF11D00}" type="pres">
      <dgm:prSet presAssocID="{5D1D6523-A790-4AC1-A9E5-4BD75650255D}" presName="text_2" presStyleLbl="node1" presStyleIdx="1" presStyleCnt="5">
        <dgm:presLayoutVars>
          <dgm:bulletEnabled val="1"/>
        </dgm:presLayoutVars>
      </dgm:prSet>
      <dgm:spPr/>
    </dgm:pt>
    <dgm:pt modelId="{99831498-2047-4986-99B5-FD5FBD083787}" type="pres">
      <dgm:prSet presAssocID="{5D1D6523-A790-4AC1-A9E5-4BD75650255D}" presName="accent_2" presStyleCnt="0"/>
      <dgm:spPr/>
    </dgm:pt>
    <dgm:pt modelId="{7F0FA55C-32EC-4369-9F4E-B58329A388AA}" type="pres">
      <dgm:prSet presAssocID="{5D1D6523-A790-4AC1-A9E5-4BD75650255D}" presName="accentRepeatNode" presStyleLbl="solidFgAcc1" presStyleIdx="1" presStyleCnt="5"/>
      <dgm:spPr/>
    </dgm:pt>
    <dgm:pt modelId="{5C237816-CB36-4A5E-98E7-33412C583845}" type="pres">
      <dgm:prSet presAssocID="{2AFE4060-32B8-4CE1-95F3-792A9982B816}" presName="text_3" presStyleLbl="node1" presStyleIdx="2" presStyleCnt="5">
        <dgm:presLayoutVars>
          <dgm:bulletEnabled val="1"/>
        </dgm:presLayoutVars>
      </dgm:prSet>
      <dgm:spPr/>
    </dgm:pt>
    <dgm:pt modelId="{81EBB0C4-00FF-412F-B4F9-B9E1B9C67E40}" type="pres">
      <dgm:prSet presAssocID="{2AFE4060-32B8-4CE1-95F3-792A9982B816}" presName="accent_3" presStyleCnt="0"/>
      <dgm:spPr/>
    </dgm:pt>
    <dgm:pt modelId="{3E87BDE7-245D-430A-9A99-0873244AA567}" type="pres">
      <dgm:prSet presAssocID="{2AFE4060-32B8-4CE1-95F3-792A9982B816}" presName="accentRepeatNode" presStyleLbl="solidFgAcc1" presStyleIdx="2" presStyleCnt="5"/>
      <dgm:spPr/>
    </dgm:pt>
    <dgm:pt modelId="{4017D4AB-6F34-45C6-A6FE-FF6003B95EF6}" type="pres">
      <dgm:prSet presAssocID="{578A5184-58F1-4173-85E3-49699F4579A4}" presName="text_4" presStyleLbl="node1" presStyleIdx="3" presStyleCnt="5">
        <dgm:presLayoutVars>
          <dgm:bulletEnabled val="1"/>
        </dgm:presLayoutVars>
      </dgm:prSet>
      <dgm:spPr/>
    </dgm:pt>
    <dgm:pt modelId="{879A9756-3729-49CB-B35C-61592C2125CA}" type="pres">
      <dgm:prSet presAssocID="{578A5184-58F1-4173-85E3-49699F4579A4}" presName="accent_4" presStyleCnt="0"/>
      <dgm:spPr/>
    </dgm:pt>
    <dgm:pt modelId="{80623930-B9D8-4187-B782-E0763FA82EAD}" type="pres">
      <dgm:prSet presAssocID="{578A5184-58F1-4173-85E3-49699F4579A4}" presName="accentRepeatNode" presStyleLbl="solidFgAcc1" presStyleIdx="3" presStyleCnt="5"/>
      <dgm:spPr/>
    </dgm:pt>
    <dgm:pt modelId="{71FED237-145F-4659-A657-2114D774065A}" type="pres">
      <dgm:prSet presAssocID="{53AE7B81-4CC1-4FAF-A3CB-23FB4ADFC261}" presName="text_5" presStyleLbl="node1" presStyleIdx="4" presStyleCnt="5">
        <dgm:presLayoutVars>
          <dgm:bulletEnabled val="1"/>
        </dgm:presLayoutVars>
      </dgm:prSet>
      <dgm:spPr/>
    </dgm:pt>
    <dgm:pt modelId="{421FF141-BCE0-4B1C-96D3-E3CDB74A1D38}" type="pres">
      <dgm:prSet presAssocID="{53AE7B81-4CC1-4FAF-A3CB-23FB4ADFC261}" presName="accent_5" presStyleCnt="0"/>
      <dgm:spPr/>
    </dgm:pt>
    <dgm:pt modelId="{1B9D135D-2840-45CA-9654-951E6BF7DD73}" type="pres">
      <dgm:prSet presAssocID="{53AE7B81-4CC1-4FAF-A3CB-23FB4ADFC261}" presName="accentRepeatNode" presStyleLbl="solidFgAcc1" presStyleIdx="4" presStyleCnt="5"/>
      <dgm:spPr/>
    </dgm:pt>
  </dgm:ptLst>
  <dgm:cxnLst>
    <dgm:cxn modelId="{3C06E521-699F-4ECB-ACF6-FC6D1C04BCF7}" type="presOf" srcId="{578A5184-58F1-4173-85E3-49699F4579A4}" destId="{4017D4AB-6F34-45C6-A6FE-FF6003B95EF6}" srcOrd="0" destOrd="0" presId="urn:microsoft.com/office/officeart/2008/layout/VerticalCurvedList"/>
    <dgm:cxn modelId="{FEBCD060-C350-4D2F-9E72-6B3F074FB516}" type="presOf" srcId="{53AE7B81-4CC1-4FAF-A3CB-23FB4ADFC261}" destId="{71FED237-145F-4659-A657-2114D774065A}" srcOrd="0" destOrd="0" presId="urn:microsoft.com/office/officeart/2008/layout/VerticalCurvedList"/>
    <dgm:cxn modelId="{19620B6C-B69D-487E-981B-FA46A828A5C3}" type="presOf" srcId="{A2C904EB-41CB-4473-9402-A5CD3013C812}" destId="{CA18D77A-C2BA-42F4-8FF0-783BB784D602}" srcOrd="0" destOrd="0" presId="urn:microsoft.com/office/officeart/2008/layout/VerticalCurvedList"/>
    <dgm:cxn modelId="{C9849577-50F6-48D5-A602-0CC46B9D78FC}" srcId="{6B26E2C3-2CBD-415F-9A75-10AB08D8D8AA}" destId="{53AE7B81-4CC1-4FAF-A3CB-23FB4ADFC261}" srcOrd="4" destOrd="0" parTransId="{67451BCB-B247-4077-9F7E-B67A0B9787DF}" sibTransId="{65D190C3-4898-41EF-862C-E1CE2B64B0D3}"/>
    <dgm:cxn modelId="{9C130091-7C25-41BC-88B6-497783546956}" type="presOf" srcId="{2AFE4060-32B8-4CE1-95F3-792A9982B816}" destId="{5C237816-CB36-4A5E-98E7-33412C583845}" srcOrd="0" destOrd="0" presId="urn:microsoft.com/office/officeart/2008/layout/VerticalCurvedList"/>
    <dgm:cxn modelId="{EC284895-E336-4BA8-908F-C384D79D8086}" type="presOf" srcId="{5D1D6523-A790-4AC1-A9E5-4BD75650255D}" destId="{7AE00EF7-1370-479C-BECC-9EA25AF11D00}" srcOrd="0" destOrd="0" presId="urn:microsoft.com/office/officeart/2008/layout/VerticalCurvedList"/>
    <dgm:cxn modelId="{992A68A8-C760-4251-8C1B-0B02AAF175C8}" srcId="{6B26E2C3-2CBD-415F-9A75-10AB08D8D8AA}" destId="{5D1D6523-A790-4AC1-A9E5-4BD75650255D}" srcOrd="1" destOrd="0" parTransId="{E405F517-691B-41C2-8DB8-44C4CE6EE8FD}" sibTransId="{C2BE1352-3C1C-4C1B-82AD-D7CA1DC977D8}"/>
    <dgm:cxn modelId="{BF96BEAA-5416-4936-93EA-83B2E4778472}" type="presOf" srcId="{6B26E2C3-2CBD-415F-9A75-10AB08D8D8AA}" destId="{ABC77475-A1B7-4ED3-B325-348BD7961119}" srcOrd="0" destOrd="0" presId="urn:microsoft.com/office/officeart/2008/layout/VerticalCurvedList"/>
    <dgm:cxn modelId="{1CAF8DAD-1AB4-451F-8816-38325C69F31C}" type="presOf" srcId="{07F60C31-CCD8-4897-9CDA-D67C1B5352FA}" destId="{55AC95CE-F9B3-4625-A4B9-70E104D73686}" srcOrd="0" destOrd="0" presId="urn:microsoft.com/office/officeart/2008/layout/VerticalCurvedList"/>
    <dgm:cxn modelId="{55B88ED1-E091-4EAB-A4C6-74D2ABBCA77F}" srcId="{6B26E2C3-2CBD-415F-9A75-10AB08D8D8AA}" destId="{578A5184-58F1-4173-85E3-49699F4579A4}" srcOrd="3" destOrd="0" parTransId="{B318627F-25FF-48A8-B946-9901182C18BC}" sibTransId="{2D009181-E877-4A32-B55E-EA3138A11703}"/>
    <dgm:cxn modelId="{4E272CDF-9F69-45BA-BF37-D278E9F33410}" srcId="{6B26E2C3-2CBD-415F-9A75-10AB08D8D8AA}" destId="{2AFE4060-32B8-4CE1-95F3-792A9982B816}" srcOrd="2" destOrd="0" parTransId="{5111A239-F7E7-45A7-8DDA-E34F2DFF38D4}" sibTransId="{72B17AEF-F76D-47BA-9797-975297C031A9}"/>
    <dgm:cxn modelId="{AD8419FB-F923-436F-BF05-B998E8957CA1}" srcId="{6B26E2C3-2CBD-415F-9A75-10AB08D8D8AA}" destId="{07F60C31-CCD8-4897-9CDA-D67C1B5352FA}" srcOrd="0" destOrd="0" parTransId="{F70445FC-36D9-4A7E-A2F4-2E69E1D9AC1F}" sibTransId="{A2C904EB-41CB-4473-9402-A5CD3013C812}"/>
    <dgm:cxn modelId="{18466DD6-DE4A-4B11-9594-37239F2C02ED}" type="presParOf" srcId="{ABC77475-A1B7-4ED3-B325-348BD7961119}" destId="{2B105CB0-B5FB-42A1-A40A-3013DFAF1635}" srcOrd="0" destOrd="0" presId="urn:microsoft.com/office/officeart/2008/layout/VerticalCurvedList"/>
    <dgm:cxn modelId="{8FBDB5E5-BBD2-41B0-B915-B152DE82A424}" type="presParOf" srcId="{2B105CB0-B5FB-42A1-A40A-3013DFAF1635}" destId="{739C1377-633C-414B-BCE3-8968C5AB05BB}" srcOrd="0" destOrd="0" presId="urn:microsoft.com/office/officeart/2008/layout/VerticalCurvedList"/>
    <dgm:cxn modelId="{50604A42-0F40-4262-AC18-DEDBE028A4EA}" type="presParOf" srcId="{739C1377-633C-414B-BCE3-8968C5AB05BB}" destId="{12C86DDC-4DB1-4497-B947-074046E77DB4}" srcOrd="0" destOrd="0" presId="urn:microsoft.com/office/officeart/2008/layout/VerticalCurvedList"/>
    <dgm:cxn modelId="{8F2745F5-809D-4E94-9CA5-89225F30CDD7}" type="presParOf" srcId="{739C1377-633C-414B-BCE3-8968C5AB05BB}" destId="{CA18D77A-C2BA-42F4-8FF0-783BB784D602}" srcOrd="1" destOrd="0" presId="urn:microsoft.com/office/officeart/2008/layout/VerticalCurvedList"/>
    <dgm:cxn modelId="{490BC66C-45E9-4618-8F7A-1F2BADFB42F4}" type="presParOf" srcId="{739C1377-633C-414B-BCE3-8968C5AB05BB}" destId="{8930A5D4-1323-4F6B-A171-0825A82252D2}" srcOrd="2" destOrd="0" presId="urn:microsoft.com/office/officeart/2008/layout/VerticalCurvedList"/>
    <dgm:cxn modelId="{8C481534-C34D-4E7D-856A-78CBE9F0ECBB}" type="presParOf" srcId="{739C1377-633C-414B-BCE3-8968C5AB05BB}" destId="{42C867B5-1C7F-449F-8800-26AFAB3424D4}" srcOrd="3" destOrd="0" presId="urn:microsoft.com/office/officeart/2008/layout/VerticalCurvedList"/>
    <dgm:cxn modelId="{3D53DB40-6DF0-40E6-BBF6-AB952758D7FF}" type="presParOf" srcId="{2B105CB0-B5FB-42A1-A40A-3013DFAF1635}" destId="{55AC95CE-F9B3-4625-A4B9-70E104D73686}" srcOrd="1" destOrd="0" presId="urn:microsoft.com/office/officeart/2008/layout/VerticalCurvedList"/>
    <dgm:cxn modelId="{28A2072F-9F3B-4A8F-BE11-4C339372A1CB}" type="presParOf" srcId="{2B105CB0-B5FB-42A1-A40A-3013DFAF1635}" destId="{A333E207-057E-484F-898D-D118AB6510E2}" srcOrd="2" destOrd="0" presId="urn:microsoft.com/office/officeart/2008/layout/VerticalCurvedList"/>
    <dgm:cxn modelId="{814759C2-EC51-49F1-9F51-D23AA48CBEAB}" type="presParOf" srcId="{A333E207-057E-484F-898D-D118AB6510E2}" destId="{EA309084-D203-497E-976F-9A4B8A6E7623}" srcOrd="0" destOrd="0" presId="urn:microsoft.com/office/officeart/2008/layout/VerticalCurvedList"/>
    <dgm:cxn modelId="{AF24169C-5BBF-4C7C-A29A-47C171298FBF}" type="presParOf" srcId="{2B105CB0-B5FB-42A1-A40A-3013DFAF1635}" destId="{7AE00EF7-1370-479C-BECC-9EA25AF11D00}" srcOrd="3" destOrd="0" presId="urn:microsoft.com/office/officeart/2008/layout/VerticalCurvedList"/>
    <dgm:cxn modelId="{39F8F6C8-285A-49D5-A834-E048055687DF}" type="presParOf" srcId="{2B105CB0-B5FB-42A1-A40A-3013DFAF1635}" destId="{99831498-2047-4986-99B5-FD5FBD083787}" srcOrd="4" destOrd="0" presId="urn:microsoft.com/office/officeart/2008/layout/VerticalCurvedList"/>
    <dgm:cxn modelId="{0375C066-3BA0-43C6-B0FA-C07570500203}" type="presParOf" srcId="{99831498-2047-4986-99B5-FD5FBD083787}" destId="{7F0FA55C-32EC-4369-9F4E-B58329A388AA}" srcOrd="0" destOrd="0" presId="urn:microsoft.com/office/officeart/2008/layout/VerticalCurvedList"/>
    <dgm:cxn modelId="{3C37C0A5-3CD2-4914-AE7A-86F82A923A76}" type="presParOf" srcId="{2B105CB0-B5FB-42A1-A40A-3013DFAF1635}" destId="{5C237816-CB36-4A5E-98E7-33412C583845}" srcOrd="5" destOrd="0" presId="urn:microsoft.com/office/officeart/2008/layout/VerticalCurvedList"/>
    <dgm:cxn modelId="{3FD3EECE-869E-4A92-87B7-D0D2836A57FB}" type="presParOf" srcId="{2B105CB0-B5FB-42A1-A40A-3013DFAF1635}" destId="{81EBB0C4-00FF-412F-B4F9-B9E1B9C67E40}" srcOrd="6" destOrd="0" presId="urn:microsoft.com/office/officeart/2008/layout/VerticalCurvedList"/>
    <dgm:cxn modelId="{8D8838B8-B515-450F-B7F5-8F6C097FAE44}" type="presParOf" srcId="{81EBB0C4-00FF-412F-B4F9-B9E1B9C67E40}" destId="{3E87BDE7-245D-430A-9A99-0873244AA567}" srcOrd="0" destOrd="0" presId="urn:microsoft.com/office/officeart/2008/layout/VerticalCurvedList"/>
    <dgm:cxn modelId="{1382982D-9122-46B9-89B9-9FC5E58BB214}" type="presParOf" srcId="{2B105CB0-B5FB-42A1-A40A-3013DFAF1635}" destId="{4017D4AB-6F34-45C6-A6FE-FF6003B95EF6}" srcOrd="7" destOrd="0" presId="urn:microsoft.com/office/officeart/2008/layout/VerticalCurvedList"/>
    <dgm:cxn modelId="{E941E478-457F-405B-8D76-EC7DAD4DA2F6}" type="presParOf" srcId="{2B105CB0-B5FB-42A1-A40A-3013DFAF1635}" destId="{879A9756-3729-49CB-B35C-61592C2125CA}" srcOrd="8" destOrd="0" presId="urn:microsoft.com/office/officeart/2008/layout/VerticalCurvedList"/>
    <dgm:cxn modelId="{FC72A0F3-B2F3-4DA6-8BFE-B0E22233E4B6}" type="presParOf" srcId="{879A9756-3729-49CB-B35C-61592C2125CA}" destId="{80623930-B9D8-4187-B782-E0763FA82EAD}" srcOrd="0" destOrd="0" presId="urn:microsoft.com/office/officeart/2008/layout/VerticalCurvedList"/>
    <dgm:cxn modelId="{EF206E54-F833-485B-A287-D746F19D2068}" type="presParOf" srcId="{2B105CB0-B5FB-42A1-A40A-3013DFAF1635}" destId="{71FED237-145F-4659-A657-2114D774065A}" srcOrd="9" destOrd="0" presId="urn:microsoft.com/office/officeart/2008/layout/VerticalCurvedList"/>
    <dgm:cxn modelId="{B56B052D-4FF8-49D8-AEA2-2AC20523F127}" type="presParOf" srcId="{2B105CB0-B5FB-42A1-A40A-3013DFAF1635}" destId="{421FF141-BCE0-4B1C-96D3-E3CDB74A1D38}" srcOrd="10" destOrd="0" presId="urn:microsoft.com/office/officeart/2008/layout/VerticalCurvedList"/>
    <dgm:cxn modelId="{ABC9726F-C3D7-4E50-BC5E-CAFE1B9414DE}" type="presParOf" srcId="{421FF141-BCE0-4B1C-96D3-E3CDB74A1D38}" destId="{1B9D135D-2840-45CA-9654-951E6BF7DD73}" srcOrd="0" destOrd="0" presId="urn:microsoft.com/office/officeart/2008/layout/VerticalCurvedList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18D77A-C2BA-42F4-8FF0-783BB784D602}">
      <dsp:nvSpPr>
        <dsp:cNvPr id="0" name=""/>
        <dsp:cNvSpPr/>
      </dsp:nvSpPr>
      <dsp:spPr>
        <a:xfrm>
          <a:off x="3743204" y="-697487"/>
          <a:ext cx="5418738" cy="5418738"/>
        </a:xfrm>
        <a:prstGeom prst="blockArc">
          <a:avLst>
            <a:gd name="adj1" fmla="val 8100000"/>
            <a:gd name="adj2" fmla="val 13500000"/>
            <a:gd name="adj3" fmla="val 399"/>
          </a:avLst>
        </a:pr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AC95CE-F9B3-4625-A4B9-70E104D73686}">
      <dsp:nvSpPr>
        <dsp:cNvPr id="0" name=""/>
        <dsp:cNvSpPr/>
      </dsp:nvSpPr>
      <dsp:spPr>
        <a:xfrm>
          <a:off x="53717" y="182920"/>
          <a:ext cx="4277979" cy="36567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90258" bIns="25400" numCol="1" spcCol="1270" anchor="ctr" anchorCtr="0">
          <a:noAutofit/>
        </a:bodyPr>
        <a:lstStyle/>
        <a:p>
          <a:pPr marL="0" lvl="0" indent="0" algn="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000" b="1" i="0" kern="1200" dirty="0"/>
            <a:t>ACTION 1: To improve institutional capacities in order to provide high-quality public services</a:t>
          </a:r>
          <a:endParaRPr lang="en-GB" sz="1000" kern="1200" dirty="0"/>
        </a:p>
      </dsp:txBody>
      <dsp:txXfrm>
        <a:off x="53717" y="182920"/>
        <a:ext cx="4277979" cy="365679"/>
      </dsp:txXfrm>
    </dsp:sp>
    <dsp:sp modelId="{EA309084-D203-497E-976F-9A4B8A6E7623}">
      <dsp:nvSpPr>
        <dsp:cNvPr id="0" name=""/>
        <dsp:cNvSpPr/>
      </dsp:nvSpPr>
      <dsp:spPr>
        <a:xfrm>
          <a:off x="4103147" y="137210"/>
          <a:ext cx="457099" cy="45709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E00EF7-1370-479C-BECC-9EA25AF11D00}">
      <dsp:nvSpPr>
        <dsp:cNvPr id="0" name=""/>
        <dsp:cNvSpPr/>
      </dsp:nvSpPr>
      <dsp:spPr>
        <a:xfrm>
          <a:off x="53717" y="731761"/>
          <a:ext cx="3946823" cy="365679"/>
        </a:xfrm>
        <a:prstGeom prst="rect">
          <a:avLst/>
        </a:prstGeom>
        <a:solidFill>
          <a:schemeClr val="accent2">
            <a:hueOff val="0"/>
            <a:satOff val="0"/>
            <a:lum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90258" bIns="25400" numCol="1" spcCol="1270" anchor="ctr" anchorCtr="0">
          <a:noAutofit/>
        </a:bodyPr>
        <a:lstStyle/>
        <a:p>
          <a:pPr marL="0" lvl="0" indent="0" algn="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000" b="1" i="0" kern="1200" dirty="0"/>
            <a:t>ACTION 2: administrative cooperation of communities living in border regions</a:t>
          </a:r>
        </a:p>
      </dsp:txBody>
      <dsp:txXfrm>
        <a:off x="53717" y="731761"/>
        <a:ext cx="3946823" cy="365679"/>
      </dsp:txXfrm>
    </dsp:sp>
    <dsp:sp modelId="{7F0FA55C-32EC-4369-9F4E-B58329A388AA}">
      <dsp:nvSpPr>
        <dsp:cNvPr id="0" name=""/>
        <dsp:cNvSpPr/>
      </dsp:nvSpPr>
      <dsp:spPr>
        <a:xfrm>
          <a:off x="3771991" y="686051"/>
          <a:ext cx="457099" cy="45709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FA6293-773E-4F4E-8075-159E87A2F951}">
      <dsp:nvSpPr>
        <dsp:cNvPr id="0" name=""/>
        <dsp:cNvSpPr/>
      </dsp:nvSpPr>
      <dsp:spPr>
        <a:xfrm>
          <a:off x="53717" y="1280200"/>
          <a:ext cx="3765352" cy="36567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90258" bIns="25400" numCol="1" spcCol="1270" anchor="ctr" anchorCtr="0">
          <a:noAutofit/>
        </a:bodyPr>
        <a:lstStyle/>
        <a:p>
          <a:pPr marL="0" lvl="0" indent="0" algn="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000" b="1" i="0" kern="1200" dirty="0"/>
            <a:t>ACTION 3 &amp; 4: review bottlenecks relating to the low absorption rate of EU funds &amp; better coordination of funding</a:t>
          </a:r>
        </a:p>
      </dsp:txBody>
      <dsp:txXfrm>
        <a:off x="53717" y="1280200"/>
        <a:ext cx="3765352" cy="365679"/>
      </dsp:txXfrm>
    </dsp:sp>
    <dsp:sp modelId="{476AE5D6-0357-4BE0-8CAA-9785AB8342A2}">
      <dsp:nvSpPr>
        <dsp:cNvPr id="0" name=""/>
        <dsp:cNvSpPr/>
      </dsp:nvSpPr>
      <dsp:spPr>
        <a:xfrm>
          <a:off x="3590519" y="1234490"/>
          <a:ext cx="457099" cy="45709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5AC862-833E-479C-BC90-8F95CE46230A}">
      <dsp:nvSpPr>
        <dsp:cNvPr id="0" name=""/>
        <dsp:cNvSpPr/>
      </dsp:nvSpPr>
      <dsp:spPr>
        <a:xfrm>
          <a:off x="53717" y="1829042"/>
          <a:ext cx="3707409" cy="36567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90258" bIns="25400" numCol="1" spcCol="1270" anchor="ctr" anchorCtr="0">
          <a:noAutofit/>
        </a:bodyPr>
        <a:lstStyle/>
        <a:p>
          <a:pPr marL="0" lvl="0" indent="0" algn="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000" b="1" i="0" kern="1200" dirty="0"/>
            <a:t>ACTION 5: innovative funding solutions for local actors and civil society</a:t>
          </a:r>
        </a:p>
      </dsp:txBody>
      <dsp:txXfrm>
        <a:off x="53717" y="1829042"/>
        <a:ext cx="3707409" cy="365679"/>
      </dsp:txXfrm>
    </dsp:sp>
    <dsp:sp modelId="{CB201D78-5AC7-4C57-8D01-2ED9542FDDF8}">
      <dsp:nvSpPr>
        <dsp:cNvPr id="0" name=""/>
        <dsp:cNvSpPr/>
      </dsp:nvSpPr>
      <dsp:spPr>
        <a:xfrm>
          <a:off x="3532577" y="1783332"/>
          <a:ext cx="457099" cy="45709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F288FC-846F-4629-A959-9C6600E15345}">
      <dsp:nvSpPr>
        <dsp:cNvPr id="0" name=""/>
        <dsp:cNvSpPr/>
      </dsp:nvSpPr>
      <dsp:spPr>
        <a:xfrm>
          <a:off x="53717" y="2377883"/>
          <a:ext cx="3765352" cy="36567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90258" bIns="25400" numCol="1" spcCol="1270" anchor="ctr" anchorCtr="0">
          <a:noAutofit/>
        </a:bodyPr>
        <a:lstStyle/>
        <a:p>
          <a:pPr marL="0" lvl="0" indent="0" algn="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000" b="1" i="0" kern="1200" dirty="0"/>
            <a:t>ACTION 6: mutual trust between state and non-state actors</a:t>
          </a:r>
        </a:p>
      </dsp:txBody>
      <dsp:txXfrm>
        <a:off x="53717" y="2377883"/>
        <a:ext cx="3765352" cy="365679"/>
      </dsp:txXfrm>
    </dsp:sp>
    <dsp:sp modelId="{4322688B-99AB-4927-A3E7-55A93C5A465A}">
      <dsp:nvSpPr>
        <dsp:cNvPr id="0" name=""/>
        <dsp:cNvSpPr/>
      </dsp:nvSpPr>
      <dsp:spPr>
        <a:xfrm>
          <a:off x="3590519" y="2332173"/>
          <a:ext cx="457099" cy="45709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6E11F3-632B-4D63-A9AC-477BF0D63737}">
      <dsp:nvSpPr>
        <dsp:cNvPr id="0" name=""/>
        <dsp:cNvSpPr/>
      </dsp:nvSpPr>
      <dsp:spPr>
        <a:xfrm>
          <a:off x="53717" y="2926322"/>
          <a:ext cx="3946823" cy="36567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90258" bIns="25400" numCol="1" spcCol="1270" anchor="ctr" anchorCtr="0">
          <a:noAutofit/>
        </a:bodyPr>
        <a:lstStyle/>
        <a:p>
          <a:pPr marL="0" lvl="0" indent="0" algn="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000" b="1" i="0" kern="1200" dirty="0"/>
            <a:t>ACTION 7: involvement of civil society and local actors</a:t>
          </a:r>
          <a:endParaRPr lang="en-GB" sz="1000" kern="1200" dirty="0"/>
        </a:p>
      </dsp:txBody>
      <dsp:txXfrm>
        <a:off x="53717" y="2926322"/>
        <a:ext cx="3946823" cy="365679"/>
      </dsp:txXfrm>
    </dsp:sp>
    <dsp:sp modelId="{487CA387-7B72-4F11-8E05-E3913CB197F2}">
      <dsp:nvSpPr>
        <dsp:cNvPr id="0" name=""/>
        <dsp:cNvSpPr/>
      </dsp:nvSpPr>
      <dsp:spPr>
        <a:xfrm>
          <a:off x="3771991" y="2880612"/>
          <a:ext cx="457099" cy="45709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0FBB27-4483-4433-B7E8-732537BD0554}">
      <dsp:nvSpPr>
        <dsp:cNvPr id="0" name=""/>
        <dsp:cNvSpPr/>
      </dsp:nvSpPr>
      <dsp:spPr>
        <a:xfrm>
          <a:off x="53717" y="3475164"/>
          <a:ext cx="4277979" cy="36567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90258" bIns="25400" numCol="1" spcCol="1270" anchor="ctr" anchorCtr="0">
          <a:noAutofit/>
        </a:bodyPr>
        <a:lstStyle/>
        <a:p>
          <a:pPr marL="0" lvl="0" indent="0" algn="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000" b="1" i="0" kern="1200" dirty="0"/>
            <a:t>ACTION 8: capacities of cities and municipalities to facilitate local and regional development</a:t>
          </a:r>
        </a:p>
      </dsp:txBody>
      <dsp:txXfrm>
        <a:off x="53717" y="3475164"/>
        <a:ext cx="4277979" cy="365679"/>
      </dsp:txXfrm>
    </dsp:sp>
    <dsp:sp modelId="{1B9D135D-2840-45CA-9654-951E6BF7DD73}">
      <dsp:nvSpPr>
        <dsp:cNvPr id="0" name=""/>
        <dsp:cNvSpPr/>
      </dsp:nvSpPr>
      <dsp:spPr>
        <a:xfrm>
          <a:off x="4103147" y="3429454"/>
          <a:ext cx="457099" cy="45709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18D77A-C2BA-42F4-8FF0-783BB784D602}">
      <dsp:nvSpPr>
        <dsp:cNvPr id="0" name=""/>
        <dsp:cNvSpPr/>
      </dsp:nvSpPr>
      <dsp:spPr>
        <a:xfrm>
          <a:off x="-4548813" y="-697487"/>
          <a:ext cx="5418738" cy="5418738"/>
        </a:xfrm>
        <a:prstGeom prst="blockArc">
          <a:avLst>
            <a:gd name="adj1" fmla="val 18900000"/>
            <a:gd name="adj2" fmla="val 2700000"/>
            <a:gd name="adj3" fmla="val 399"/>
          </a:avLst>
        </a:pr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AC95CE-F9B3-4625-A4B9-70E104D73686}">
      <dsp:nvSpPr>
        <dsp:cNvPr id="0" name=""/>
        <dsp:cNvSpPr/>
      </dsp:nvSpPr>
      <dsp:spPr>
        <a:xfrm>
          <a:off x="380820" y="251404"/>
          <a:ext cx="4178592" cy="503131"/>
        </a:xfrm>
        <a:prstGeom prst="rect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9361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400" b="1" i="0" kern="1200" dirty="0"/>
            <a:t>ACTION 1: To improve institutional capacities in order to provide high-quality public services</a:t>
          </a:r>
          <a:endParaRPr lang="en-GB" sz="1400" kern="1200" dirty="0"/>
        </a:p>
      </dsp:txBody>
      <dsp:txXfrm>
        <a:off x="380820" y="251404"/>
        <a:ext cx="4178592" cy="503131"/>
      </dsp:txXfrm>
    </dsp:sp>
    <dsp:sp modelId="{EA309084-D203-497E-976F-9A4B8A6E7623}">
      <dsp:nvSpPr>
        <dsp:cNvPr id="0" name=""/>
        <dsp:cNvSpPr/>
      </dsp:nvSpPr>
      <dsp:spPr>
        <a:xfrm>
          <a:off x="66363" y="188513"/>
          <a:ext cx="628914" cy="62891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E00EF7-1370-479C-BECC-9EA25AF11D00}">
      <dsp:nvSpPr>
        <dsp:cNvPr id="0" name=""/>
        <dsp:cNvSpPr/>
      </dsp:nvSpPr>
      <dsp:spPr>
        <a:xfrm>
          <a:off x="741349" y="1005860"/>
          <a:ext cx="3818063" cy="503131"/>
        </a:xfrm>
        <a:prstGeom prst="rect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9361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400" b="1" i="0" kern="1200" dirty="0"/>
            <a:t>ACTION 2: administrative cooperation of communities living in border regions</a:t>
          </a:r>
        </a:p>
      </dsp:txBody>
      <dsp:txXfrm>
        <a:off x="741349" y="1005860"/>
        <a:ext cx="3818063" cy="503131"/>
      </dsp:txXfrm>
    </dsp:sp>
    <dsp:sp modelId="{7F0FA55C-32EC-4369-9F4E-B58329A388AA}">
      <dsp:nvSpPr>
        <dsp:cNvPr id="0" name=""/>
        <dsp:cNvSpPr/>
      </dsp:nvSpPr>
      <dsp:spPr>
        <a:xfrm>
          <a:off x="426892" y="942969"/>
          <a:ext cx="628914" cy="62891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237816-CB36-4A5E-98E7-33412C583845}">
      <dsp:nvSpPr>
        <dsp:cNvPr id="0" name=""/>
        <dsp:cNvSpPr/>
      </dsp:nvSpPr>
      <dsp:spPr>
        <a:xfrm>
          <a:off x="852002" y="1760316"/>
          <a:ext cx="3707409" cy="50313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9361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400" b="1" i="0" kern="1200" dirty="0"/>
            <a:t>ACTION 5: innovative funding solutions for local actors and civil society</a:t>
          </a:r>
          <a:endParaRPr lang="en-GB" sz="1400" kern="1200" dirty="0"/>
        </a:p>
      </dsp:txBody>
      <dsp:txXfrm>
        <a:off x="852002" y="1760316"/>
        <a:ext cx="3707409" cy="503131"/>
      </dsp:txXfrm>
    </dsp:sp>
    <dsp:sp modelId="{3E87BDE7-245D-430A-9A99-0873244AA567}">
      <dsp:nvSpPr>
        <dsp:cNvPr id="0" name=""/>
        <dsp:cNvSpPr/>
      </dsp:nvSpPr>
      <dsp:spPr>
        <a:xfrm>
          <a:off x="537545" y="1697424"/>
          <a:ext cx="628914" cy="62891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017D4AB-6F34-45C6-A6FE-FF6003B95EF6}">
      <dsp:nvSpPr>
        <dsp:cNvPr id="0" name=""/>
        <dsp:cNvSpPr/>
      </dsp:nvSpPr>
      <dsp:spPr>
        <a:xfrm>
          <a:off x="741349" y="2514772"/>
          <a:ext cx="3818063" cy="503131"/>
        </a:xfrm>
        <a:prstGeom prst="rect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9361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400" b="1" i="0" kern="1200"/>
            <a:t>ACTION 7: involvement of civil society and local actors</a:t>
          </a:r>
          <a:endParaRPr lang="en-GB" sz="1400" kern="1200" dirty="0"/>
        </a:p>
      </dsp:txBody>
      <dsp:txXfrm>
        <a:off x="741349" y="2514772"/>
        <a:ext cx="3818063" cy="503131"/>
      </dsp:txXfrm>
    </dsp:sp>
    <dsp:sp modelId="{80623930-B9D8-4187-B782-E0763FA82EAD}">
      <dsp:nvSpPr>
        <dsp:cNvPr id="0" name=""/>
        <dsp:cNvSpPr/>
      </dsp:nvSpPr>
      <dsp:spPr>
        <a:xfrm>
          <a:off x="426892" y="2451880"/>
          <a:ext cx="628914" cy="62891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FED237-145F-4659-A657-2114D774065A}">
      <dsp:nvSpPr>
        <dsp:cNvPr id="0" name=""/>
        <dsp:cNvSpPr/>
      </dsp:nvSpPr>
      <dsp:spPr>
        <a:xfrm>
          <a:off x="380820" y="3269227"/>
          <a:ext cx="4178592" cy="50313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9361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400" b="1" i="0" kern="1200" dirty="0"/>
            <a:t>ACTION 8: capacities of cities and municipalities to facilitate local and regional development</a:t>
          </a:r>
        </a:p>
      </dsp:txBody>
      <dsp:txXfrm>
        <a:off x="380820" y="3269227"/>
        <a:ext cx="4178592" cy="503131"/>
      </dsp:txXfrm>
    </dsp:sp>
    <dsp:sp modelId="{1B9D135D-2840-45CA-9654-951E6BF7DD73}">
      <dsp:nvSpPr>
        <dsp:cNvPr id="0" name=""/>
        <dsp:cNvSpPr/>
      </dsp:nvSpPr>
      <dsp:spPr>
        <a:xfrm>
          <a:off x="66363" y="3206336"/>
          <a:ext cx="628914" cy="62891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4" descr="Sample X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2880024"/>
            <a:ext cx="12192000" cy="3977976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1925" y="1269226"/>
            <a:ext cx="10828149" cy="909942"/>
          </a:xfrm>
        </p:spPr>
        <p:txBody>
          <a:bodyPr anchor="b">
            <a:normAutofit/>
          </a:bodyPr>
          <a:lstStyle>
            <a:lvl1pPr algn="l">
              <a:defRPr sz="4000">
                <a:solidFill>
                  <a:srgbClr val="00336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7898968" y="2352777"/>
            <a:ext cx="3182319" cy="1655762"/>
          </a:xfrm>
        </p:spPr>
        <p:txBody>
          <a:bodyPr>
            <a:normAutofit/>
          </a:bodyPr>
          <a:lstStyle>
            <a:lvl1pPr marL="0" indent="0" algn="r">
              <a:buNone/>
              <a:defRPr sz="1200">
                <a:solidFill>
                  <a:srgbClr val="00336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Formatvorlage des Untertitelmasters durch Klicken bearbeiten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03712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621" b="65600"/>
          <a:stretch/>
        </p:blipFill>
        <p:spPr>
          <a:xfrm>
            <a:off x="3012895" y="5158266"/>
            <a:ext cx="9190189" cy="170925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1047049"/>
            <a:ext cx="10515600" cy="1325563"/>
          </a:xfrm>
        </p:spPr>
        <p:txBody>
          <a:bodyPr>
            <a:normAutofit/>
          </a:bodyPr>
          <a:lstStyle>
            <a:lvl1pPr>
              <a:defRPr sz="3600">
                <a:solidFill>
                  <a:srgbClr val="00336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2414560"/>
            <a:ext cx="10515600" cy="4351338"/>
          </a:xfrm>
        </p:spPr>
        <p:txBody>
          <a:bodyPr/>
          <a:lstStyle>
            <a:lvl1pPr marL="228600" indent="-228600"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7011051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1047049"/>
            <a:ext cx="10515600" cy="1325563"/>
          </a:xfrm>
        </p:spPr>
        <p:txBody>
          <a:bodyPr>
            <a:normAutofit/>
          </a:bodyPr>
          <a:lstStyle>
            <a:lvl1pPr>
              <a:defRPr sz="3600">
                <a:solidFill>
                  <a:srgbClr val="003366"/>
                </a:solidFill>
                <a:latin typeface="Opens"/>
              </a:defRPr>
            </a:lvl1pPr>
          </a:lstStyle>
          <a:p>
            <a:r>
              <a:rPr lang="de-DE" dirty="0"/>
              <a:t>Titelmasterformat durch Klicken bearbeiten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2414560"/>
            <a:ext cx="10515600" cy="4351338"/>
          </a:xfrm>
        </p:spPr>
        <p:txBody>
          <a:bodyPr/>
          <a:lstStyle>
            <a:lvl1pPr marL="228600" indent="-228600"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580263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634" b="65600"/>
          <a:stretch/>
        </p:blipFill>
        <p:spPr>
          <a:xfrm>
            <a:off x="3012895" y="5158266"/>
            <a:ext cx="9188630" cy="170925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2397125"/>
            <a:ext cx="5181600" cy="4351338"/>
          </a:xfrm>
        </p:spPr>
        <p:txBody>
          <a:bodyPr/>
          <a:lstStyle>
            <a:lvl1pPr>
              <a:defRPr>
                <a:latin typeface="Wiener Melange" panose="020B0502020209020204" pitchFamily="34" charset="0"/>
              </a:defRPr>
            </a:lvl1pPr>
            <a:lvl2pPr>
              <a:defRPr>
                <a:latin typeface="Wiener Melange" panose="020B0502020209020204" pitchFamily="34" charset="0"/>
              </a:defRPr>
            </a:lvl2pPr>
            <a:lvl3pPr>
              <a:defRPr>
                <a:latin typeface="Wiener Melange" panose="020B0502020209020204" pitchFamily="34" charset="0"/>
              </a:defRPr>
            </a:lvl3pPr>
            <a:lvl4pPr>
              <a:defRPr>
                <a:latin typeface="Wiener Melange" panose="020B0502020209020204" pitchFamily="34" charset="0"/>
              </a:defRPr>
            </a:lvl4pPr>
            <a:lvl5pPr>
              <a:defRPr>
                <a:latin typeface="Wiener Melange" panose="020B0502020209020204" pitchFamily="34" charset="0"/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2397125"/>
            <a:ext cx="5181600" cy="4351338"/>
          </a:xfrm>
        </p:spPr>
        <p:txBody>
          <a:bodyPr/>
          <a:lstStyle>
            <a:lvl1pPr>
              <a:defRPr>
                <a:latin typeface="Wiener Melange" panose="020B0502020209020204" pitchFamily="34" charset="0"/>
              </a:defRPr>
            </a:lvl1pPr>
            <a:lvl2pPr>
              <a:defRPr>
                <a:latin typeface="Wiener Melange" panose="020B0502020209020204" pitchFamily="34" charset="0"/>
              </a:defRPr>
            </a:lvl2pPr>
            <a:lvl3pPr>
              <a:defRPr>
                <a:latin typeface="Wiener Melange" panose="020B0502020209020204" pitchFamily="34" charset="0"/>
              </a:defRPr>
            </a:lvl3pPr>
            <a:lvl4pPr>
              <a:defRPr>
                <a:latin typeface="Wiener Melange" panose="020B0502020209020204" pitchFamily="34" charset="0"/>
              </a:defRPr>
            </a:lvl4pPr>
            <a:lvl5pPr>
              <a:defRPr>
                <a:latin typeface="Wiener Melange" panose="020B0502020209020204" pitchFamily="34" charset="0"/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566464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1022350"/>
            <a:ext cx="10515600" cy="1325563"/>
          </a:xfrm>
        </p:spPr>
        <p:txBody>
          <a:bodyPr>
            <a:normAutofit/>
          </a:bodyPr>
          <a:lstStyle>
            <a:lvl1pPr>
              <a:defRPr sz="3600">
                <a:latin typeface="Wiener Melange" panose="020B0502020209020204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  <a:endParaRPr lang="de-AT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22145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Wiener Melange" panose="020B0502020209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3048000"/>
            <a:ext cx="5157787" cy="3684588"/>
          </a:xfrm>
        </p:spPr>
        <p:txBody>
          <a:bodyPr/>
          <a:lstStyle>
            <a:lvl1pPr>
              <a:defRPr>
                <a:latin typeface="Wiener Melange" panose="020B0502020209020204" pitchFamily="34" charset="0"/>
              </a:defRPr>
            </a:lvl1pPr>
            <a:lvl2pPr>
              <a:defRPr>
                <a:latin typeface="Wiener Melange" panose="020B0502020209020204" pitchFamily="34" charset="0"/>
              </a:defRPr>
            </a:lvl2pPr>
            <a:lvl3pPr>
              <a:defRPr>
                <a:latin typeface="Wiener Melange" panose="020B0502020209020204" pitchFamily="34" charset="0"/>
              </a:defRPr>
            </a:lvl3pPr>
            <a:lvl4pPr>
              <a:defRPr>
                <a:latin typeface="Wiener Melange" panose="020B0502020209020204" pitchFamily="34" charset="0"/>
              </a:defRPr>
            </a:lvl4pPr>
            <a:lvl5pPr>
              <a:defRPr>
                <a:latin typeface="Wiener Melange" panose="020B0502020209020204" pitchFamily="34" charset="0"/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22145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Wiener Melange" panose="020B0502020209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3048000"/>
            <a:ext cx="5183188" cy="3684588"/>
          </a:xfrm>
        </p:spPr>
        <p:txBody>
          <a:bodyPr/>
          <a:lstStyle>
            <a:lvl1pPr>
              <a:defRPr>
                <a:latin typeface="Wiener Melange" panose="020B0502020209020204" pitchFamily="34" charset="0"/>
              </a:defRPr>
            </a:lvl1pPr>
            <a:lvl2pPr>
              <a:defRPr>
                <a:latin typeface="Wiener Melange" panose="020B0502020209020204" pitchFamily="34" charset="0"/>
              </a:defRPr>
            </a:lvl2pPr>
            <a:lvl3pPr>
              <a:defRPr>
                <a:latin typeface="Wiener Melange" panose="020B0502020209020204" pitchFamily="34" charset="0"/>
              </a:defRPr>
            </a:lvl3pPr>
            <a:lvl4pPr>
              <a:defRPr>
                <a:latin typeface="Wiener Melange" panose="020B0502020209020204" pitchFamily="34" charset="0"/>
              </a:defRPr>
            </a:lvl4pPr>
            <a:lvl5pPr>
              <a:defRPr>
                <a:latin typeface="Wiener Melange" panose="020B0502020209020204" pitchFamily="34" charset="0"/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354733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14563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712" b="65600"/>
          <a:stretch/>
        </p:blipFill>
        <p:spPr>
          <a:xfrm>
            <a:off x="3012895" y="5158266"/>
            <a:ext cx="9179105" cy="1709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346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1323975"/>
            <a:ext cx="3932237" cy="1600200"/>
          </a:xfrm>
        </p:spPr>
        <p:txBody>
          <a:bodyPr anchor="b"/>
          <a:lstStyle>
            <a:lvl1pPr>
              <a:defRPr sz="3200">
                <a:latin typeface="Wiener Melange" panose="020B0502020209020204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1323976"/>
            <a:ext cx="6172200" cy="5403850"/>
          </a:xfrm>
        </p:spPr>
        <p:txBody>
          <a:bodyPr/>
          <a:lstStyle>
            <a:lvl1pPr>
              <a:defRPr sz="3200">
                <a:latin typeface="Wiener Melange" panose="020B0502020209020204" pitchFamily="34" charset="0"/>
              </a:defRPr>
            </a:lvl1pPr>
            <a:lvl2pPr>
              <a:defRPr sz="2800">
                <a:latin typeface="Wiener Melange" panose="020B0502020209020204" pitchFamily="34" charset="0"/>
              </a:defRPr>
            </a:lvl2pPr>
            <a:lvl3pPr>
              <a:defRPr sz="2400">
                <a:latin typeface="Wiener Melange" panose="020B0502020209020204" pitchFamily="34" charset="0"/>
              </a:defRPr>
            </a:lvl3pPr>
            <a:lvl4pPr>
              <a:defRPr sz="2000">
                <a:latin typeface="Wiener Melange" panose="020B0502020209020204" pitchFamily="34" charset="0"/>
              </a:defRPr>
            </a:lvl4pPr>
            <a:lvl5pPr>
              <a:defRPr sz="2000">
                <a:latin typeface="Wiener Melange" panose="020B0502020209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924175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Wiener Melange" panose="020B0502020209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2174613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712" b="65791"/>
          <a:stretch/>
        </p:blipFill>
        <p:spPr>
          <a:xfrm>
            <a:off x="3012895" y="5158266"/>
            <a:ext cx="9179105" cy="1699734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1314450"/>
            <a:ext cx="3932237" cy="1600200"/>
          </a:xfrm>
        </p:spPr>
        <p:txBody>
          <a:bodyPr anchor="b"/>
          <a:lstStyle>
            <a:lvl1pPr>
              <a:defRPr sz="3200">
                <a:latin typeface="Wiener Melange" panose="020B0502020209020204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  <a:endParaRPr lang="de-AT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184467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91465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Wiener Melange" panose="020B0502020209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951218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100055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Titelmasterformat durch Klicken bearbeiten</a:t>
            </a:r>
            <a:endParaRPr lang="de-AT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2306072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64145"/>
            <a:ext cx="970547" cy="332804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1387" y="464145"/>
            <a:ext cx="970547" cy="39711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D7BE9FB-B330-4980-BFC5-776289F8ACDC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575" y="88583"/>
            <a:ext cx="3699411" cy="1083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97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1" r:id="rId3"/>
    <p:sldLayoutId id="2147483652" r:id="rId4"/>
    <p:sldLayoutId id="2147483653" r:id="rId5"/>
    <p:sldLayoutId id="2147483655" r:id="rId6"/>
    <p:sldLayoutId id="2147483660" r:id="rId7"/>
    <p:sldLayoutId id="2147483656" r:id="rId8"/>
    <p:sldLayoutId id="214748365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rgbClr val="003366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danube-region.eu/about-eusdr/eusdr-governance-priority-areas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5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6.pn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18.png"/><Relationship Id="rId4" Type="http://schemas.openxmlformats.org/officeDocument/2006/relationships/image" Target="../media/image17.jpeg"/><Relationship Id="rId9" Type="http://schemas.microsoft.com/office/2007/relationships/diagramDrawing" Target="../diagrams/drawing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7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capacitycooperation.danube-region.eu/danube-local-actors-platform/" TargetMode="Externa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capacitycooperation.danube-region.eu/contact/priority-area-coordinators-10/" TargetMode="External"/><Relationship Id="rId2" Type="http://schemas.openxmlformats.org/officeDocument/2006/relationships/hyperlink" Target="https://capacitycooperation.danube-region.eu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euro-access.eu/en" TargetMode="External"/><Relationship Id="rId4" Type="http://schemas.openxmlformats.org/officeDocument/2006/relationships/hyperlink" Target="https://www.linkedin.com/company/eusdr-pa10-institutional-capacity-and-cooperation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1925" y="1428250"/>
            <a:ext cx="10828149" cy="909942"/>
          </a:xfrm>
        </p:spPr>
        <p:txBody>
          <a:bodyPr>
            <a:normAutofit fontScale="90000"/>
          </a:bodyPr>
          <a:lstStyle/>
          <a:p>
            <a:pPr>
              <a:lnSpc>
                <a:spcPct val="114000"/>
              </a:lnSpc>
            </a:pPr>
            <a:r>
              <a:rPr lang="en-GB" dirty="0"/>
              <a:t>EU Strategy for the Danube Region: </a:t>
            </a:r>
            <a:br>
              <a:rPr lang="en-GB" dirty="0"/>
            </a:br>
            <a:r>
              <a:rPr lang="en-GB" sz="3100" dirty="0"/>
              <a:t>A brief guide for civil society and local actors</a:t>
            </a:r>
            <a:endParaRPr lang="de-AT" sz="310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5943600" y="2352777"/>
            <a:ext cx="5137687" cy="1655762"/>
          </a:xfrm>
        </p:spPr>
        <p:txBody>
          <a:bodyPr/>
          <a:lstStyle/>
          <a:p>
            <a:r>
              <a:rPr lang="en-GB" dirty="0"/>
              <a:t>Online Training on EU  Funding Opportunities </a:t>
            </a:r>
            <a:r>
              <a:rPr lang="de-DE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| 15 September 2026</a:t>
            </a:r>
            <a:endParaRPr lang="de-DE" dirty="0"/>
          </a:p>
          <a:p>
            <a:r>
              <a:rPr lang="de-DE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Claudia Singer-Smith, EU Danube Strategy – </a:t>
            </a:r>
            <a:r>
              <a:rPr lang="de-DE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Prio</a:t>
            </a:r>
            <a:r>
              <a:rPr lang="de-DE" dirty="0" err="1"/>
              <a:t>rity</a:t>
            </a:r>
            <a:r>
              <a:rPr lang="de-DE" dirty="0"/>
              <a:t> Area 10</a:t>
            </a:r>
            <a:endParaRPr lang="en-GB" sz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2484168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EEE42-210E-4179-96AA-828D7293FC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the EU Strategy for the Danube Region?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08642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78E3575-CFD5-1225-C9C0-9838EA8B225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ADABF34-362C-E03B-80E8-B89191F49018}"/>
              </a:ext>
            </a:extLst>
          </p:cNvPr>
          <p:cNvSpPr txBox="1"/>
          <p:nvPr/>
        </p:nvSpPr>
        <p:spPr>
          <a:xfrm>
            <a:off x="2563905" y="1997839"/>
            <a:ext cx="649941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000" dirty="0">
                <a:solidFill>
                  <a:schemeClr val="bg1"/>
                </a:solidFill>
              </a:rPr>
              <a:t>14</a:t>
            </a:r>
            <a:r>
              <a:rPr lang="de-DE" sz="8000" dirty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de-DE" sz="8000" dirty="0">
                <a:solidFill>
                  <a:schemeClr val="bg1"/>
                </a:solidFill>
              </a:rPr>
              <a:t>countries</a:t>
            </a:r>
            <a:endParaRPr lang="en-GB" sz="8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8462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CBB88A-ECF5-D4F1-F7F9-29A86822F9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65CAE81-0FD1-A826-009A-84DAA58E319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05A5F21-477C-D6DA-5FC0-F86F467FAA2B}"/>
              </a:ext>
            </a:extLst>
          </p:cNvPr>
          <p:cNvSpPr txBox="1"/>
          <p:nvPr/>
        </p:nvSpPr>
        <p:spPr>
          <a:xfrm>
            <a:off x="2563905" y="1997839"/>
            <a:ext cx="649941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000" dirty="0">
                <a:solidFill>
                  <a:schemeClr val="bg1"/>
                </a:solidFill>
              </a:rPr>
              <a:t>12</a:t>
            </a:r>
            <a:r>
              <a:rPr lang="de-DE" sz="8000" dirty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de-DE" sz="8000" dirty="0" err="1">
                <a:solidFill>
                  <a:schemeClr val="bg1"/>
                </a:solidFill>
              </a:rPr>
              <a:t>priorities</a:t>
            </a:r>
            <a:endParaRPr lang="en-GB" sz="8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68197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68C151-91B7-A5D1-919D-E8BF55ECF0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7AC33D7-5DA6-10CC-3E29-FE30D5ED0B71}"/>
              </a:ext>
            </a:extLst>
          </p:cNvPr>
          <p:cNvSpPr/>
          <p:nvPr/>
        </p:nvSpPr>
        <p:spPr>
          <a:xfrm>
            <a:off x="0" y="0"/>
            <a:ext cx="12359640" cy="699516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Content Placeholder 7">
            <a:extLst>
              <a:ext uri="{FF2B5EF4-FFF2-40B4-BE49-F238E27FC236}">
                <a16:creationId xmlns:a16="http://schemas.microsoft.com/office/drawing/2014/main" id="{0AEFE367-EA4A-1760-F6AA-01E53EA1F8C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6389" y="360971"/>
            <a:ext cx="6709023" cy="613605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DE70B05-7D57-BE46-9165-B7853F2AB0D5}"/>
              </a:ext>
            </a:extLst>
          </p:cNvPr>
          <p:cNvSpPr txBox="1"/>
          <p:nvPr/>
        </p:nvSpPr>
        <p:spPr>
          <a:xfrm>
            <a:off x="8727590" y="1864252"/>
            <a:ext cx="25549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err="1">
                <a:latin typeface="+mj-lt"/>
              </a:rPr>
              <a:t>Sustainable</a:t>
            </a:r>
            <a:r>
              <a:rPr lang="de-DE" sz="1600" dirty="0">
                <a:latin typeface="+mj-lt"/>
              </a:rPr>
              <a:t> Energy</a:t>
            </a:r>
            <a:endParaRPr lang="en-GB" sz="1600" dirty="0"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6A6248B-43C5-8E6C-87F9-F541713A3644}"/>
              </a:ext>
            </a:extLst>
          </p:cNvPr>
          <p:cNvSpPr txBox="1"/>
          <p:nvPr/>
        </p:nvSpPr>
        <p:spPr>
          <a:xfrm>
            <a:off x="8727589" y="2879523"/>
            <a:ext cx="25549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latin typeface="+mj-lt"/>
              </a:rPr>
              <a:t>Culture &amp; </a:t>
            </a:r>
            <a:r>
              <a:rPr lang="de-DE" sz="1600" dirty="0" err="1">
                <a:latin typeface="+mj-lt"/>
              </a:rPr>
              <a:t>Tourism</a:t>
            </a:r>
            <a:endParaRPr lang="en-GB" sz="1600" dirty="0">
              <a:latin typeface="+mj-l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F129879-3F26-1F87-7BFF-EAE0D24FB11A}"/>
              </a:ext>
            </a:extLst>
          </p:cNvPr>
          <p:cNvSpPr txBox="1"/>
          <p:nvPr/>
        </p:nvSpPr>
        <p:spPr>
          <a:xfrm>
            <a:off x="8727588" y="4181045"/>
            <a:ext cx="25549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latin typeface="+mj-lt"/>
              </a:rPr>
              <a:t>Water Quality</a:t>
            </a:r>
            <a:endParaRPr lang="en-GB" sz="1600" dirty="0"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9848C96-B09A-A79C-AAE2-88C7C4166517}"/>
              </a:ext>
            </a:extLst>
          </p:cNvPr>
          <p:cNvSpPr txBox="1"/>
          <p:nvPr/>
        </p:nvSpPr>
        <p:spPr>
          <a:xfrm>
            <a:off x="8284895" y="5448408"/>
            <a:ext cx="25549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latin typeface="+mj-lt"/>
              </a:rPr>
              <a:t>Environmental </a:t>
            </a:r>
            <a:r>
              <a:rPr lang="de-DE" sz="1600" dirty="0" err="1">
                <a:latin typeface="+mj-lt"/>
              </a:rPr>
              <a:t>Risks</a:t>
            </a:r>
            <a:endParaRPr lang="en-GB" sz="1600" dirty="0"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FDEBED8-733C-A299-D5C0-195EB8A168A2}"/>
              </a:ext>
            </a:extLst>
          </p:cNvPr>
          <p:cNvSpPr txBox="1"/>
          <p:nvPr/>
        </p:nvSpPr>
        <p:spPr>
          <a:xfrm>
            <a:off x="6740113" y="6222279"/>
            <a:ext cx="25549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err="1">
                <a:latin typeface="+mj-lt"/>
              </a:rPr>
              <a:t>Biodiversity</a:t>
            </a:r>
            <a:endParaRPr lang="en-GB" sz="1600" dirty="0"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297F96C-3322-F518-37B5-B2C7781DB36B}"/>
              </a:ext>
            </a:extLst>
          </p:cNvPr>
          <p:cNvSpPr txBox="1"/>
          <p:nvPr/>
        </p:nvSpPr>
        <p:spPr>
          <a:xfrm>
            <a:off x="4818529" y="6327751"/>
            <a:ext cx="25549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latin typeface="+mj-lt"/>
              </a:rPr>
              <a:t>Research</a:t>
            </a:r>
            <a:endParaRPr lang="en-GB" sz="1600" dirty="0">
              <a:latin typeface="+mj-lt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7123393-9305-8D1C-257D-CE54420C38BC}"/>
              </a:ext>
            </a:extLst>
          </p:cNvPr>
          <p:cNvSpPr txBox="1"/>
          <p:nvPr/>
        </p:nvSpPr>
        <p:spPr>
          <a:xfrm>
            <a:off x="2321410" y="5990704"/>
            <a:ext cx="25549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err="1">
                <a:latin typeface="+mj-lt"/>
              </a:rPr>
              <a:t>Competitiveness</a:t>
            </a:r>
            <a:endParaRPr lang="en-GB" sz="1600" dirty="0">
              <a:latin typeface="+mj-lt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8F7DCDD-9887-580A-8DE6-A89915CDFB48}"/>
              </a:ext>
            </a:extLst>
          </p:cNvPr>
          <p:cNvSpPr txBox="1"/>
          <p:nvPr/>
        </p:nvSpPr>
        <p:spPr>
          <a:xfrm>
            <a:off x="1313493" y="4824472"/>
            <a:ext cx="25549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latin typeface="+mj-lt"/>
              </a:rPr>
              <a:t>People &amp; Skills</a:t>
            </a:r>
            <a:endParaRPr lang="en-GB" sz="1600" dirty="0">
              <a:latin typeface="+mj-lt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C81145E-1A59-CABA-C1E4-188A6B9601FF}"/>
              </a:ext>
            </a:extLst>
          </p:cNvPr>
          <p:cNvSpPr txBox="1"/>
          <p:nvPr/>
        </p:nvSpPr>
        <p:spPr>
          <a:xfrm>
            <a:off x="748716" y="1448754"/>
            <a:ext cx="25549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 err="1">
                <a:solidFill>
                  <a:schemeClr val="accent2">
                    <a:lumMod val="75000"/>
                  </a:schemeClr>
                </a:solidFill>
                <a:latin typeface="+mj-lt"/>
              </a:rPr>
              <a:t>Institutional</a:t>
            </a:r>
            <a:r>
              <a:rPr lang="de-DE" sz="16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 </a:t>
            </a:r>
            <a:r>
              <a:rPr lang="de-DE" sz="1600" b="1" dirty="0" err="1">
                <a:solidFill>
                  <a:schemeClr val="accent2">
                    <a:lumMod val="75000"/>
                  </a:schemeClr>
                </a:solidFill>
                <a:latin typeface="+mj-lt"/>
              </a:rPr>
              <a:t>Capacity</a:t>
            </a:r>
            <a:r>
              <a:rPr lang="de-DE" sz="16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 &amp; </a:t>
            </a:r>
            <a:r>
              <a:rPr lang="de-DE" sz="1600" b="1" dirty="0" err="1">
                <a:solidFill>
                  <a:schemeClr val="accent2">
                    <a:lumMod val="75000"/>
                  </a:schemeClr>
                </a:solidFill>
                <a:latin typeface="+mj-lt"/>
              </a:rPr>
              <a:t>Cooperation</a:t>
            </a:r>
            <a:endParaRPr lang="en-GB" sz="1600" b="1" dirty="0">
              <a:solidFill>
                <a:schemeClr val="accent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AEAA124-E345-6BC9-A4CD-CAA2F23B00F4}"/>
              </a:ext>
            </a:extLst>
          </p:cNvPr>
          <p:cNvSpPr txBox="1"/>
          <p:nvPr/>
        </p:nvSpPr>
        <p:spPr>
          <a:xfrm>
            <a:off x="6631194" y="143165"/>
            <a:ext cx="25549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err="1">
                <a:latin typeface="+mj-lt"/>
              </a:rPr>
              <a:t>Waterway</a:t>
            </a:r>
            <a:r>
              <a:rPr lang="de-DE" sz="1600" dirty="0">
                <a:latin typeface="+mj-lt"/>
              </a:rPr>
              <a:t> Mobility</a:t>
            </a:r>
            <a:endParaRPr lang="en-GB" sz="1600" dirty="0">
              <a:latin typeface="+mj-lt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DE6C229-D896-C283-DBE2-C0D3EF311DFF}"/>
              </a:ext>
            </a:extLst>
          </p:cNvPr>
          <p:cNvSpPr txBox="1"/>
          <p:nvPr/>
        </p:nvSpPr>
        <p:spPr>
          <a:xfrm>
            <a:off x="8017584" y="890269"/>
            <a:ext cx="25549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latin typeface="+mj-lt"/>
              </a:rPr>
              <a:t>Rail-Road-Air Mobility</a:t>
            </a:r>
            <a:endParaRPr lang="en-GB" sz="1600" dirty="0">
              <a:latin typeface="+mj-lt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615CEEB-D4CD-C2DD-6482-1CDA071DFFDE}"/>
              </a:ext>
            </a:extLst>
          </p:cNvPr>
          <p:cNvSpPr txBox="1"/>
          <p:nvPr/>
        </p:nvSpPr>
        <p:spPr>
          <a:xfrm>
            <a:off x="3005865" y="531321"/>
            <a:ext cx="10847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latin typeface="+mj-lt"/>
              </a:rPr>
              <a:t>Security</a:t>
            </a:r>
            <a:endParaRPr lang="en-GB" sz="1600" dirty="0">
              <a:latin typeface="+mj-lt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C155538-C83A-F81E-C229-A728C9D85A7C}"/>
              </a:ext>
            </a:extLst>
          </p:cNvPr>
          <p:cNvSpPr txBox="1"/>
          <p:nvPr/>
        </p:nvSpPr>
        <p:spPr>
          <a:xfrm>
            <a:off x="0" y="6647968"/>
            <a:ext cx="52084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+mj-lt"/>
                <a:hlinkClick r:id="rId3" action="ppaction://hlinkfile"/>
              </a:rPr>
              <a:t>danube-region.eu/about-eusdr/eusdr-governance-priority-areas/</a:t>
            </a:r>
            <a:endParaRPr lang="en-GB" sz="1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298721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D121C6-0BBB-4FDD-8097-F285D1D13B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does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EU Danube Strategy </a:t>
            </a:r>
            <a:r>
              <a:rPr lang="de-DE" dirty="0" err="1"/>
              <a:t>work</a:t>
            </a:r>
            <a:r>
              <a:rPr lang="de-DE" dirty="0"/>
              <a:t>?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F7C4A0-EA3C-4D4C-BFB3-95BD20483A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 err="1"/>
              <a:t>From</a:t>
            </a:r>
            <a:r>
              <a:rPr lang="de-DE" dirty="0"/>
              <a:t> Strategy to Implementation…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019E72-EF7E-4235-98A0-1736F13E22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496" y="3503654"/>
            <a:ext cx="1219048" cy="1219048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FF4A7AE6-2B93-4D27-B262-BB729E8A4BAA}"/>
              </a:ext>
            </a:extLst>
          </p:cNvPr>
          <p:cNvGrpSpPr/>
          <p:nvPr/>
        </p:nvGrpSpPr>
        <p:grpSpPr>
          <a:xfrm>
            <a:off x="3759805" y="3073638"/>
            <a:ext cx="884631" cy="1112193"/>
            <a:chOff x="1181045" y="3231208"/>
            <a:chExt cx="1219048" cy="1553878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D8E9A81E-CDA1-41FB-8812-DBE86551EA6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1045" y="3566038"/>
              <a:ext cx="1219048" cy="1219048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6BE31795-9A3D-4A0D-B141-65914876907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56858" y="3231208"/>
              <a:ext cx="467422" cy="467422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7D025205-4369-4164-8829-90942C8459F6}"/>
              </a:ext>
            </a:extLst>
          </p:cNvPr>
          <p:cNvGrpSpPr/>
          <p:nvPr/>
        </p:nvGrpSpPr>
        <p:grpSpPr>
          <a:xfrm>
            <a:off x="4512142" y="4393611"/>
            <a:ext cx="884631" cy="1112193"/>
            <a:chOff x="1181045" y="3231208"/>
            <a:chExt cx="1219048" cy="1553878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40A9736-C29E-4621-9D74-94093C61132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1045" y="3566038"/>
              <a:ext cx="1219048" cy="1219048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9A7B4C64-14B2-4C48-A989-82272028233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56858" y="3231208"/>
              <a:ext cx="467422" cy="467422"/>
            </a:xfrm>
            <a:prstGeom prst="rect">
              <a:avLst/>
            </a:prstGeom>
          </p:spPr>
        </p:pic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318AFD19-2CF8-498B-9779-411FB7A83F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3132" y="4590229"/>
            <a:ext cx="552364" cy="552364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0E5090C1-9D9C-47FF-A31A-3094371A41A4}"/>
              </a:ext>
            </a:extLst>
          </p:cNvPr>
          <p:cNvGrpSpPr/>
          <p:nvPr/>
        </p:nvGrpSpPr>
        <p:grpSpPr>
          <a:xfrm>
            <a:off x="3668678" y="4204099"/>
            <a:ext cx="647980" cy="758260"/>
            <a:chOff x="5486476" y="1074725"/>
            <a:chExt cx="1219048" cy="1338726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27DB3D4B-B0E5-44A3-8DB4-FA32D956BF8E}"/>
                </a:ext>
              </a:extLst>
            </p:cNvPr>
            <p:cNvGrpSpPr/>
            <p:nvPr/>
          </p:nvGrpSpPr>
          <p:grpSpPr>
            <a:xfrm>
              <a:off x="5486476" y="1074725"/>
              <a:ext cx="1219048" cy="1338726"/>
              <a:chOff x="1181045" y="3446360"/>
              <a:chExt cx="1219048" cy="1338726"/>
            </a:xfrm>
          </p:grpSpPr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68E0EF1E-D7EB-4FE9-B792-AD3EC54D996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6256"/>
              <a:stretch/>
            </p:blipFill>
            <p:spPr>
              <a:xfrm>
                <a:off x="1181045" y="3886106"/>
                <a:ext cx="1219048" cy="898980"/>
              </a:xfrm>
              <a:prstGeom prst="rect">
                <a:avLst/>
              </a:prstGeom>
            </p:spPr>
          </p:pic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1E61C1F8-1C26-4AB0-9E5F-EFD92048FD7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56858" y="3446360"/>
                <a:ext cx="467422" cy="467422"/>
              </a:xfrm>
              <a:prstGeom prst="rect">
                <a:avLst/>
              </a:prstGeom>
            </p:spPr>
          </p:pic>
        </p:grp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8A98213-2417-41EE-9163-720B6A1ACD5C}"/>
                </a:ext>
              </a:extLst>
            </p:cNvPr>
            <p:cNvSpPr/>
            <p:nvPr/>
          </p:nvSpPr>
          <p:spPr>
            <a:xfrm>
              <a:off x="5510252" y="1514471"/>
              <a:ext cx="467422" cy="2874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CC398E2-E5DE-40BF-B255-FA2801C03ABD}"/>
                </a:ext>
              </a:extLst>
            </p:cNvPr>
            <p:cNvSpPr/>
            <p:nvPr/>
          </p:nvSpPr>
          <p:spPr>
            <a:xfrm>
              <a:off x="6199442" y="1506484"/>
              <a:ext cx="467422" cy="2874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135CB276-A278-4C2D-B99B-A0F7455EA6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2463" y="3063027"/>
            <a:ext cx="622912" cy="622912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24008D10-7C13-443B-8D4E-ADE3676F3CC1}"/>
              </a:ext>
            </a:extLst>
          </p:cNvPr>
          <p:cNvGrpSpPr/>
          <p:nvPr/>
        </p:nvGrpSpPr>
        <p:grpSpPr>
          <a:xfrm>
            <a:off x="6209374" y="2998194"/>
            <a:ext cx="884631" cy="1187637"/>
            <a:chOff x="5507815" y="1246175"/>
            <a:chExt cx="884631" cy="1187637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5EBD468C-A7BE-4AAA-BF84-93277EC15F2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07961" y="1246175"/>
              <a:ext cx="463655" cy="463655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872A0C85-8D6C-4C21-BD97-0F3350661F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07815" y="1561275"/>
              <a:ext cx="884631" cy="872537"/>
            </a:xfrm>
            <a:prstGeom prst="rect">
              <a:avLst/>
            </a:prstGeom>
          </p:spPr>
        </p:pic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31562F73-AA6D-4D3B-A657-5EAE13E033D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1394" y="3254373"/>
            <a:ext cx="569466" cy="569466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7BA2678C-9CF6-40BA-BE5B-C10EA2E57739}"/>
              </a:ext>
            </a:extLst>
          </p:cNvPr>
          <p:cNvGrpSpPr/>
          <p:nvPr/>
        </p:nvGrpSpPr>
        <p:grpSpPr>
          <a:xfrm>
            <a:off x="6153234" y="4289900"/>
            <a:ext cx="884631" cy="1112193"/>
            <a:chOff x="1181045" y="3231208"/>
            <a:chExt cx="1219048" cy="1553878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E6E58F63-354A-4027-AEA4-C3C61ED2C9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1045" y="3566038"/>
              <a:ext cx="1219048" cy="1219048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3A40A81B-7307-4170-944D-BBB888CC992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56858" y="3231208"/>
              <a:ext cx="467422" cy="467422"/>
            </a:xfrm>
            <a:prstGeom prst="rect">
              <a:avLst/>
            </a:prstGeom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3F8AC60-9021-4FE4-93D8-D4D0656CBBBB}"/>
              </a:ext>
            </a:extLst>
          </p:cNvPr>
          <p:cNvGrpSpPr/>
          <p:nvPr/>
        </p:nvGrpSpPr>
        <p:grpSpPr>
          <a:xfrm>
            <a:off x="5315789" y="3775608"/>
            <a:ext cx="647980" cy="758260"/>
            <a:chOff x="5486476" y="1074725"/>
            <a:chExt cx="1219048" cy="1338726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F9F1590C-7226-4370-A3E2-9AD53818B659}"/>
                </a:ext>
              </a:extLst>
            </p:cNvPr>
            <p:cNvGrpSpPr/>
            <p:nvPr/>
          </p:nvGrpSpPr>
          <p:grpSpPr>
            <a:xfrm>
              <a:off x="5486476" y="1074725"/>
              <a:ext cx="1219048" cy="1338726"/>
              <a:chOff x="1181045" y="3446360"/>
              <a:chExt cx="1219048" cy="1338726"/>
            </a:xfrm>
          </p:grpSpPr>
          <p:pic>
            <p:nvPicPr>
              <p:cNvPr id="31" name="Picture 30">
                <a:extLst>
                  <a:ext uri="{FF2B5EF4-FFF2-40B4-BE49-F238E27FC236}">
                    <a16:creationId xmlns:a16="http://schemas.microsoft.com/office/drawing/2014/main" id="{56F3A595-16B3-4572-8475-191E8BFE770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6256"/>
              <a:stretch/>
            </p:blipFill>
            <p:spPr>
              <a:xfrm>
                <a:off x="1181045" y="3886106"/>
                <a:ext cx="1219048" cy="898980"/>
              </a:xfrm>
              <a:prstGeom prst="rect">
                <a:avLst/>
              </a:prstGeom>
            </p:spPr>
          </p:pic>
          <p:pic>
            <p:nvPicPr>
              <p:cNvPr id="32" name="Picture 31">
                <a:extLst>
                  <a:ext uri="{FF2B5EF4-FFF2-40B4-BE49-F238E27FC236}">
                    <a16:creationId xmlns:a16="http://schemas.microsoft.com/office/drawing/2014/main" id="{6F5BE2CB-133D-4637-893E-D19078C1CF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56858" y="3446360"/>
                <a:ext cx="467422" cy="467422"/>
              </a:xfrm>
              <a:prstGeom prst="rect">
                <a:avLst/>
              </a:prstGeom>
            </p:spPr>
          </p:pic>
        </p:grp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5CB368F8-239B-47F0-A15B-5575FA008128}"/>
                </a:ext>
              </a:extLst>
            </p:cNvPr>
            <p:cNvSpPr/>
            <p:nvPr/>
          </p:nvSpPr>
          <p:spPr>
            <a:xfrm>
              <a:off x="5510252" y="1514471"/>
              <a:ext cx="467422" cy="2874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F615203C-82BE-403F-8C8D-CA620DE3E2E0}"/>
                </a:ext>
              </a:extLst>
            </p:cNvPr>
            <p:cNvSpPr/>
            <p:nvPr/>
          </p:nvSpPr>
          <p:spPr>
            <a:xfrm>
              <a:off x="6199442" y="1506484"/>
              <a:ext cx="467422" cy="2874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A7B1248F-4969-4B81-AA18-7286281619C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0068" y="4731226"/>
            <a:ext cx="622912" cy="622912"/>
          </a:xfrm>
          <a:prstGeom prst="rect">
            <a:avLst/>
          </a:prstGeom>
        </p:spPr>
      </p:pic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C80317DE-1A6C-4BB3-A4EB-467A10BF9A8A}"/>
              </a:ext>
            </a:extLst>
          </p:cNvPr>
          <p:cNvSpPr txBox="1">
            <a:spLocks/>
          </p:cNvSpPr>
          <p:nvPr/>
        </p:nvSpPr>
        <p:spPr>
          <a:xfrm>
            <a:off x="7414224" y="3230021"/>
            <a:ext cx="4708091" cy="227578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400" dirty="0"/>
              <a:t>Pilot </a:t>
            </a:r>
            <a:r>
              <a:rPr lang="de-DE" sz="1400" dirty="0" err="1"/>
              <a:t>projects</a:t>
            </a:r>
            <a:endParaRPr lang="de-DE" sz="1400" dirty="0"/>
          </a:p>
          <a:p>
            <a:r>
              <a:rPr lang="de-DE" sz="1400" dirty="0"/>
              <a:t>Policy &amp; Stakeholder </a:t>
            </a:r>
            <a:r>
              <a:rPr lang="de-DE" sz="1400" dirty="0" err="1"/>
              <a:t>networks</a:t>
            </a:r>
            <a:r>
              <a:rPr lang="de-DE" sz="1400" dirty="0"/>
              <a:t>/ Funding </a:t>
            </a:r>
            <a:r>
              <a:rPr lang="de-DE" sz="1400" dirty="0" err="1"/>
              <a:t>networks</a:t>
            </a:r>
            <a:endParaRPr lang="de-DE" sz="1400" dirty="0"/>
          </a:p>
          <a:p>
            <a:r>
              <a:rPr lang="de-DE" sz="1400" dirty="0"/>
              <a:t>Policy </a:t>
            </a:r>
            <a:r>
              <a:rPr lang="de-DE" sz="1400" dirty="0" err="1"/>
              <a:t>analyses</a:t>
            </a:r>
            <a:endParaRPr lang="de-DE" sz="1400" dirty="0"/>
          </a:p>
          <a:p>
            <a:r>
              <a:rPr lang="de-DE" sz="1400" dirty="0"/>
              <a:t>Policy </a:t>
            </a:r>
            <a:r>
              <a:rPr lang="de-DE" sz="1400" dirty="0" err="1"/>
              <a:t>advocacy</a:t>
            </a:r>
            <a:endParaRPr lang="de-DE" sz="1400" dirty="0"/>
          </a:p>
          <a:p>
            <a:r>
              <a:rPr lang="de-DE" sz="1400" dirty="0"/>
              <a:t>Strategic </a:t>
            </a:r>
            <a:r>
              <a:rPr lang="de-DE" sz="1400" dirty="0" err="1"/>
              <a:t>funding</a:t>
            </a:r>
            <a:r>
              <a:rPr lang="de-DE" sz="1400" dirty="0"/>
              <a:t> </a:t>
            </a:r>
            <a:r>
              <a:rPr lang="de-DE" sz="1400" dirty="0" err="1"/>
              <a:t>plans</a:t>
            </a:r>
            <a:r>
              <a:rPr lang="de-DE" sz="1400" dirty="0"/>
              <a:t>/Strategic </a:t>
            </a:r>
            <a:r>
              <a:rPr lang="de-DE" sz="1400" dirty="0" err="1"/>
              <a:t>policy</a:t>
            </a:r>
            <a:r>
              <a:rPr lang="de-DE" sz="1400" dirty="0"/>
              <a:t> </a:t>
            </a:r>
            <a:r>
              <a:rPr lang="de-DE" sz="1400" dirty="0" err="1"/>
              <a:t>plans</a:t>
            </a:r>
            <a:endParaRPr lang="de-DE" sz="1400" dirty="0"/>
          </a:p>
          <a:p>
            <a:r>
              <a:rPr lang="de-DE" sz="1400" dirty="0"/>
              <a:t>Mutual Learning Events</a:t>
            </a:r>
          </a:p>
          <a:p>
            <a:r>
              <a:rPr lang="de-DE" sz="1400" dirty="0"/>
              <a:t>Etc.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7BDE237A-E937-4378-A490-308D77536C9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09850">
            <a:off x="2212613" y="3252362"/>
            <a:ext cx="1269841" cy="1269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1073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934E3-B0E0-4B38-9E2E-598485541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does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EU Danube Strategy </a:t>
            </a:r>
            <a:r>
              <a:rPr lang="de-DE" dirty="0" err="1"/>
              <a:t>work</a:t>
            </a:r>
            <a:r>
              <a:rPr lang="de-DE" dirty="0"/>
              <a:t>?</a:t>
            </a:r>
            <a:br>
              <a:rPr lang="de-DE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611A16-2DCD-4750-9A59-B43BDD1FED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 err="1"/>
              <a:t>From</a:t>
            </a:r>
            <a:r>
              <a:rPr lang="de-DE" dirty="0"/>
              <a:t> Project(s) to Policy…</a:t>
            </a:r>
            <a:endParaRPr lang="en-GB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B73F215-BCDA-42E1-9523-E1ADBBC7ACD9}"/>
              </a:ext>
            </a:extLst>
          </p:cNvPr>
          <p:cNvGrpSpPr/>
          <p:nvPr/>
        </p:nvGrpSpPr>
        <p:grpSpPr>
          <a:xfrm>
            <a:off x="409303" y="3872878"/>
            <a:ext cx="884631" cy="1112193"/>
            <a:chOff x="1181045" y="3231208"/>
            <a:chExt cx="1219048" cy="1553878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3F19DD7-C4A7-4732-8174-98B79AB9B5A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1045" y="3566038"/>
              <a:ext cx="1219048" cy="1219048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6694CB33-4D5B-40BE-A163-95962E77F9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56858" y="3231208"/>
              <a:ext cx="467422" cy="467422"/>
            </a:xfrm>
            <a:prstGeom prst="rect">
              <a:avLst/>
            </a:prstGeom>
          </p:spPr>
        </p:pic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5188DDCD-81A2-43E4-A5D2-245536CEAD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1951" y="3580385"/>
            <a:ext cx="1219048" cy="1219048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6139304-600A-46A2-853D-048DE786FB3D}"/>
              </a:ext>
            </a:extLst>
          </p:cNvPr>
          <p:cNvSpPr txBox="1">
            <a:spLocks/>
          </p:cNvSpPr>
          <p:nvPr/>
        </p:nvSpPr>
        <p:spPr>
          <a:xfrm>
            <a:off x="7242845" y="3033831"/>
            <a:ext cx="4406537" cy="33311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400" dirty="0"/>
              <a:t>Policy </a:t>
            </a:r>
            <a:r>
              <a:rPr lang="de-DE" sz="1400" dirty="0" err="1"/>
              <a:t>Recommendations</a:t>
            </a:r>
            <a:endParaRPr lang="de-DE" sz="1400" dirty="0"/>
          </a:p>
          <a:p>
            <a:r>
              <a:rPr lang="de-DE" sz="1400" dirty="0"/>
              <a:t>Transferable </a:t>
            </a:r>
            <a:r>
              <a:rPr lang="de-DE" sz="1400" dirty="0" err="1"/>
              <a:t>project</a:t>
            </a:r>
            <a:r>
              <a:rPr lang="de-DE" sz="1400" dirty="0"/>
              <a:t> </a:t>
            </a:r>
            <a:r>
              <a:rPr lang="de-DE" sz="1400" dirty="0" err="1"/>
              <a:t>results</a:t>
            </a:r>
            <a:r>
              <a:rPr lang="de-DE" sz="1400" dirty="0"/>
              <a:t> &amp; </a:t>
            </a:r>
            <a:r>
              <a:rPr lang="de-DE" sz="1400" dirty="0" err="1"/>
              <a:t>pilot</a:t>
            </a:r>
            <a:r>
              <a:rPr lang="de-DE" sz="1400" dirty="0"/>
              <a:t> initiatives</a:t>
            </a:r>
          </a:p>
          <a:p>
            <a:r>
              <a:rPr lang="de-DE" sz="1400" dirty="0" err="1"/>
              <a:t>Identifying</a:t>
            </a:r>
            <a:r>
              <a:rPr lang="de-DE" sz="1400" dirty="0"/>
              <a:t> </a:t>
            </a:r>
            <a:r>
              <a:rPr lang="de-DE" sz="1400" dirty="0" err="1"/>
              <a:t>knowledge</a:t>
            </a:r>
            <a:r>
              <a:rPr lang="de-DE" sz="1400" dirty="0"/>
              <a:t> </a:t>
            </a:r>
            <a:r>
              <a:rPr lang="de-DE" sz="1400" dirty="0" err="1"/>
              <a:t>gaps</a:t>
            </a:r>
            <a:endParaRPr lang="de-DE" sz="1400" dirty="0"/>
          </a:p>
          <a:p>
            <a:r>
              <a:rPr lang="de-DE" sz="1400" dirty="0" err="1"/>
              <a:t>Assessing</a:t>
            </a:r>
            <a:r>
              <a:rPr lang="de-DE" sz="1400" dirty="0"/>
              <a:t> </a:t>
            </a:r>
            <a:r>
              <a:rPr lang="de-DE" sz="1400" dirty="0" err="1"/>
              <a:t>advocacy</a:t>
            </a:r>
            <a:r>
              <a:rPr lang="de-DE" sz="1400" dirty="0"/>
              <a:t> </a:t>
            </a:r>
            <a:r>
              <a:rPr lang="de-DE" sz="1400" dirty="0" err="1"/>
              <a:t>needs</a:t>
            </a:r>
            <a:r>
              <a:rPr lang="de-DE" sz="1400" dirty="0"/>
              <a:t> and </a:t>
            </a:r>
            <a:r>
              <a:rPr lang="de-DE" sz="1400" dirty="0" err="1"/>
              <a:t>opportunities</a:t>
            </a:r>
            <a:endParaRPr lang="de-DE" sz="1400" dirty="0"/>
          </a:p>
          <a:p>
            <a:r>
              <a:rPr lang="de-DE" sz="1400" dirty="0" err="1"/>
              <a:t>Identifying</a:t>
            </a:r>
            <a:r>
              <a:rPr lang="de-DE" sz="1400" dirty="0"/>
              <a:t> &amp; </a:t>
            </a:r>
            <a:r>
              <a:rPr lang="de-DE" sz="1400" dirty="0" err="1"/>
              <a:t>mobilising</a:t>
            </a:r>
            <a:r>
              <a:rPr lang="de-DE" sz="1400" dirty="0"/>
              <a:t> relevant </a:t>
            </a:r>
            <a:r>
              <a:rPr lang="de-DE" sz="1400" dirty="0" err="1"/>
              <a:t>stakeholders</a:t>
            </a:r>
            <a:r>
              <a:rPr lang="de-DE" sz="1400" dirty="0"/>
              <a:t> </a:t>
            </a:r>
            <a:r>
              <a:rPr lang="de-DE" sz="1400" dirty="0" err="1"/>
              <a:t>for</a:t>
            </a:r>
            <a:r>
              <a:rPr lang="de-DE" sz="1400" dirty="0"/>
              <a:t> </a:t>
            </a:r>
            <a:r>
              <a:rPr lang="de-DE" sz="1400" dirty="0" err="1"/>
              <a:t>policy</a:t>
            </a:r>
            <a:r>
              <a:rPr lang="de-DE" sz="1400" dirty="0"/>
              <a:t> </a:t>
            </a:r>
            <a:r>
              <a:rPr lang="de-DE" sz="1400" dirty="0" err="1"/>
              <a:t>implementation</a:t>
            </a:r>
            <a:endParaRPr lang="de-DE" sz="1400" dirty="0"/>
          </a:p>
          <a:p>
            <a:r>
              <a:rPr lang="de-DE" sz="1400" dirty="0"/>
              <a:t>Etc.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ACF230C-43BC-4D36-A104-44EF12ADF7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09850">
            <a:off x="3526130" y="3464443"/>
            <a:ext cx="1269841" cy="1269841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50451862-77D7-4271-BC75-7EF8CC844F2D}"/>
              </a:ext>
            </a:extLst>
          </p:cNvPr>
          <p:cNvGrpSpPr/>
          <p:nvPr/>
        </p:nvGrpSpPr>
        <p:grpSpPr>
          <a:xfrm>
            <a:off x="1154593" y="3024288"/>
            <a:ext cx="884631" cy="1112193"/>
            <a:chOff x="1181045" y="3231208"/>
            <a:chExt cx="1219048" cy="1553878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0504C326-6396-4CA4-A2A7-FEC890BCF82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1045" y="3566038"/>
              <a:ext cx="1219048" cy="1219048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7A8AF63A-5ED1-4A28-96A1-4F0D96F18B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56858" y="3231208"/>
              <a:ext cx="467422" cy="467422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0BF2A72-1B48-4E60-B7B5-8EF724CB6373}"/>
              </a:ext>
            </a:extLst>
          </p:cNvPr>
          <p:cNvGrpSpPr/>
          <p:nvPr/>
        </p:nvGrpSpPr>
        <p:grpSpPr>
          <a:xfrm>
            <a:off x="1614595" y="4274069"/>
            <a:ext cx="647980" cy="758260"/>
            <a:chOff x="5486476" y="1074725"/>
            <a:chExt cx="1219048" cy="1338726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AC192ADC-53CF-4951-8BB7-68101FF511D1}"/>
                </a:ext>
              </a:extLst>
            </p:cNvPr>
            <p:cNvGrpSpPr/>
            <p:nvPr/>
          </p:nvGrpSpPr>
          <p:grpSpPr>
            <a:xfrm>
              <a:off x="5486476" y="1074725"/>
              <a:ext cx="1219048" cy="1338726"/>
              <a:chOff x="1181045" y="3446360"/>
              <a:chExt cx="1219048" cy="1338726"/>
            </a:xfrm>
          </p:grpSpPr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5641BCE5-F5AE-4000-B059-5F1FEEF8437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6256"/>
              <a:stretch/>
            </p:blipFill>
            <p:spPr>
              <a:xfrm>
                <a:off x="1181045" y="3886106"/>
                <a:ext cx="1219048" cy="898980"/>
              </a:xfrm>
              <a:prstGeom prst="rect">
                <a:avLst/>
              </a:prstGeom>
            </p:spPr>
          </p:pic>
          <p:pic>
            <p:nvPicPr>
              <p:cNvPr id="25" name="Picture 24">
                <a:extLst>
                  <a:ext uri="{FF2B5EF4-FFF2-40B4-BE49-F238E27FC236}">
                    <a16:creationId xmlns:a16="http://schemas.microsoft.com/office/drawing/2014/main" id="{62865216-3E89-4F02-9343-1D85881B74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56858" y="3446360"/>
                <a:ext cx="467422" cy="467422"/>
              </a:xfrm>
              <a:prstGeom prst="rect">
                <a:avLst/>
              </a:prstGeom>
            </p:spPr>
          </p:pic>
        </p:grp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1D88F648-20FE-4DB2-A315-CBAA9171CC1C}"/>
                </a:ext>
              </a:extLst>
            </p:cNvPr>
            <p:cNvSpPr/>
            <p:nvPr/>
          </p:nvSpPr>
          <p:spPr>
            <a:xfrm>
              <a:off x="5510252" y="1514471"/>
              <a:ext cx="467422" cy="2874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91590E95-F15C-411F-A7AA-4AF9C5908091}"/>
                </a:ext>
              </a:extLst>
            </p:cNvPr>
            <p:cNvSpPr/>
            <p:nvPr/>
          </p:nvSpPr>
          <p:spPr>
            <a:xfrm>
              <a:off x="6199442" y="1506484"/>
              <a:ext cx="467422" cy="2874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A16DA87-0E12-F6C1-C1B3-C94FE5CBBCF1}"/>
              </a:ext>
            </a:extLst>
          </p:cNvPr>
          <p:cNvGrpSpPr/>
          <p:nvPr/>
        </p:nvGrpSpPr>
        <p:grpSpPr>
          <a:xfrm>
            <a:off x="2195403" y="3402592"/>
            <a:ext cx="884631" cy="1187637"/>
            <a:chOff x="5507815" y="1246175"/>
            <a:chExt cx="884631" cy="1187637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DC479442-841C-91E5-96DC-008871BC12E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07961" y="1246175"/>
              <a:ext cx="463655" cy="463655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F240DFE4-02DC-BC47-29B0-829F1C550F7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07815" y="1561275"/>
              <a:ext cx="884631" cy="87253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926854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1D9763-9E73-49B0-AAE9-500640DC3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200" dirty="0" err="1"/>
              <a:t>Priority</a:t>
            </a:r>
            <a:r>
              <a:rPr lang="de-DE" sz="3200" dirty="0"/>
              <a:t> Area 10 ‚</a:t>
            </a:r>
            <a:r>
              <a:rPr lang="de-DE" sz="3200" dirty="0" err="1"/>
              <a:t>Institutional</a:t>
            </a:r>
            <a:r>
              <a:rPr lang="de-DE" sz="3200" dirty="0"/>
              <a:t> </a:t>
            </a:r>
            <a:r>
              <a:rPr lang="de-DE" sz="3200" dirty="0" err="1"/>
              <a:t>Capacity</a:t>
            </a:r>
            <a:r>
              <a:rPr lang="de-DE" sz="3200" dirty="0"/>
              <a:t> &amp; </a:t>
            </a:r>
            <a:r>
              <a:rPr lang="de-DE" sz="3200" dirty="0" err="1"/>
              <a:t>Cooperation</a:t>
            </a:r>
            <a:r>
              <a:rPr lang="de-DE" sz="3200" dirty="0"/>
              <a:t>‘</a:t>
            </a:r>
            <a:endParaRPr lang="en-GB" sz="3200" dirty="0"/>
          </a:p>
        </p:txBody>
      </p:sp>
      <p:pic>
        <p:nvPicPr>
          <p:cNvPr id="19" name="Content Placeholder 7">
            <a:extLst>
              <a:ext uri="{FF2B5EF4-FFF2-40B4-BE49-F238E27FC236}">
                <a16:creationId xmlns:a16="http://schemas.microsoft.com/office/drawing/2014/main" id="{EAF154F0-DAD5-4D8D-A394-07F9286C303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9078" y="2405684"/>
            <a:ext cx="3637712" cy="332704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C992E31-AA68-453B-9A6A-3918C3DB6A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166370">
            <a:off x="6839861" y="2376393"/>
            <a:ext cx="1404840" cy="140484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3CD9339-1F9E-4E46-BB75-CAFDCF80092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8422" y="3498417"/>
            <a:ext cx="3239711" cy="1325563"/>
          </a:xfrm>
          <a:prstGeom prst="rect">
            <a:avLst/>
          </a:prstGeom>
        </p:spPr>
      </p:pic>
      <p:graphicFrame>
        <p:nvGraphicFramePr>
          <p:cNvPr id="21" name="Diagram 20">
            <a:extLst>
              <a:ext uri="{FF2B5EF4-FFF2-40B4-BE49-F238E27FC236}">
                <a16:creationId xmlns:a16="http://schemas.microsoft.com/office/drawing/2014/main" id="{9A14F1F0-224D-4395-840A-DEFD965A8BE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78187742"/>
              </p:ext>
            </p:extLst>
          </p:nvPr>
        </p:nvGraphicFramePr>
        <p:xfrm>
          <a:off x="342126" y="2124796"/>
          <a:ext cx="4613964" cy="40237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28" name="TextBox 27">
            <a:extLst>
              <a:ext uri="{FF2B5EF4-FFF2-40B4-BE49-F238E27FC236}">
                <a16:creationId xmlns:a16="http://schemas.microsoft.com/office/drawing/2014/main" id="{A820C6B2-9D3F-428D-927E-106F87D0E18C}"/>
              </a:ext>
            </a:extLst>
          </p:cNvPr>
          <p:cNvSpPr txBox="1"/>
          <p:nvPr/>
        </p:nvSpPr>
        <p:spPr>
          <a:xfrm>
            <a:off x="838200" y="6501855"/>
            <a:ext cx="233053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capacitycooperation.danube-region.eu/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8E02B8EA-801F-49E3-9019-F36BE5BD56C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26" y="6182335"/>
            <a:ext cx="516577" cy="516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0615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892DB8-65EB-4C6B-BD35-FFFBCD9A2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err="1"/>
              <a:t>Strengthening</a:t>
            </a:r>
            <a:r>
              <a:rPr lang="de-DE" dirty="0"/>
              <a:t> </a:t>
            </a:r>
            <a:r>
              <a:rPr lang="de-DE" dirty="0" err="1"/>
              <a:t>Civil</a:t>
            </a:r>
            <a:r>
              <a:rPr lang="de-DE" dirty="0"/>
              <a:t> Society </a:t>
            </a:r>
            <a:r>
              <a:rPr lang="de-DE" dirty="0" err="1"/>
              <a:t>Cooperation</a:t>
            </a:r>
            <a:r>
              <a:rPr lang="de-DE" dirty="0"/>
              <a:t> in </a:t>
            </a:r>
            <a:br>
              <a:rPr lang="de-DE" dirty="0"/>
            </a:br>
            <a:r>
              <a:rPr lang="de-DE" dirty="0" err="1"/>
              <a:t>Priority</a:t>
            </a:r>
            <a:r>
              <a:rPr lang="de-DE" dirty="0"/>
              <a:t> Area 10 ‚</a:t>
            </a:r>
            <a:r>
              <a:rPr lang="de-DE" dirty="0" err="1"/>
              <a:t>Institutional</a:t>
            </a:r>
            <a:r>
              <a:rPr lang="de-DE" dirty="0"/>
              <a:t> </a:t>
            </a:r>
            <a:r>
              <a:rPr lang="de-DE" dirty="0" err="1"/>
              <a:t>Capacity</a:t>
            </a:r>
            <a:r>
              <a:rPr lang="de-DE" dirty="0"/>
              <a:t> and </a:t>
            </a:r>
            <a:r>
              <a:rPr lang="de-DE" dirty="0" err="1"/>
              <a:t>Cooperation</a:t>
            </a:r>
            <a:r>
              <a:rPr lang="de-DE" dirty="0"/>
              <a:t>‘</a:t>
            </a:r>
            <a:endParaRPr lang="en-GB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448A0E2E-D211-4C1A-8631-71BB6D240FC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02163319"/>
              </p:ext>
            </p:extLst>
          </p:nvPr>
        </p:nvGraphicFramePr>
        <p:xfrm>
          <a:off x="4985379" y="2473507"/>
          <a:ext cx="4613964" cy="40237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7323DAA3-B755-42BF-8359-6A7A3DBAC81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4438" y="3593420"/>
            <a:ext cx="3239711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8108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2863AB-9AD0-3127-5E72-C5A77597C5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0226FA-64AA-AE96-0CEC-1287CEA25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err="1"/>
              <a:t>Strengthening</a:t>
            </a:r>
            <a:r>
              <a:rPr lang="de-DE" dirty="0"/>
              <a:t> </a:t>
            </a:r>
            <a:r>
              <a:rPr lang="de-DE" dirty="0" err="1"/>
              <a:t>Civil</a:t>
            </a:r>
            <a:r>
              <a:rPr lang="de-DE" dirty="0"/>
              <a:t> Society </a:t>
            </a:r>
            <a:r>
              <a:rPr lang="de-DE" dirty="0" err="1"/>
              <a:t>Cooperation</a:t>
            </a:r>
            <a:r>
              <a:rPr lang="de-DE" dirty="0"/>
              <a:t> in </a:t>
            </a:r>
            <a:br>
              <a:rPr lang="de-DE" dirty="0"/>
            </a:br>
            <a:r>
              <a:rPr lang="de-DE" dirty="0" err="1"/>
              <a:t>Priority</a:t>
            </a:r>
            <a:r>
              <a:rPr lang="de-DE" dirty="0"/>
              <a:t> Area 10 ‚</a:t>
            </a:r>
            <a:r>
              <a:rPr lang="de-DE" dirty="0" err="1"/>
              <a:t>Institutional</a:t>
            </a:r>
            <a:r>
              <a:rPr lang="de-DE" dirty="0"/>
              <a:t> </a:t>
            </a:r>
            <a:r>
              <a:rPr lang="de-DE" dirty="0" err="1"/>
              <a:t>Capacity</a:t>
            </a:r>
            <a:r>
              <a:rPr lang="de-DE" dirty="0"/>
              <a:t> and </a:t>
            </a:r>
            <a:r>
              <a:rPr lang="de-DE" dirty="0" err="1"/>
              <a:t>Cooperation</a:t>
            </a:r>
            <a:r>
              <a:rPr lang="de-DE" dirty="0"/>
              <a:t>‘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FD5BD5-EEF7-2A54-21C0-F96A85CC7A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3742" y="2233050"/>
            <a:ext cx="3239711" cy="132556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58BFA45-F333-5215-F7C9-3CFFBB31885A}"/>
              </a:ext>
            </a:extLst>
          </p:cNvPr>
          <p:cNvSpPr txBox="1"/>
          <p:nvPr/>
        </p:nvSpPr>
        <p:spPr>
          <a:xfrm>
            <a:off x="5100426" y="5810951"/>
            <a:ext cx="165896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000" dirty="0">
                <a:latin typeface="Aptos" panose="020B0004020202020204" pitchFamily="34" charset="0"/>
                <a:hlinkClick r:id="rId3" action="ppaction://hlinkfile"/>
              </a:rPr>
              <a:t>capacitycooperation.danube-region.eu/danube-local-actors-platform/</a:t>
            </a:r>
            <a:endParaRPr lang="en-GB" sz="1000" dirty="0">
              <a:latin typeface="Aptos" panose="020B0004020202020204" pitchFamily="34" charset="0"/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75CA4273-C5C7-D54A-2609-BBE75E90B3B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37671" y="4076208"/>
            <a:ext cx="1811852" cy="181185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E283B0B-6937-C226-FAD2-315F2C59FB04}"/>
              </a:ext>
            </a:extLst>
          </p:cNvPr>
          <p:cNvSpPr txBox="1"/>
          <p:nvPr/>
        </p:nvSpPr>
        <p:spPr>
          <a:xfrm>
            <a:off x="3753105" y="3552988"/>
            <a:ext cx="43809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>
                <a:solidFill>
                  <a:srgbClr val="002060"/>
                </a:solidFill>
                <a:latin typeface="+mj-lt"/>
              </a:rPr>
              <a:t>Danube Local Actors </a:t>
            </a:r>
            <a:r>
              <a:rPr lang="de-DE" sz="2800" b="1" dirty="0" err="1">
                <a:solidFill>
                  <a:srgbClr val="002060"/>
                </a:solidFill>
                <a:latin typeface="+mj-lt"/>
              </a:rPr>
              <a:t>Platform</a:t>
            </a:r>
            <a:endParaRPr lang="en-GB" sz="2800" b="1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2BD0860-6E73-1FB9-0E5F-CA54DD802352}"/>
              </a:ext>
            </a:extLst>
          </p:cNvPr>
          <p:cNvSpPr txBox="1"/>
          <p:nvPr/>
        </p:nvSpPr>
        <p:spPr>
          <a:xfrm>
            <a:off x="1320646" y="2804015"/>
            <a:ext cx="18118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Networking</a:t>
            </a:r>
            <a:endParaRPr lang="en-GB" sz="2400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0D06973-539A-A428-22D9-A88645AAF318}"/>
              </a:ext>
            </a:extLst>
          </p:cNvPr>
          <p:cNvSpPr txBox="1"/>
          <p:nvPr/>
        </p:nvSpPr>
        <p:spPr>
          <a:xfrm>
            <a:off x="8020940" y="4751301"/>
            <a:ext cx="1873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 err="1">
                <a:solidFill>
                  <a:schemeClr val="accent1">
                    <a:lumMod val="75000"/>
                  </a:schemeClr>
                </a:solidFill>
                <a:latin typeface="+mj-lt"/>
              </a:rPr>
              <a:t>Capitalisation</a:t>
            </a:r>
            <a:endParaRPr lang="en-GB" sz="2400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D362915-580C-48CF-13C6-4DC2F8FAF7AA}"/>
              </a:ext>
            </a:extLst>
          </p:cNvPr>
          <p:cNvSpPr txBox="1"/>
          <p:nvPr/>
        </p:nvSpPr>
        <p:spPr>
          <a:xfrm>
            <a:off x="8846041" y="3034847"/>
            <a:ext cx="29920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Strategic Project Development</a:t>
            </a:r>
            <a:endParaRPr lang="en-GB" sz="2400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C32A636-685D-B589-3D3F-A2D7CCADF0AF}"/>
              </a:ext>
            </a:extLst>
          </p:cNvPr>
          <p:cNvSpPr txBox="1"/>
          <p:nvPr/>
        </p:nvSpPr>
        <p:spPr>
          <a:xfrm>
            <a:off x="761013" y="4158749"/>
            <a:ext cx="2992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Funding </a:t>
            </a:r>
            <a:r>
              <a:rPr lang="de-DE" sz="2400" b="1" dirty="0" err="1">
                <a:solidFill>
                  <a:schemeClr val="accent1">
                    <a:lumMod val="75000"/>
                  </a:schemeClr>
                </a:solidFill>
                <a:latin typeface="+mj-lt"/>
              </a:rPr>
              <a:t>information</a:t>
            </a:r>
            <a:endParaRPr lang="en-GB" sz="2400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C8ADD8C-2DFF-B1F4-546E-F07DFF937CE8}"/>
              </a:ext>
            </a:extLst>
          </p:cNvPr>
          <p:cNvSpPr txBox="1"/>
          <p:nvPr/>
        </p:nvSpPr>
        <p:spPr>
          <a:xfrm>
            <a:off x="1403296" y="5472561"/>
            <a:ext cx="29920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 err="1">
                <a:solidFill>
                  <a:schemeClr val="accent1">
                    <a:lumMod val="75000"/>
                  </a:schemeClr>
                </a:solidFill>
                <a:latin typeface="+mj-lt"/>
              </a:rPr>
              <a:t>Consultation</a:t>
            </a:r>
            <a:r>
              <a:rPr lang="de-DE" sz="24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 &amp; Strategy Development</a:t>
            </a:r>
            <a:endParaRPr lang="en-GB" sz="2400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659824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90E0F-6884-423C-ADD3-DD1910D5E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Want to </a:t>
            </a:r>
            <a:r>
              <a:rPr lang="de-DE" dirty="0" err="1"/>
              <a:t>get</a:t>
            </a:r>
            <a:r>
              <a:rPr lang="de-DE" dirty="0"/>
              <a:t> in </a:t>
            </a:r>
            <a:r>
              <a:rPr lang="de-DE" dirty="0" err="1"/>
              <a:t>touch</a:t>
            </a:r>
            <a:r>
              <a:rPr lang="de-DE" dirty="0"/>
              <a:t>?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0F0ADF-AC3E-4314-BC5E-148907E0F3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5729"/>
            <a:ext cx="10515600" cy="3610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600" b="1" i="0" dirty="0">
                <a:solidFill>
                  <a:srgbClr val="3A3A3A"/>
                </a:solidFill>
                <a:effectLst/>
              </a:rPr>
              <a:t>Contact &amp; Info Priority Area 10 “Institutional Capacity and Cooperation”</a:t>
            </a:r>
          </a:p>
          <a:p>
            <a:pPr marL="0" indent="0">
              <a:buNone/>
            </a:pPr>
            <a:endParaRPr lang="en-GB" sz="1600" b="1" dirty="0">
              <a:solidFill>
                <a:srgbClr val="3A3A3A"/>
              </a:solidFill>
            </a:endParaRPr>
          </a:p>
          <a:p>
            <a:pPr marL="0" indent="0">
              <a:buNone/>
            </a:pPr>
            <a:endParaRPr lang="en-GB" sz="1600" b="1" i="0" dirty="0">
              <a:solidFill>
                <a:srgbClr val="3A3A3A"/>
              </a:solidFill>
              <a:effectLst/>
            </a:endParaRPr>
          </a:p>
          <a:p>
            <a:pPr marL="0" indent="0">
              <a:buNone/>
            </a:pPr>
            <a:endParaRPr lang="en-GB" sz="1600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1DB68AD2-6846-4102-994E-2A84B6252C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6013363"/>
              </p:ext>
            </p:extLst>
          </p:nvPr>
        </p:nvGraphicFramePr>
        <p:xfrm>
          <a:off x="838200" y="2877186"/>
          <a:ext cx="10169525" cy="2364104"/>
        </p:xfrm>
        <a:graphic>
          <a:graphicData uri="http://schemas.openxmlformats.org/drawingml/2006/table">
            <a:tbl>
              <a:tblPr bandRow="1">
                <a:tableStyleId>{0E3FDE45-AF77-4B5C-9715-49D594BDF05E}</a:tableStyleId>
              </a:tblPr>
              <a:tblGrid>
                <a:gridCol w="3254375">
                  <a:extLst>
                    <a:ext uri="{9D8B030D-6E8A-4147-A177-3AD203B41FA5}">
                      <a16:colId xmlns:a16="http://schemas.microsoft.com/office/drawing/2014/main" val="1576687012"/>
                    </a:ext>
                  </a:extLst>
                </a:gridCol>
                <a:gridCol w="6915150">
                  <a:extLst>
                    <a:ext uri="{9D8B030D-6E8A-4147-A177-3AD203B41FA5}">
                      <a16:colId xmlns:a16="http://schemas.microsoft.com/office/drawing/2014/main" val="4265584489"/>
                    </a:ext>
                  </a:extLst>
                </a:gridCol>
              </a:tblGrid>
              <a:tr h="486727">
                <a:tc>
                  <a:txBody>
                    <a:bodyPr/>
                    <a:lstStyle/>
                    <a:p>
                      <a:r>
                        <a:rPr lang="en-GB" sz="1400" b="0" dirty="0">
                          <a:solidFill>
                            <a:srgbClr val="3A3A3A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Website</a:t>
                      </a:r>
                      <a:endParaRPr lang="en-GB" sz="1400" b="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u="none" strike="noStrike" dirty="0">
                          <a:solidFill>
                            <a:srgbClr val="114395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2"/>
                        </a:rPr>
                        <a:t>capacitycorporation.danube-region.eu</a:t>
                      </a:r>
                      <a:endParaRPr lang="en-GB" sz="1400" b="0" u="none" strike="noStrike" dirty="0">
                        <a:solidFill>
                          <a:srgbClr val="114395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9740434"/>
                  </a:ext>
                </a:extLst>
              </a:tr>
              <a:tr h="695325">
                <a:tc>
                  <a:txBody>
                    <a:bodyPr/>
                    <a:lstStyle/>
                    <a:p>
                      <a:r>
                        <a:rPr lang="en-GB" sz="1400" b="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Team Contacts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3"/>
                        </a:rPr>
                        <a:t>https://capacitycooperation.danube-region.eu/contact/priority-area-coordinators-10/</a:t>
                      </a:r>
                      <a:endParaRPr lang="en-GB" sz="1400" b="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5486845"/>
                  </a:ext>
                </a:extLst>
              </a:tr>
              <a:tr h="695325">
                <a:tc>
                  <a:txBody>
                    <a:bodyPr/>
                    <a:lstStyle/>
                    <a:p>
                      <a:r>
                        <a:rPr lang="en-GB" sz="1400" b="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LinkedIn PA10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4"/>
                        </a:rPr>
                        <a:t>https://www.linkedin.com/company/eusdr-pa10-institutional-capacity-and-cooperation/</a:t>
                      </a:r>
                      <a:endParaRPr lang="en-GB" sz="1400" b="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3961374"/>
                  </a:ext>
                </a:extLst>
              </a:tr>
              <a:tr h="486727">
                <a:tc>
                  <a:txBody>
                    <a:bodyPr/>
                    <a:lstStyle/>
                    <a:p>
                      <a:r>
                        <a:rPr lang="de-DE" sz="1400" b="0" dirty="0" err="1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EuroAccess</a:t>
                      </a:r>
                      <a:endParaRPr lang="en-GB" sz="1400" b="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5"/>
                        </a:rPr>
                        <a:t>https://www.euro-access.eu/en</a:t>
                      </a:r>
                      <a:endParaRPr lang="en-GB" sz="1400" b="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31013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58258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447</Words>
  <Application>Microsoft Office PowerPoint</Application>
  <PresentationFormat>Widescreen</PresentationFormat>
  <Paragraphs>72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Aptos</vt:lpstr>
      <vt:lpstr>Arial</vt:lpstr>
      <vt:lpstr>Calibri Light</vt:lpstr>
      <vt:lpstr>Open Sans</vt:lpstr>
      <vt:lpstr>Opens</vt:lpstr>
      <vt:lpstr>Wiener Melange</vt:lpstr>
      <vt:lpstr>Wingdings</vt:lpstr>
      <vt:lpstr>Office Theme</vt:lpstr>
      <vt:lpstr>EU Strategy for the Danube Region:  A brief guide for civil society and local actors</vt:lpstr>
      <vt:lpstr>What is the EU Strategy for the Danube Region?</vt:lpstr>
      <vt:lpstr>PowerPoint Presentation</vt:lpstr>
      <vt:lpstr>PowerPoint Presentation</vt:lpstr>
      <vt:lpstr>PowerPoint Presentation</vt:lpstr>
      <vt:lpstr>How does the EU Danube Strategy work?</vt:lpstr>
      <vt:lpstr>How does the EU Danube Strategy work? </vt:lpstr>
      <vt:lpstr>Priority Area 10 ‚Institutional Capacity &amp; Cooperation‘</vt:lpstr>
      <vt:lpstr>Strengthening Civil Society Cooperation in  Priority Area 10 ‚Institutional Capacity and Cooperation‘</vt:lpstr>
      <vt:lpstr>Strengthening Civil Society Cooperation in  Priority Area 10 ‚Institutional Capacity and Cooperation‘</vt:lpstr>
      <vt:lpstr>Want to get in touch?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Singer Claudia</dc:creator>
  <cp:lastModifiedBy>Singer Claudia</cp:lastModifiedBy>
  <cp:revision>53</cp:revision>
  <dcterms:created xsi:type="dcterms:W3CDTF">2019-11-19T12:29:44Z</dcterms:created>
  <dcterms:modified xsi:type="dcterms:W3CDTF">2026-09-11T12:13:07Z</dcterms:modified>
</cp:coreProperties>
</file>